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7"/>
  </p:notesMasterIdLst>
  <p:handoutMasterIdLst>
    <p:handoutMasterId r:id="rId18"/>
  </p:handoutMasterIdLst>
  <p:sldIdLst>
    <p:sldId id="262" r:id="rId2"/>
    <p:sldId id="565" r:id="rId3"/>
    <p:sldId id="510" r:id="rId4"/>
    <p:sldId id="567" r:id="rId5"/>
    <p:sldId id="568" r:id="rId6"/>
    <p:sldId id="569" r:id="rId7"/>
    <p:sldId id="572" r:id="rId8"/>
    <p:sldId id="573" r:id="rId9"/>
    <p:sldId id="570" r:id="rId10"/>
    <p:sldId id="575" r:id="rId11"/>
    <p:sldId id="577" r:id="rId12"/>
    <p:sldId id="578" r:id="rId13"/>
    <p:sldId id="579" r:id="rId14"/>
    <p:sldId id="580" r:id="rId15"/>
    <p:sldId id="5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336" userDrawn="1">
          <p15:clr>
            <a:srgbClr val="A4A3A4"/>
          </p15:clr>
        </p15:guide>
        <p15:guide id="11" pos="7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C29"/>
    <a:srgbClr val="EC213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33" autoAdjust="0"/>
  </p:normalViewPr>
  <p:slideViewPr>
    <p:cSldViewPr snapToGrid="0" showGuides="1">
      <p:cViewPr varScale="1">
        <p:scale>
          <a:sx n="103" d="100"/>
          <a:sy n="103" d="100"/>
        </p:scale>
        <p:origin x="120" y="300"/>
      </p:cViewPr>
      <p:guideLst>
        <p:guide orient="horz" pos="2160"/>
        <p:guide pos="3840"/>
        <p:guide pos="336"/>
        <p:guide pos="734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0666"/>
    </p:cViewPr>
  </p:sorterViewPr>
  <p:notesViewPr>
    <p:cSldViewPr snapToGrid="0" showGuides="1">
      <p:cViewPr varScale="1">
        <p:scale>
          <a:sx n="86" d="100"/>
          <a:sy n="86" d="100"/>
        </p:scale>
        <p:origin x="290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6C266-0CBE-4B49-88CA-8D32C4F74EF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8582-11DF-4F31-9E1D-30E10904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78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4AD62-924C-4ABE-BD2A-3FADD349BA5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4A65B-E0D8-442B-AB5F-70232CC8F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2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17946" y="968354"/>
            <a:ext cx="2156108" cy="215610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0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89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960660" y="0"/>
            <a:ext cx="423134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0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89318" y="1806182"/>
            <a:ext cx="5406682" cy="335665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3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0913" y="435463"/>
            <a:ext cx="10515600" cy="91503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</a:t>
            </a:r>
            <a:br>
              <a:rPr lang="en-US" smtClean="0"/>
            </a:b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4981" y="1166978"/>
            <a:ext cx="41148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F19C-E3A5-41AA-A007-885DDDE79FAE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9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6E67-85E9-4BA2-891F-0B3945923D6F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0" y="4471282"/>
            <a:ext cx="12192000" cy="23867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053888" y="1735865"/>
            <a:ext cx="4935856" cy="295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190129" y="1735865"/>
            <a:ext cx="4935856" cy="295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845236" y="1505243"/>
            <a:ext cx="2912013" cy="49377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3919618" y="3005887"/>
            <a:ext cx="2160000" cy="2160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482312" y="3005887"/>
            <a:ext cx="2160000" cy="2159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6"/>
          </p:nvPr>
        </p:nvSpPr>
        <p:spPr>
          <a:xfrm>
            <a:off x="9045006" y="3005887"/>
            <a:ext cx="2160000" cy="2160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791554" y="1922849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618048" y="1922849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7965060" y="1922849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3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5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883333" y="1834888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584223" y="1834888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986003" y="1834888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285113" y="1834888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83333" y="4137234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3584223" y="4137234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8986003" y="4137234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6285113" y="4137234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855289" y="1969913"/>
            <a:ext cx="2524046" cy="2918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3514938" y="1969913"/>
            <a:ext cx="2524046" cy="2918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6174587" y="1969913"/>
            <a:ext cx="2524046" cy="2918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8834236" y="1969913"/>
            <a:ext cx="2524046" cy="2918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1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441448" y="228600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882896" y="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24344" y="228600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765792" y="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0" y="457200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882896" y="457200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65792" y="457200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5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41448" cy="2391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441448" y="2391262"/>
            <a:ext cx="2441448" cy="2391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882896" y="-1"/>
            <a:ext cx="2441448" cy="2391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24344" y="2391262"/>
            <a:ext cx="2441448" cy="2391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765792" y="-1"/>
            <a:ext cx="2441448" cy="2391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06446" y="2407463"/>
            <a:ext cx="1834078" cy="3251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9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36633" y="2375893"/>
            <a:ext cx="3077236" cy="201717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4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181352" y="2475588"/>
            <a:ext cx="4266826" cy="272849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2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phone &amp;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3898301" y="3498029"/>
            <a:ext cx="1057275" cy="187880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412875" y="2592251"/>
            <a:ext cx="2128815" cy="28359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317812" y="2191871"/>
            <a:ext cx="1869141" cy="328108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38631" y="1375115"/>
            <a:ext cx="3245441" cy="430927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6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cons-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6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7923809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817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8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55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1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5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8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72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1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31089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3953019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6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0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5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9815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5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0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9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53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978115" y="2053880"/>
            <a:ext cx="2142478" cy="21331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138845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3663902" y="2053880"/>
            <a:ext cx="2142478" cy="21331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349689" y="2053880"/>
            <a:ext cx="2142478" cy="21331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9035476" y="2053880"/>
            <a:ext cx="2142478" cy="21331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0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722313" y="1911350"/>
            <a:ext cx="2371724" cy="23717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505199" y="1911350"/>
            <a:ext cx="2371726" cy="23717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288087" y="1911350"/>
            <a:ext cx="2371726" cy="23717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9070974" y="1911350"/>
            <a:ext cx="2371725" cy="23717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7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326213" y="1910736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791554" y="1910735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8256895" y="1910734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89896" y="1888645"/>
            <a:ext cx="2156108" cy="23717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8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07" y="425416"/>
            <a:ext cx="10515600" cy="915035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6FB0-2C1C-402B-96CC-A14E2DFBE117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  <p:sldLayoutId id="2147483719" r:id="rId30"/>
    <p:sldLayoutId id="2147483720" r:id="rId31"/>
    <p:sldLayoutId id="2147483834" r:id="rId32"/>
    <p:sldLayoutId id="2147483835" r:id="rId33"/>
    <p:sldLayoutId id="2147483836" r:id="rId34"/>
    <p:sldLayoutId id="2147483837" r:id="rId35"/>
    <p:sldLayoutId id="2147483838" r:id="rId36"/>
    <p:sldLayoutId id="2147483848" r:id="rId37"/>
    <p:sldLayoutId id="2147483849" r:id="rId38"/>
    <p:sldLayoutId id="2147483850" r:id="rId39"/>
    <p:sldLayoutId id="2147483851" r:id="rId40"/>
    <p:sldLayoutId id="2147483871" r:id="rId41"/>
    <p:sldLayoutId id="2147483872" r:id="rId42"/>
    <p:sldLayoutId id="2147483874" r:id="rId43"/>
    <p:sldLayoutId id="2147483876" r:id="rId44"/>
    <p:sldLayoutId id="2147483877" r:id="rId45"/>
    <p:sldLayoutId id="2147483878" r:id="rId46"/>
    <p:sldLayoutId id="2147483879" r:id="rId47"/>
    <p:sldLayoutId id="2147483881" r:id="rId4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f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 b="9464"/>
          <a:stretch/>
        </p:blipFill>
        <p:spPr>
          <a:xfrm>
            <a:off x="0" y="0"/>
            <a:ext cx="12192000" cy="689428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991169"/>
            <a:ext cx="12192000" cy="1862986"/>
          </a:xfrm>
          <a:prstGeom prst="rect">
            <a:avLst/>
          </a:prstGeom>
          <a:solidFill>
            <a:srgbClr val="000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81870" y="2251981"/>
            <a:ext cx="72282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err="1" smtClean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아이돌</a:t>
            </a:r>
            <a:r>
              <a:rPr lang="ko-KR" altLang="en-US" sz="8000" dirty="0" smtClean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랭킹 예측</a:t>
            </a:r>
            <a:endParaRPr lang="ko-KR" altLang="en-US" sz="80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5729" y="4260244"/>
            <a:ext cx="994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</a:t>
            </a:r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웹스크래핑을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활용한 </a:t>
            </a:r>
            <a:r>
              <a:rPr lang="ko-KR" altLang="en-US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아이돌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인기 순위 및 예측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07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215865" y="3870872"/>
            <a:ext cx="3562875" cy="57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311556" y="1744609"/>
            <a:ext cx="1568888" cy="1568888"/>
            <a:chOff x="1119258" y="2257147"/>
            <a:chExt cx="1868076" cy="1868076"/>
          </a:xfrm>
          <a:solidFill>
            <a:schemeClr val="accent1"/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2495041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2075273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796131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796131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95041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075273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1606057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1256616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1119258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1119258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256616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606057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4734290" y="0"/>
            <a:ext cx="27440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4" idx="0"/>
            <a:endCxn id="16" idx="2"/>
          </p:cNvCxnSpPr>
          <p:nvPr/>
        </p:nvCxnSpPr>
        <p:spPr>
          <a:xfrm>
            <a:off x="6096670" y="1785549"/>
            <a:ext cx="9626" cy="5072451"/>
          </a:xfrm>
          <a:prstGeom prst="line">
            <a:avLst/>
          </a:prstGeom>
          <a:ln w="19050">
            <a:solidFill>
              <a:srgbClr val="A4C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64993" y="1710314"/>
            <a:ext cx="671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  <a:endParaRPr 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65989" y="3550737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</a:t>
            </a:r>
            <a:endParaRPr 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06383" y="1752423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</a:t>
            </a:r>
            <a:endParaRPr lang="en-US" sz="16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06383" y="2086138"/>
            <a:ext cx="388579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요구 분석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개발 요소 확정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문서 배포</a:t>
            </a:r>
            <a:endParaRPr lang="en-US" sz="12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135350" y="3588517"/>
            <a:ext cx="559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  <a:endParaRPr lang="en-US" sz="16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09326" y="3950847"/>
            <a:ext cx="388579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개발환경 표준화 및 구축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목록</a:t>
            </a:r>
            <a:endParaRPr lang="en-US" altLang="ko-KR" sz="12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구조 설계</a:t>
            </a:r>
            <a:endParaRPr lang="en-US" sz="12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981869" y="1785549"/>
            <a:ext cx="229602" cy="229602"/>
          </a:xfrm>
          <a:prstGeom prst="ellipse">
            <a:avLst/>
          </a:prstGeom>
          <a:solidFill>
            <a:srgbClr val="A4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81869" y="3633929"/>
            <a:ext cx="229602" cy="229602"/>
          </a:xfrm>
          <a:prstGeom prst="ellipse">
            <a:avLst/>
          </a:prstGeom>
          <a:solidFill>
            <a:srgbClr val="A4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절차</a:t>
            </a:r>
            <a:endParaRPr lang="en-US" sz="3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Oval 5"/>
          <p:cNvSpPr/>
          <p:nvPr/>
        </p:nvSpPr>
        <p:spPr>
          <a:xfrm>
            <a:off x="5981869" y="5342266"/>
            <a:ext cx="229602" cy="229602"/>
          </a:xfrm>
          <a:prstGeom prst="ellipse">
            <a:avLst/>
          </a:prstGeom>
          <a:solidFill>
            <a:srgbClr val="A4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13"/>
          <p:cNvSpPr/>
          <p:nvPr/>
        </p:nvSpPr>
        <p:spPr>
          <a:xfrm>
            <a:off x="7582807" y="5297809"/>
            <a:ext cx="1173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구축</a:t>
            </a:r>
            <a:endParaRPr lang="en-US" sz="16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Rectangle 14"/>
          <p:cNvSpPr/>
          <p:nvPr/>
        </p:nvSpPr>
        <p:spPr>
          <a:xfrm>
            <a:off x="7582807" y="5571868"/>
            <a:ext cx="388579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err="1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웹데이터</a:t>
            </a: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전처리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구성</a:t>
            </a:r>
            <a:endParaRPr lang="en-US" sz="12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47375" y="5257012"/>
            <a:ext cx="88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endParaRPr 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4857" y="6201421"/>
            <a:ext cx="3562875" cy="57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34290" y="0"/>
            <a:ext cx="27440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86375" y="0"/>
            <a:ext cx="16138" cy="5555729"/>
          </a:xfrm>
          <a:prstGeom prst="line">
            <a:avLst/>
          </a:prstGeom>
          <a:ln w="19050">
            <a:solidFill>
              <a:srgbClr val="A4C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81199" y="631304"/>
            <a:ext cx="229602" cy="229602"/>
          </a:xfrm>
          <a:prstGeom prst="ellipse">
            <a:avLst/>
          </a:prstGeom>
          <a:solidFill>
            <a:srgbClr val="A4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81199" y="2237119"/>
            <a:ext cx="229602" cy="229602"/>
          </a:xfrm>
          <a:prstGeom prst="ellipse">
            <a:avLst/>
          </a:prstGeom>
          <a:solidFill>
            <a:srgbClr val="A4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81199" y="3809991"/>
            <a:ext cx="229602" cy="229602"/>
          </a:xfrm>
          <a:prstGeom prst="ellipse">
            <a:avLst/>
          </a:prstGeom>
          <a:solidFill>
            <a:srgbClr val="A4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38889" y="576554"/>
            <a:ext cx="16466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 및 코딩</a:t>
            </a:r>
            <a:endParaRPr lang="en-US" sz="16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9701" y="850613"/>
            <a:ext cx="388579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200" dirty="0" err="1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백엔드</a:t>
            </a: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구성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 </a:t>
            </a: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</a:t>
            </a:r>
            <a:r>
              <a:rPr lang="en-US" altLang="ko-KR" sz="12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ko-KR" altLang="en-US" sz="1200" dirty="0" err="1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하이퍼파라미터</a:t>
            </a: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튜닝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코딩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36051" y="2158690"/>
            <a:ext cx="7473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웹구현</a:t>
            </a:r>
            <a:endParaRPr lang="en-US" sz="16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36051" y="2432749"/>
            <a:ext cx="388579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최종 모델링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err="1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웹디자인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err="1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웹퍼블리싱</a:t>
            </a: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  <a:r>
              <a:rPr 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Chart </a:t>
            </a: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시각화</a:t>
            </a:r>
            <a:endParaRPr lang="en-US" sz="12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38175" y="3765534"/>
            <a:ext cx="7473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</a:t>
            </a:r>
            <a:endParaRPr lang="en-US" sz="16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9701" y="4039593"/>
            <a:ext cx="388579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단위 테스트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통합 테스트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 및 보완</a:t>
            </a:r>
            <a:endParaRPr lang="en-US" sz="12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70851" y="542294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</a:t>
            </a:r>
            <a:endParaRPr 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47375" y="2148469"/>
            <a:ext cx="88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웹구현</a:t>
            </a:r>
            <a:endParaRPr 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7733" y="3718830"/>
            <a:ext cx="88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</a:t>
            </a:r>
            <a:endParaRPr 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6" name="Group 35"/>
          <p:cNvGrpSpPr/>
          <p:nvPr/>
        </p:nvGrpSpPr>
        <p:grpSpPr>
          <a:xfrm>
            <a:off x="5311556" y="5146895"/>
            <a:ext cx="1568888" cy="1568888"/>
            <a:chOff x="5311556" y="1744609"/>
            <a:chExt cx="1568888" cy="1568888"/>
          </a:xfrm>
        </p:grpSpPr>
        <p:sp>
          <p:nvSpPr>
            <p:cNvPr id="27" name="Oval 18"/>
            <p:cNvSpPr/>
            <p:nvPr/>
          </p:nvSpPr>
          <p:spPr>
            <a:xfrm>
              <a:off x="5461150" y="1894203"/>
              <a:ext cx="1269700" cy="1269700"/>
            </a:xfrm>
            <a:prstGeom prst="ellipse">
              <a:avLst/>
            </a:prstGeom>
            <a:solidFill>
              <a:srgbClr val="A4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19"/>
            <p:cNvGrpSpPr/>
            <p:nvPr/>
          </p:nvGrpSpPr>
          <p:grpSpPr>
            <a:xfrm>
              <a:off x="5311556" y="1744609"/>
              <a:ext cx="1568888" cy="1568888"/>
              <a:chOff x="1119258" y="2257147"/>
              <a:chExt cx="1868076" cy="1868076"/>
            </a:xfrm>
            <a:solidFill>
              <a:schemeClr val="accent1"/>
            </a:solidFill>
          </p:grpSpPr>
          <p:sp>
            <p:nvSpPr>
              <p:cNvPr id="29" name="Freeform 6"/>
              <p:cNvSpPr>
                <a:spLocks/>
              </p:cNvSpPr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solidFill>
                <a:srgbClr val="A4CC2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Freeform 7"/>
              <p:cNvSpPr>
                <a:spLocks/>
              </p:cNvSpPr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solidFill>
                <a:srgbClr val="A4CC2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8"/>
              <p:cNvSpPr>
                <a:spLocks/>
              </p:cNvSpPr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solidFill>
                <a:srgbClr val="A4CC2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A4CC2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solidFill>
                <a:srgbClr val="A4CC2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solidFill>
                <a:srgbClr val="A4CC2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Freeform 12"/>
              <p:cNvSpPr>
                <a:spLocks/>
              </p:cNvSpPr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A4CC2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14"/>
              <p:cNvSpPr>
                <a:spLocks/>
              </p:cNvSpPr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15"/>
              <p:cNvSpPr>
                <a:spLocks/>
              </p:cNvSpPr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9" name="Freeform 16"/>
              <p:cNvSpPr>
                <a:spLocks/>
              </p:cNvSpPr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" name="Freeform 17"/>
              <p:cNvSpPr>
                <a:spLocks/>
              </p:cNvSpPr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41" name="Freeform 32"/>
          <p:cNvSpPr>
            <a:spLocks noEditPoints="1"/>
          </p:cNvSpPr>
          <p:nvPr/>
        </p:nvSpPr>
        <p:spPr bwMode="auto">
          <a:xfrm>
            <a:off x="5841800" y="5643438"/>
            <a:ext cx="510760" cy="577646"/>
          </a:xfrm>
          <a:custGeom>
            <a:avLst/>
            <a:gdLst>
              <a:gd name="T0" fmla="*/ 20 w 78"/>
              <a:gd name="T1" fmla="*/ 7 h 88"/>
              <a:gd name="T2" fmla="*/ 20 w 78"/>
              <a:gd name="T3" fmla="*/ 11 h 88"/>
              <a:gd name="T4" fmla="*/ 5 w 78"/>
              <a:gd name="T5" fmla="*/ 6 h 88"/>
              <a:gd name="T6" fmla="*/ 1 w 78"/>
              <a:gd name="T7" fmla="*/ 8 h 88"/>
              <a:gd name="T8" fmla="*/ 0 w 78"/>
              <a:gd name="T9" fmla="*/ 20 h 88"/>
              <a:gd name="T10" fmla="*/ 3 w 78"/>
              <a:gd name="T11" fmla="*/ 38 h 88"/>
              <a:gd name="T12" fmla="*/ 17 w 78"/>
              <a:gd name="T13" fmla="*/ 49 h 88"/>
              <a:gd name="T14" fmla="*/ 20 w 78"/>
              <a:gd name="T15" fmla="*/ 50 h 88"/>
              <a:gd name="T16" fmla="*/ 20 w 78"/>
              <a:gd name="T17" fmla="*/ 49 h 88"/>
              <a:gd name="T18" fmla="*/ 31 w 78"/>
              <a:gd name="T19" fmla="*/ 52 h 88"/>
              <a:gd name="T20" fmla="*/ 31 w 78"/>
              <a:gd name="T21" fmla="*/ 64 h 88"/>
              <a:gd name="T22" fmla="*/ 27 w 78"/>
              <a:gd name="T23" fmla="*/ 64 h 88"/>
              <a:gd name="T24" fmla="*/ 27 w 78"/>
              <a:gd name="T25" fmla="*/ 68 h 88"/>
              <a:gd name="T26" fmla="*/ 15 w 78"/>
              <a:gd name="T27" fmla="*/ 68 h 88"/>
              <a:gd name="T28" fmla="*/ 15 w 78"/>
              <a:gd name="T29" fmla="*/ 88 h 88"/>
              <a:gd name="T30" fmla="*/ 64 w 78"/>
              <a:gd name="T31" fmla="*/ 88 h 88"/>
              <a:gd name="T32" fmla="*/ 64 w 78"/>
              <a:gd name="T33" fmla="*/ 68 h 88"/>
              <a:gd name="T34" fmla="*/ 52 w 78"/>
              <a:gd name="T35" fmla="*/ 68 h 88"/>
              <a:gd name="T36" fmla="*/ 52 w 78"/>
              <a:gd name="T37" fmla="*/ 64 h 88"/>
              <a:gd name="T38" fmla="*/ 47 w 78"/>
              <a:gd name="T39" fmla="*/ 64 h 88"/>
              <a:gd name="T40" fmla="*/ 47 w 78"/>
              <a:gd name="T41" fmla="*/ 52 h 88"/>
              <a:gd name="T42" fmla="*/ 58 w 78"/>
              <a:gd name="T43" fmla="*/ 49 h 88"/>
              <a:gd name="T44" fmla="*/ 58 w 78"/>
              <a:gd name="T45" fmla="*/ 50 h 88"/>
              <a:gd name="T46" fmla="*/ 61 w 78"/>
              <a:gd name="T47" fmla="*/ 49 h 88"/>
              <a:gd name="T48" fmla="*/ 75 w 78"/>
              <a:gd name="T49" fmla="*/ 38 h 88"/>
              <a:gd name="T50" fmla="*/ 78 w 78"/>
              <a:gd name="T51" fmla="*/ 20 h 88"/>
              <a:gd name="T52" fmla="*/ 77 w 78"/>
              <a:gd name="T53" fmla="*/ 8 h 88"/>
              <a:gd name="T54" fmla="*/ 73 w 78"/>
              <a:gd name="T55" fmla="*/ 6 h 88"/>
              <a:gd name="T56" fmla="*/ 58 w 78"/>
              <a:gd name="T57" fmla="*/ 11 h 88"/>
              <a:gd name="T58" fmla="*/ 58 w 78"/>
              <a:gd name="T59" fmla="*/ 7 h 88"/>
              <a:gd name="T60" fmla="*/ 60 w 78"/>
              <a:gd name="T61" fmla="*/ 7 h 88"/>
              <a:gd name="T62" fmla="*/ 60 w 78"/>
              <a:gd name="T63" fmla="*/ 0 h 88"/>
              <a:gd name="T64" fmla="*/ 17 w 78"/>
              <a:gd name="T65" fmla="*/ 0 h 88"/>
              <a:gd name="T66" fmla="*/ 17 w 78"/>
              <a:gd name="T67" fmla="*/ 7 h 88"/>
              <a:gd name="T68" fmla="*/ 20 w 78"/>
              <a:gd name="T69" fmla="*/ 7 h 88"/>
              <a:gd name="T70" fmla="*/ 63 w 78"/>
              <a:gd name="T71" fmla="*/ 42 h 88"/>
              <a:gd name="T72" fmla="*/ 59 w 78"/>
              <a:gd name="T73" fmla="*/ 20 h 88"/>
              <a:gd name="T74" fmla="*/ 61 w 78"/>
              <a:gd name="T75" fmla="*/ 22 h 88"/>
              <a:gd name="T76" fmla="*/ 66 w 78"/>
              <a:gd name="T77" fmla="*/ 18 h 88"/>
              <a:gd name="T78" fmla="*/ 64 w 78"/>
              <a:gd name="T79" fmla="*/ 16 h 88"/>
              <a:gd name="T80" fmla="*/ 71 w 78"/>
              <a:gd name="T81" fmla="*/ 13 h 88"/>
              <a:gd name="T82" fmla="*/ 72 w 78"/>
              <a:gd name="T83" fmla="*/ 20 h 88"/>
              <a:gd name="T84" fmla="*/ 69 w 78"/>
              <a:gd name="T85" fmla="*/ 36 h 88"/>
              <a:gd name="T86" fmla="*/ 63 w 78"/>
              <a:gd name="T87" fmla="*/ 42 h 88"/>
              <a:gd name="T88" fmla="*/ 19 w 78"/>
              <a:gd name="T89" fmla="*/ 20 h 88"/>
              <a:gd name="T90" fmla="*/ 15 w 78"/>
              <a:gd name="T91" fmla="*/ 42 h 88"/>
              <a:gd name="T92" fmla="*/ 9 w 78"/>
              <a:gd name="T93" fmla="*/ 36 h 88"/>
              <a:gd name="T94" fmla="*/ 6 w 78"/>
              <a:gd name="T95" fmla="*/ 20 h 88"/>
              <a:gd name="T96" fmla="*/ 7 w 78"/>
              <a:gd name="T97" fmla="*/ 13 h 88"/>
              <a:gd name="T98" fmla="*/ 14 w 78"/>
              <a:gd name="T99" fmla="*/ 16 h 88"/>
              <a:gd name="T100" fmla="*/ 12 w 78"/>
              <a:gd name="T101" fmla="*/ 18 h 88"/>
              <a:gd name="T102" fmla="*/ 17 w 78"/>
              <a:gd name="T103" fmla="*/ 22 h 88"/>
              <a:gd name="T104" fmla="*/ 19 w 78"/>
              <a:gd name="T105" fmla="*/ 20 h 88"/>
              <a:gd name="T106" fmla="*/ 32 w 78"/>
              <a:gd name="T107" fmla="*/ 10 h 88"/>
              <a:gd name="T108" fmla="*/ 32 w 78"/>
              <a:gd name="T109" fmla="*/ 45 h 88"/>
              <a:gd name="T110" fmla="*/ 25 w 78"/>
              <a:gd name="T111" fmla="*/ 41 h 88"/>
              <a:gd name="T112" fmla="*/ 28 w 78"/>
              <a:gd name="T113" fmla="*/ 14 h 88"/>
              <a:gd name="T114" fmla="*/ 28 w 78"/>
              <a:gd name="T115" fmla="*/ 10 h 88"/>
              <a:gd name="T116" fmla="*/ 32 w 78"/>
              <a:gd name="T117" fmla="*/ 1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" h="88">
                <a:moveTo>
                  <a:pt x="20" y="7"/>
                </a:moveTo>
                <a:cubicBezTo>
                  <a:pt x="20" y="8"/>
                  <a:pt x="21" y="10"/>
                  <a:pt x="20" y="11"/>
                </a:cubicBezTo>
                <a:cubicBezTo>
                  <a:pt x="5" y="6"/>
                  <a:pt x="5" y="6"/>
                  <a:pt x="5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11"/>
                  <a:pt x="0" y="16"/>
                  <a:pt x="0" y="20"/>
                </a:cubicBezTo>
                <a:cubicBezTo>
                  <a:pt x="0" y="26"/>
                  <a:pt x="1" y="33"/>
                  <a:pt x="3" y="38"/>
                </a:cubicBezTo>
                <a:cubicBezTo>
                  <a:pt x="6" y="44"/>
                  <a:pt x="10" y="48"/>
                  <a:pt x="17" y="49"/>
                </a:cubicBezTo>
                <a:cubicBezTo>
                  <a:pt x="18" y="50"/>
                  <a:pt x="19" y="50"/>
                  <a:pt x="20" y="50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51"/>
                  <a:pt x="26" y="52"/>
                  <a:pt x="31" y="52"/>
                </a:cubicBezTo>
                <a:cubicBezTo>
                  <a:pt x="31" y="64"/>
                  <a:pt x="31" y="64"/>
                  <a:pt x="31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8"/>
                  <a:pt x="27" y="68"/>
                  <a:pt x="27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88"/>
                  <a:pt x="15" y="88"/>
                  <a:pt x="15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68"/>
                  <a:pt x="64" y="68"/>
                  <a:pt x="64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4"/>
                  <a:pt x="52" y="64"/>
                  <a:pt x="52" y="64"/>
                </a:cubicBezTo>
                <a:cubicBezTo>
                  <a:pt x="47" y="64"/>
                  <a:pt x="47" y="64"/>
                  <a:pt x="47" y="64"/>
                </a:cubicBezTo>
                <a:cubicBezTo>
                  <a:pt x="47" y="52"/>
                  <a:pt x="47" y="52"/>
                  <a:pt x="47" y="52"/>
                </a:cubicBezTo>
                <a:cubicBezTo>
                  <a:pt x="52" y="52"/>
                  <a:pt x="56" y="51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60" y="50"/>
                  <a:pt x="61" y="49"/>
                </a:cubicBezTo>
                <a:cubicBezTo>
                  <a:pt x="68" y="48"/>
                  <a:pt x="72" y="44"/>
                  <a:pt x="75" y="38"/>
                </a:cubicBezTo>
                <a:cubicBezTo>
                  <a:pt x="77" y="33"/>
                  <a:pt x="78" y="26"/>
                  <a:pt x="78" y="20"/>
                </a:cubicBezTo>
                <a:cubicBezTo>
                  <a:pt x="78" y="16"/>
                  <a:pt x="78" y="11"/>
                  <a:pt x="77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58" y="11"/>
                  <a:pt x="58" y="11"/>
                  <a:pt x="58" y="11"/>
                </a:cubicBezTo>
                <a:cubicBezTo>
                  <a:pt x="57" y="10"/>
                  <a:pt x="58" y="8"/>
                  <a:pt x="58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0"/>
                  <a:pt x="60" y="0"/>
                  <a:pt x="6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"/>
                  <a:pt x="17" y="7"/>
                  <a:pt x="17" y="7"/>
                </a:cubicBezTo>
                <a:cubicBezTo>
                  <a:pt x="20" y="7"/>
                  <a:pt x="20" y="7"/>
                  <a:pt x="20" y="7"/>
                </a:cubicBezTo>
                <a:close/>
                <a:moveTo>
                  <a:pt x="63" y="42"/>
                </a:moveTo>
                <a:cubicBezTo>
                  <a:pt x="64" y="36"/>
                  <a:pt x="60" y="28"/>
                  <a:pt x="59" y="20"/>
                </a:cubicBezTo>
                <a:cubicBezTo>
                  <a:pt x="61" y="22"/>
                  <a:pt x="61" y="22"/>
                  <a:pt x="61" y="22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13"/>
                  <a:pt x="71" y="13"/>
                  <a:pt x="71" y="13"/>
                </a:cubicBezTo>
                <a:cubicBezTo>
                  <a:pt x="72" y="15"/>
                  <a:pt x="72" y="18"/>
                  <a:pt x="72" y="20"/>
                </a:cubicBezTo>
                <a:cubicBezTo>
                  <a:pt x="71" y="26"/>
                  <a:pt x="71" y="31"/>
                  <a:pt x="69" y="36"/>
                </a:cubicBezTo>
                <a:cubicBezTo>
                  <a:pt x="67" y="39"/>
                  <a:pt x="65" y="41"/>
                  <a:pt x="63" y="42"/>
                </a:cubicBezTo>
                <a:close/>
                <a:moveTo>
                  <a:pt x="19" y="20"/>
                </a:moveTo>
                <a:cubicBezTo>
                  <a:pt x="17" y="28"/>
                  <a:pt x="14" y="36"/>
                  <a:pt x="15" y="42"/>
                </a:cubicBezTo>
                <a:cubicBezTo>
                  <a:pt x="13" y="41"/>
                  <a:pt x="11" y="39"/>
                  <a:pt x="9" y="36"/>
                </a:cubicBezTo>
                <a:cubicBezTo>
                  <a:pt x="7" y="31"/>
                  <a:pt x="6" y="26"/>
                  <a:pt x="6" y="20"/>
                </a:cubicBezTo>
                <a:cubicBezTo>
                  <a:pt x="6" y="18"/>
                  <a:pt x="6" y="15"/>
                  <a:pt x="7" y="13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8"/>
                  <a:pt x="12" y="18"/>
                  <a:pt x="12" y="18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20"/>
                  <a:pt x="19" y="20"/>
                  <a:pt x="19" y="20"/>
                </a:cubicBezTo>
                <a:close/>
                <a:moveTo>
                  <a:pt x="32" y="10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5"/>
                  <a:pt x="27" y="45"/>
                  <a:pt x="25" y="41"/>
                </a:cubicBezTo>
                <a:cubicBezTo>
                  <a:pt x="24" y="37"/>
                  <a:pt x="28" y="16"/>
                  <a:pt x="28" y="14"/>
                </a:cubicBezTo>
                <a:cubicBezTo>
                  <a:pt x="28" y="13"/>
                  <a:pt x="28" y="10"/>
                  <a:pt x="28" y="10"/>
                </a:cubicBezTo>
                <a:lnTo>
                  <a:pt x="32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07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오른쪽 화살표 145"/>
          <p:cNvSpPr/>
          <p:nvPr/>
        </p:nvSpPr>
        <p:spPr>
          <a:xfrm>
            <a:off x="401652" y="2969220"/>
            <a:ext cx="11436058" cy="320665"/>
          </a:xfrm>
          <a:prstGeom prst="rightArrow">
            <a:avLst>
              <a:gd name="adj1" fmla="val 17467"/>
              <a:gd name="adj2" fmla="val 581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00896" y="477668"/>
            <a:ext cx="10515600" cy="920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절차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5" name="Group 105"/>
          <p:cNvGrpSpPr/>
          <p:nvPr/>
        </p:nvGrpSpPr>
        <p:grpSpPr>
          <a:xfrm>
            <a:off x="4278991" y="2797805"/>
            <a:ext cx="660195" cy="660195"/>
            <a:chOff x="2812949" y="3816456"/>
            <a:chExt cx="660195" cy="660195"/>
          </a:xfrm>
        </p:grpSpPr>
        <p:sp>
          <p:nvSpPr>
            <p:cNvPr id="126" name="Oval 103"/>
            <p:cNvSpPr/>
            <p:nvPr/>
          </p:nvSpPr>
          <p:spPr>
            <a:xfrm>
              <a:off x="2812949" y="3816456"/>
              <a:ext cx="660195" cy="6601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6"/>
            <p:cNvSpPr>
              <a:spLocks noChangeAspect="1" noChangeArrowheads="1"/>
            </p:cNvSpPr>
            <p:nvPr/>
          </p:nvSpPr>
          <p:spPr bwMode="auto">
            <a:xfrm>
              <a:off x="3021121" y="3955024"/>
              <a:ext cx="243849" cy="383058"/>
            </a:xfrm>
            <a:custGeom>
              <a:avLst/>
              <a:gdLst>
                <a:gd name="T0" fmla="*/ 406 w 657"/>
                <a:gd name="T1" fmla="*/ 947 h 1032"/>
                <a:gd name="T2" fmla="*/ 333 w 657"/>
                <a:gd name="T3" fmla="*/ 1031 h 1032"/>
                <a:gd name="T4" fmla="*/ 250 w 657"/>
                <a:gd name="T5" fmla="*/ 947 h 1032"/>
                <a:gd name="T6" fmla="*/ 448 w 657"/>
                <a:gd name="T7" fmla="*/ 916 h 1032"/>
                <a:gd name="T8" fmla="*/ 198 w 657"/>
                <a:gd name="T9" fmla="*/ 833 h 1032"/>
                <a:gd name="T10" fmla="*/ 656 w 657"/>
                <a:gd name="T11" fmla="*/ 333 h 1032"/>
                <a:gd name="T12" fmla="*/ 562 w 657"/>
                <a:gd name="T13" fmla="*/ 562 h 1032"/>
                <a:gd name="T14" fmla="*/ 531 w 657"/>
                <a:gd name="T15" fmla="*/ 635 h 1032"/>
                <a:gd name="T16" fmla="*/ 500 w 657"/>
                <a:gd name="T17" fmla="*/ 708 h 1032"/>
                <a:gd name="T18" fmla="*/ 500 w 657"/>
                <a:gd name="T19" fmla="*/ 729 h 1032"/>
                <a:gd name="T20" fmla="*/ 166 w 657"/>
                <a:gd name="T21" fmla="*/ 791 h 1032"/>
                <a:gd name="T22" fmla="*/ 156 w 657"/>
                <a:gd name="T23" fmla="*/ 708 h 1032"/>
                <a:gd name="T24" fmla="*/ 135 w 657"/>
                <a:gd name="T25" fmla="*/ 635 h 1032"/>
                <a:gd name="T26" fmla="*/ 93 w 657"/>
                <a:gd name="T27" fmla="*/ 552 h 1032"/>
                <a:gd name="T28" fmla="*/ 0 w 657"/>
                <a:gd name="T29" fmla="*/ 333 h 1032"/>
                <a:gd name="T30" fmla="*/ 333 w 657"/>
                <a:gd name="T31" fmla="*/ 0 h 1032"/>
                <a:gd name="T32" fmla="*/ 656 w 657"/>
                <a:gd name="T33" fmla="*/ 333 h 1032"/>
                <a:gd name="T34" fmla="*/ 510 w 657"/>
                <a:gd name="T35" fmla="*/ 156 h 1032"/>
                <a:gd name="T36" fmla="*/ 156 w 657"/>
                <a:gd name="T37" fmla="*/ 156 h 1032"/>
                <a:gd name="T38" fmla="*/ 146 w 657"/>
                <a:gd name="T39" fmla="*/ 499 h 1032"/>
                <a:gd name="T40" fmla="*/ 166 w 657"/>
                <a:gd name="T41" fmla="*/ 541 h 1032"/>
                <a:gd name="T42" fmla="*/ 229 w 657"/>
                <a:gd name="T43" fmla="*/ 666 h 1032"/>
                <a:gd name="T44" fmla="*/ 427 w 657"/>
                <a:gd name="T45" fmla="*/ 718 h 1032"/>
                <a:gd name="T46" fmla="*/ 458 w 657"/>
                <a:gd name="T47" fmla="*/ 604 h 1032"/>
                <a:gd name="T48" fmla="*/ 510 w 657"/>
                <a:gd name="T49" fmla="*/ 520 h 1032"/>
                <a:gd name="T50" fmla="*/ 583 w 657"/>
                <a:gd name="T51" fmla="*/ 333 h 1032"/>
                <a:gd name="T52" fmla="*/ 354 w 657"/>
                <a:gd name="T53" fmla="*/ 354 h 1032"/>
                <a:gd name="T54" fmla="*/ 302 w 657"/>
                <a:gd name="T55" fmla="*/ 354 h 1032"/>
                <a:gd name="T56" fmla="*/ 239 w 657"/>
                <a:gd name="T57" fmla="*/ 354 h 1032"/>
                <a:gd name="T58" fmla="*/ 250 w 657"/>
                <a:gd name="T59" fmla="*/ 499 h 1032"/>
                <a:gd name="T60" fmla="*/ 302 w 657"/>
                <a:gd name="T61" fmla="*/ 499 h 1032"/>
                <a:gd name="T62" fmla="*/ 364 w 657"/>
                <a:gd name="T63" fmla="*/ 499 h 1032"/>
                <a:gd name="T64" fmla="*/ 416 w 657"/>
                <a:gd name="T65" fmla="*/ 499 h 1032"/>
                <a:gd name="T66" fmla="*/ 427 w 657"/>
                <a:gd name="T67" fmla="*/ 354 h 1032"/>
                <a:gd name="T68" fmla="*/ 385 w 657"/>
                <a:gd name="T69" fmla="*/ 41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7" h="1032">
                  <a:moveTo>
                    <a:pt x="250" y="947"/>
                  </a:moveTo>
                  <a:cubicBezTo>
                    <a:pt x="406" y="947"/>
                    <a:pt x="406" y="947"/>
                    <a:pt x="406" y="947"/>
                  </a:cubicBezTo>
                  <a:cubicBezTo>
                    <a:pt x="406" y="968"/>
                    <a:pt x="396" y="989"/>
                    <a:pt x="385" y="1010"/>
                  </a:cubicBezTo>
                  <a:cubicBezTo>
                    <a:pt x="364" y="1020"/>
                    <a:pt x="354" y="1031"/>
                    <a:pt x="333" y="1031"/>
                  </a:cubicBezTo>
                  <a:cubicBezTo>
                    <a:pt x="312" y="1031"/>
                    <a:pt x="291" y="1020"/>
                    <a:pt x="281" y="1010"/>
                  </a:cubicBezTo>
                  <a:cubicBezTo>
                    <a:pt x="260" y="989"/>
                    <a:pt x="250" y="968"/>
                    <a:pt x="250" y="947"/>
                  </a:cubicBezTo>
                  <a:close/>
                  <a:moveTo>
                    <a:pt x="208" y="916"/>
                  </a:moveTo>
                  <a:cubicBezTo>
                    <a:pt x="448" y="916"/>
                    <a:pt x="448" y="916"/>
                    <a:pt x="448" y="916"/>
                  </a:cubicBezTo>
                  <a:cubicBezTo>
                    <a:pt x="458" y="833"/>
                    <a:pt x="458" y="833"/>
                    <a:pt x="458" y="833"/>
                  </a:cubicBezTo>
                  <a:cubicBezTo>
                    <a:pt x="198" y="833"/>
                    <a:pt x="198" y="833"/>
                    <a:pt x="198" y="833"/>
                  </a:cubicBezTo>
                  <a:lnTo>
                    <a:pt x="208" y="916"/>
                  </a:lnTo>
                  <a:close/>
                  <a:moveTo>
                    <a:pt x="656" y="333"/>
                  </a:moveTo>
                  <a:cubicBezTo>
                    <a:pt x="656" y="416"/>
                    <a:pt x="625" y="489"/>
                    <a:pt x="573" y="552"/>
                  </a:cubicBezTo>
                  <a:lnTo>
                    <a:pt x="562" y="562"/>
                  </a:lnTo>
                  <a:cubicBezTo>
                    <a:pt x="562" y="562"/>
                    <a:pt x="562" y="572"/>
                    <a:pt x="552" y="572"/>
                  </a:cubicBezTo>
                  <a:cubicBezTo>
                    <a:pt x="541" y="593"/>
                    <a:pt x="541" y="614"/>
                    <a:pt x="531" y="635"/>
                  </a:cubicBezTo>
                  <a:cubicBezTo>
                    <a:pt x="521" y="656"/>
                    <a:pt x="510" y="677"/>
                    <a:pt x="510" y="697"/>
                  </a:cubicBezTo>
                  <a:cubicBezTo>
                    <a:pt x="500" y="697"/>
                    <a:pt x="500" y="697"/>
                    <a:pt x="500" y="708"/>
                  </a:cubicBezTo>
                  <a:lnTo>
                    <a:pt x="500" y="718"/>
                  </a:lnTo>
                  <a:cubicBezTo>
                    <a:pt x="500" y="729"/>
                    <a:pt x="500" y="729"/>
                    <a:pt x="500" y="729"/>
                  </a:cubicBezTo>
                  <a:cubicBezTo>
                    <a:pt x="500" y="791"/>
                    <a:pt x="500" y="791"/>
                    <a:pt x="500" y="791"/>
                  </a:cubicBezTo>
                  <a:cubicBezTo>
                    <a:pt x="166" y="791"/>
                    <a:pt x="166" y="791"/>
                    <a:pt x="166" y="791"/>
                  </a:cubicBezTo>
                  <a:cubicBezTo>
                    <a:pt x="166" y="729"/>
                    <a:pt x="166" y="729"/>
                    <a:pt x="166" y="729"/>
                  </a:cubicBezTo>
                  <a:cubicBezTo>
                    <a:pt x="166" y="718"/>
                    <a:pt x="156" y="718"/>
                    <a:pt x="156" y="708"/>
                  </a:cubicBezTo>
                  <a:lnTo>
                    <a:pt x="156" y="697"/>
                  </a:lnTo>
                  <a:cubicBezTo>
                    <a:pt x="146" y="677"/>
                    <a:pt x="146" y="656"/>
                    <a:pt x="135" y="635"/>
                  </a:cubicBezTo>
                  <a:cubicBezTo>
                    <a:pt x="125" y="614"/>
                    <a:pt x="114" y="593"/>
                    <a:pt x="104" y="572"/>
                  </a:cubicBezTo>
                  <a:cubicBezTo>
                    <a:pt x="93" y="562"/>
                    <a:pt x="93" y="562"/>
                    <a:pt x="93" y="552"/>
                  </a:cubicBezTo>
                  <a:lnTo>
                    <a:pt x="83" y="552"/>
                  </a:lnTo>
                  <a:cubicBezTo>
                    <a:pt x="31" y="489"/>
                    <a:pt x="0" y="416"/>
                    <a:pt x="0" y="333"/>
                  </a:cubicBezTo>
                  <a:cubicBezTo>
                    <a:pt x="0" y="239"/>
                    <a:pt x="31" y="166"/>
                    <a:pt x="104" y="104"/>
                  </a:cubicBezTo>
                  <a:cubicBezTo>
                    <a:pt x="166" y="31"/>
                    <a:pt x="239" y="0"/>
                    <a:pt x="333" y="0"/>
                  </a:cubicBezTo>
                  <a:cubicBezTo>
                    <a:pt x="416" y="0"/>
                    <a:pt x="500" y="31"/>
                    <a:pt x="562" y="104"/>
                  </a:cubicBezTo>
                  <a:cubicBezTo>
                    <a:pt x="625" y="166"/>
                    <a:pt x="656" y="239"/>
                    <a:pt x="656" y="333"/>
                  </a:cubicBezTo>
                  <a:close/>
                  <a:moveTo>
                    <a:pt x="583" y="333"/>
                  </a:moveTo>
                  <a:cubicBezTo>
                    <a:pt x="583" y="260"/>
                    <a:pt x="562" y="198"/>
                    <a:pt x="510" y="156"/>
                  </a:cubicBezTo>
                  <a:cubicBezTo>
                    <a:pt x="458" y="104"/>
                    <a:pt x="396" y="83"/>
                    <a:pt x="333" y="83"/>
                  </a:cubicBezTo>
                  <a:cubicBezTo>
                    <a:pt x="260" y="83"/>
                    <a:pt x="198" y="104"/>
                    <a:pt x="156" y="156"/>
                  </a:cubicBezTo>
                  <a:cubicBezTo>
                    <a:pt x="104" y="198"/>
                    <a:pt x="73" y="260"/>
                    <a:pt x="73" y="333"/>
                  </a:cubicBezTo>
                  <a:cubicBezTo>
                    <a:pt x="73" y="396"/>
                    <a:pt x="93" y="448"/>
                    <a:pt x="146" y="499"/>
                  </a:cubicBezTo>
                  <a:cubicBezTo>
                    <a:pt x="146" y="499"/>
                    <a:pt x="146" y="510"/>
                    <a:pt x="156" y="510"/>
                  </a:cubicBezTo>
                  <a:cubicBezTo>
                    <a:pt x="156" y="520"/>
                    <a:pt x="166" y="531"/>
                    <a:pt x="166" y="541"/>
                  </a:cubicBezTo>
                  <a:cubicBezTo>
                    <a:pt x="177" y="562"/>
                    <a:pt x="187" y="583"/>
                    <a:pt x="198" y="604"/>
                  </a:cubicBezTo>
                  <a:cubicBezTo>
                    <a:pt x="208" y="624"/>
                    <a:pt x="218" y="645"/>
                    <a:pt x="229" y="666"/>
                  </a:cubicBezTo>
                  <a:cubicBezTo>
                    <a:pt x="229" y="697"/>
                    <a:pt x="239" y="708"/>
                    <a:pt x="239" y="718"/>
                  </a:cubicBezTo>
                  <a:cubicBezTo>
                    <a:pt x="427" y="718"/>
                    <a:pt x="427" y="718"/>
                    <a:pt x="427" y="718"/>
                  </a:cubicBezTo>
                  <a:cubicBezTo>
                    <a:pt x="427" y="708"/>
                    <a:pt x="427" y="697"/>
                    <a:pt x="437" y="666"/>
                  </a:cubicBezTo>
                  <a:cubicBezTo>
                    <a:pt x="437" y="645"/>
                    <a:pt x="448" y="624"/>
                    <a:pt x="458" y="604"/>
                  </a:cubicBezTo>
                  <a:cubicBezTo>
                    <a:pt x="468" y="583"/>
                    <a:pt x="479" y="562"/>
                    <a:pt x="489" y="541"/>
                  </a:cubicBezTo>
                  <a:cubicBezTo>
                    <a:pt x="489" y="531"/>
                    <a:pt x="500" y="520"/>
                    <a:pt x="510" y="520"/>
                  </a:cubicBezTo>
                  <a:cubicBezTo>
                    <a:pt x="510" y="510"/>
                    <a:pt x="510" y="499"/>
                    <a:pt x="521" y="499"/>
                  </a:cubicBezTo>
                  <a:cubicBezTo>
                    <a:pt x="562" y="448"/>
                    <a:pt x="583" y="396"/>
                    <a:pt x="583" y="333"/>
                  </a:cubicBezTo>
                  <a:close/>
                  <a:moveTo>
                    <a:pt x="385" y="416"/>
                  </a:moveTo>
                  <a:cubicBezTo>
                    <a:pt x="354" y="354"/>
                    <a:pt x="354" y="354"/>
                    <a:pt x="354" y="354"/>
                  </a:cubicBezTo>
                  <a:cubicBezTo>
                    <a:pt x="333" y="302"/>
                    <a:pt x="333" y="302"/>
                    <a:pt x="333" y="302"/>
                  </a:cubicBezTo>
                  <a:cubicBezTo>
                    <a:pt x="302" y="354"/>
                    <a:pt x="302" y="354"/>
                    <a:pt x="302" y="354"/>
                  </a:cubicBezTo>
                  <a:cubicBezTo>
                    <a:pt x="271" y="416"/>
                    <a:pt x="271" y="416"/>
                    <a:pt x="271" y="416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250" y="499"/>
                    <a:pt x="250" y="499"/>
                    <a:pt x="250" y="499"/>
                  </a:cubicBezTo>
                  <a:cubicBezTo>
                    <a:pt x="271" y="552"/>
                    <a:pt x="271" y="552"/>
                    <a:pt x="271" y="552"/>
                  </a:cubicBezTo>
                  <a:cubicBezTo>
                    <a:pt x="302" y="499"/>
                    <a:pt x="302" y="499"/>
                    <a:pt x="302" y="499"/>
                  </a:cubicBezTo>
                  <a:cubicBezTo>
                    <a:pt x="333" y="437"/>
                    <a:pt x="333" y="437"/>
                    <a:pt x="333" y="437"/>
                  </a:cubicBezTo>
                  <a:cubicBezTo>
                    <a:pt x="364" y="499"/>
                    <a:pt x="364" y="499"/>
                    <a:pt x="364" y="499"/>
                  </a:cubicBezTo>
                  <a:cubicBezTo>
                    <a:pt x="385" y="552"/>
                    <a:pt x="385" y="552"/>
                    <a:pt x="385" y="552"/>
                  </a:cubicBezTo>
                  <a:cubicBezTo>
                    <a:pt x="416" y="499"/>
                    <a:pt x="416" y="499"/>
                    <a:pt x="416" y="499"/>
                  </a:cubicBezTo>
                  <a:cubicBezTo>
                    <a:pt x="479" y="385"/>
                    <a:pt x="479" y="385"/>
                    <a:pt x="479" y="385"/>
                  </a:cubicBezTo>
                  <a:cubicBezTo>
                    <a:pt x="427" y="354"/>
                    <a:pt x="427" y="354"/>
                    <a:pt x="427" y="354"/>
                  </a:cubicBezTo>
                  <a:lnTo>
                    <a:pt x="385" y="416"/>
                  </a:lnTo>
                  <a:close/>
                  <a:moveTo>
                    <a:pt x="385" y="416"/>
                  </a:moveTo>
                  <a:lnTo>
                    <a:pt x="385" y="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1149308" y="3591109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자료수집</a:t>
            </a:r>
            <a:endParaRPr lang="id-ID" sz="2000" dirty="0"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Lato Regular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54919" y="4073307"/>
            <a:ext cx="2666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Selenium :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특정 사이트 </a:t>
            </a:r>
            <a:r>
              <a:rPr lang="en-US" altLang="ko-KR" sz="1600" dirty="0" err="1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DDos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프로텍트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해지를 위해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selenium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사용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웹스크래핑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/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웹크롤링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Pandas :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데이터 가공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MySQL :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데이터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저장</a:t>
            </a:r>
            <a:endParaRPr lang="id-ID" sz="160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</p:txBody>
      </p:sp>
      <p:grpSp>
        <p:nvGrpSpPr>
          <p:cNvPr id="132" name="Group 107"/>
          <p:cNvGrpSpPr/>
          <p:nvPr/>
        </p:nvGrpSpPr>
        <p:grpSpPr>
          <a:xfrm>
            <a:off x="7175432" y="2797805"/>
            <a:ext cx="660195" cy="660195"/>
            <a:chOff x="8737040" y="3815236"/>
            <a:chExt cx="660195" cy="660195"/>
          </a:xfrm>
        </p:grpSpPr>
        <p:sp>
          <p:nvSpPr>
            <p:cNvPr id="133" name="Oval 125"/>
            <p:cNvSpPr/>
            <p:nvPr/>
          </p:nvSpPr>
          <p:spPr>
            <a:xfrm>
              <a:off x="8737040" y="3815236"/>
              <a:ext cx="660195" cy="66019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127"/>
            <p:cNvSpPr>
              <a:spLocks noChangeAspect="1" noChangeArrowheads="1"/>
            </p:cNvSpPr>
            <p:nvPr/>
          </p:nvSpPr>
          <p:spPr bwMode="auto">
            <a:xfrm>
              <a:off x="8915721" y="3952863"/>
              <a:ext cx="301032" cy="360290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</p:grpSp>
      <p:grpSp>
        <p:nvGrpSpPr>
          <p:cNvPr id="139" name="Group 106"/>
          <p:cNvGrpSpPr/>
          <p:nvPr/>
        </p:nvGrpSpPr>
        <p:grpSpPr>
          <a:xfrm>
            <a:off x="10071872" y="2797805"/>
            <a:ext cx="660195" cy="660195"/>
            <a:chOff x="8733683" y="2423869"/>
            <a:chExt cx="660195" cy="660195"/>
          </a:xfrm>
        </p:grpSpPr>
        <p:sp>
          <p:nvSpPr>
            <p:cNvPr id="140" name="Oval 124"/>
            <p:cNvSpPr/>
            <p:nvPr/>
          </p:nvSpPr>
          <p:spPr>
            <a:xfrm>
              <a:off x="8733683" y="2423869"/>
              <a:ext cx="660195" cy="6601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AutoShape 4"/>
            <p:cNvSpPr>
              <a:spLocks/>
            </p:cNvSpPr>
            <p:nvPr/>
          </p:nvSpPr>
          <p:spPr bwMode="auto">
            <a:xfrm>
              <a:off x="8880593" y="2568061"/>
              <a:ext cx="366374" cy="3676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42" name="Group 104"/>
          <p:cNvGrpSpPr/>
          <p:nvPr/>
        </p:nvGrpSpPr>
        <p:grpSpPr>
          <a:xfrm>
            <a:off x="1382550" y="2797805"/>
            <a:ext cx="660195" cy="660195"/>
            <a:chOff x="2812949" y="2429025"/>
            <a:chExt cx="660195" cy="660195"/>
          </a:xfrm>
        </p:grpSpPr>
        <p:sp>
          <p:nvSpPr>
            <p:cNvPr id="143" name="Oval 102"/>
            <p:cNvSpPr/>
            <p:nvPr/>
          </p:nvSpPr>
          <p:spPr>
            <a:xfrm>
              <a:off x="2812949" y="2429025"/>
              <a:ext cx="660195" cy="66019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AutoShape 149"/>
            <p:cNvSpPr>
              <a:spLocks/>
            </p:cNvSpPr>
            <p:nvPr/>
          </p:nvSpPr>
          <p:spPr bwMode="auto">
            <a:xfrm>
              <a:off x="2958487" y="2619076"/>
              <a:ext cx="369116" cy="2656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537" y="19720"/>
                  </a:moveTo>
                  <a:lnTo>
                    <a:pt x="16537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5" y="1878"/>
                  </a:cubicBezTo>
                  <a:cubicBezTo>
                    <a:pt x="13905" y="1878"/>
                    <a:pt x="15914" y="4435"/>
                    <a:pt x="16148" y="7826"/>
                  </a:cubicBezTo>
                  <a:cubicBezTo>
                    <a:pt x="16231" y="9171"/>
                    <a:pt x="16231" y="9171"/>
                    <a:pt x="17239" y="9491"/>
                  </a:cubicBezTo>
                  <a:cubicBezTo>
                    <a:pt x="18984" y="9955"/>
                    <a:pt x="20250" y="12085"/>
                    <a:pt x="20250" y="14555"/>
                  </a:cubicBezTo>
                  <a:cubicBezTo>
                    <a:pt x="20250" y="17404"/>
                    <a:pt x="18585" y="19720"/>
                    <a:pt x="16537" y="19720"/>
                  </a:cubicBezTo>
                  <a:moveTo>
                    <a:pt x="17492" y="7647"/>
                  </a:moveTo>
                  <a:cubicBezTo>
                    <a:pt x="17196" y="3362"/>
                    <a:pt x="14632" y="0"/>
                    <a:pt x="11475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7" y="21600"/>
                  </a:lnTo>
                  <a:lnTo>
                    <a:pt x="16537" y="21599"/>
                  </a:lnTo>
                  <a:cubicBezTo>
                    <a:pt x="19334" y="21599"/>
                    <a:pt x="21599" y="18446"/>
                    <a:pt x="21599" y="14555"/>
                  </a:cubicBezTo>
                  <a:cubicBezTo>
                    <a:pt x="21599" y="11120"/>
                    <a:pt x="19831" y="8269"/>
                    <a:pt x="17492" y="764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3990656" y="3591109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통계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/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예측</a:t>
            </a:r>
            <a:endParaRPr lang="id-ID" sz="2000" dirty="0"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Lato Regular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452370" y="4073307"/>
            <a:ext cx="26035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데이터 전처리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LSTM, ensemble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모델링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하이퍼파라미터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 튜닝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예측 모델 테스트</a:t>
            </a:r>
            <a:endParaRPr lang="id-ID" sz="160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048865" y="3591109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Django</a:t>
            </a:r>
            <a:endParaRPr lang="id-ID" sz="2000" dirty="0"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Lato Regular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350704" y="4073307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Django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웹서버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 구축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python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구현</a:t>
            </a:r>
            <a:endParaRPr lang="id-ID" sz="160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9874565" y="3591109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웹서비스</a:t>
            </a:r>
            <a:endParaRPr lang="id-ID" sz="2000" dirty="0"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Lato Regular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9280173" y="4073307"/>
            <a:ext cx="2435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시각화 라이브러리 구현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Chart.js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활용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160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897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2080396" y="1469627"/>
            <a:ext cx="8356600" cy="5174434"/>
            <a:chOff x="2092500" y="1397889"/>
            <a:chExt cx="8356600" cy="5174434"/>
          </a:xfrm>
        </p:grpSpPr>
        <p:grpSp>
          <p:nvGrpSpPr>
            <p:cNvPr id="21" name="그룹 20"/>
            <p:cNvGrpSpPr/>
            <p:nvPr/>
          </p:nvGrpSpPr>
          <p:grpSpPr>
            <a:xfrm>
              <a:off x="2092500" y="1397889"/>
              <a:ext cx="8356600" cy="5174434"/>
              <a:chOff x="2005175" y="1283007"/>
              <a:chExt cx="8356600" cy="5174434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2005175" y="1283007"/>
                <a:ext cx="8356600" cy="5174434"/>
              </a:xfrm>
              <a:prstGeom prst="roundRect">
                <a:avLst>
                  <a:gd name="adj" fmla="val 149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408489" y="1489616"/>
                <a:ext cx="7375021" cy="254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십자형 10"/>
              <p:cNvSpPr/>
              <p:nvPr/>
            </p:nvSpPr>
            <p:spPr>
              <a:xfrm rot="2700000">
                <a:off x="10088656" y="1380271"/>
                <a:ext cx="162154" cy="162154"/>
              </a:xfrm>
              <a:prstGeom prst="plus">
                <a:avLst>
                  <a:gd name="adj" fmla="val 45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모서리가 둥근 직사각형 24"/>
            <p:cNvSpPr/>
            <p:nvPr/>
          </p:nvSpPr>
          <p:spPr>
            <a:xfrm>
              <a:off x="2127904" y="1939896"/>
              <a:ext cx="8289419" cy="4589092"/>
            </a:xfrm>
            <a:prstGeom prst="roundRect">
              <a:avLst>
                <a:gd name="adj" fmla="val 13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000896" y="477668"/>
            <a:ext cx="10515600" cy="920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결과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550" y="2231025"/>
            <a:ext cx="1992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 메뉴로 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1. </a:t>
            </a:r>
            <a:r>
              <a:rPr lang="ko-KR" altLang="en-US" b="1" dirty="0" smtClean="0">
                <a:solidFill>
                  <a:srgbClr val="FF0000"/>
                </a:solidFill>
              </a:rPr>
              <a:t>차트 </a:t>
            </a:r>
            <a:r>
              <a:rPr lang="en-US" altLang="ko-KR" b="1" dirty="0" smtClean="0">
                <a:solidFill>
                  <a:srgbClr val="FF0000"/>
                </a:solidFill>
              </a:rPr>
              <a:t>top 10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랭킹 차트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10619369" y="3480240"/>
            <a:ext cx="393107" cy="270901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99" y="3017810"/>
            <a:ext cx="8128120" cy="284785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96801" y="2188534"/>
            <a:ext cx="3604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아이돌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예측 차트 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 10</a:t>
            </a:r>
            <a:endParaRPr lang="ko-KR" altLang="en-US" sz="16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7238" y="5459743"/>
            <a:ext cx="765044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                 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                    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09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                    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                   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                     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                     </a:t>
            </a:r>
            <a:r>
              <a:rPr lang="en-US" altLang="ko-KR" sz="8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</a:t>
            </a:r>
            <a:r>
              <a:rPr lang="ko-KR" altLang="en-US" sz="8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8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8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endParaRPr lang="ko-KR" altLang="en-US" sz="8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96400" y="2188534"/>
            <a:ext cx="914400" cy="417762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6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080396" y="1469627"/>
            <a:ext cx="8356600" cy="5174434"/>
            <a:chOff x="2092500" y="1397889"/>
            <a:chExt cx="8356600" cy="5174434"/>
          </a:xfrm>
        </p:grpSpPr>
        <p:grpSp>
          <p:nvGrpSpPr>
            <p:cNvPr id="6" name="그룹 5"/>
            <p:cNvGrpSpPr/>
            <p:nvPr/>
          </p:nvGrpSpPr>
          <p:grpSpPr>
            <a:xfrm>
              <a:off x="2092500" y="1397889"/>
              <a:ext cx="8356600" cy="5174434"/>
              <a:chOff x="2005175" y="1283007"/>
              <a:chExt cx="8356600" cy="5174434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2005175" y="1283007"/>
                <a:ext cx="8356600" cy="5174434"/>
              </a:xfrm>
              <a:prstGeom prst="roundRect">
                <a:avLst>
                  <a:gd name="adj" fmla="val 149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408489" y="1489616"/>
                <a:ext cx="7375021" cy="254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십자형 9"/>
              <p:cNvSpPr/>
              <p:nvPr/>
            </p:nvSpPr>
            <p:spPr>
              <a:xfrm rot="2700000">
                <a:off x="10088656" y="1380271"/>
                <a:ext cx="162154" cy="162154"/>
              </a:xfrm>
              <a:prstGeom prst="plus">
                <a:avLst>
                  <a:gd name="adj" fmla="val 45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2127904" y="1939896"/>
              <a:ext cx="8289419" cy="4589092"/>
            </a:xfrm>
            <a:prstGeom prst="roundRect">
              <a:avLst>
                <a:gd name="adj" fmla="val 13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1000896" y="477668"/>
            <a:ext cx="10515600" cy="920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결과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96801" y="2188534"/>
            <a:ext cx="3604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아이돌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예측 랭킹 차트</a:t>
            </a:r>
            <a:endParaRPr lang="ko-KR" altLang="en-US" sz="16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058" y="6211204"/>
            <a:ext cx="1038324" cy="3648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550" y="2231025"/>
            <a:ext cx="1992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 메뉴로 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1. </a:t>
            </a:r>
            <a:r>
              <a:rPr lang="ko-KR" altLang="en-US" dirty="0"/>
              <a:t>차트 </a:t>
            </a:r>
            <a:r>
              <a:rPr lang="en-US" altLang="ko-KR" dirty="0"/>
              <a:t>top 10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2. </a:t>
            </a:r>
            <a:r>
              <a:rPr lang="ko-KR" altLang="en-US" b="1" dirty="0" smtClean="0">
                <a:solidFill>
                  <a:srgbClr val="FF0000"/>
                </a:solidFill>
              </a:rPr>
              <a:t>랭킹 차트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025" y="2527088"/>
            <a:ext cx="5929342" cy="37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75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 smtClean="0"/>
              <a:t>Thank You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7908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48496" y="325268"/>
            <a:ext cx="10515600" cy="9202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Contents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9697" y="1555335"/>
            <a:ext cx="8947447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기술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분석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결과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076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개요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36989" y="1662520"/>
            <a:ext cx="10851232" cy="2354538"/>
            <a:chOff x="736989" y="2636741"/>
            <a:chExt cx="10851232" cy="2354538"/>
          </a:xfrm>
        </p:grpSpPr>
        <p:grpSp>
          <p:nvGrpSpPr>
            <p:cNvPr id="3" name="Group 2"/>
            <p:cNvGrpSpPr/>
            <p:nvPr/>
          </p:nvGrpSpPr>
          <p:grpSpPr>
            <a:xfrm>
              <a:off x="736989" y="2636741"/>
              <a:ext cx="10718021" cy="2354538"/>
              <a:chOff x="736989" y="2298598"/>
              <a:chExt cx="10718021" cy="2354538"/>
            </a:xfrm>
          </p:grpSpPr>
          <p:sp>
            <p:nvSpPr>
              <p:cNvPr id="4" name="Block Arc 3"/>
              <p:cNvSpPr/>
              <p:nvPr/>
            </p:nvSpPr>
            <p:spPr>
              <a:xfrm rot="10800000">
                <a:off x="6993307" y="2298599"/>
                <a:ext cx="2376264" cy="2354537"/>
              </a:xfrm>
              <a:prstGeom prst="blockArc">
                <a:avLst>
                  <a:gd name="adj1" fmla="val 10800000"/>
                  <a:gd name="adj2" fmla="val 21562961"/>
                  <a:gd name="adj3" fmla="val 12434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Block Arc 4"/>
              <p:cNvSpPr/>
              <p:nvPr/>
            </p:nvSpPr>
            <p:spPr>
              <a:xfrm>
                <a:off x="9078746" y="2298599"/>
                <a:ext cx="2376264" cy="2354537"/>
              </a:xfrm>
              <a:prstGeom prst="blockArc">
                <a:avLst>
                  <a:gd name="adj1" fmla="val 10800000"/>
                  <a:gd name="adj2" fmla="val 78694"/>
                  <a:gd name="adj3" fmla="val 12426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/>
              <p:cNvSpPr/>
              <p:nvPr/>
            </p:nvSpPr>
            <p:spPr>
              <a:xfrm>
                <a:off x="4907868" y="2298598"/>
                <a:ext cx="2376264" cy="2354537"/>
              </a:xfrm>
              <a:prstGeom prst="blockArc">
                <a:avLst>
                  <a:gd name="adj1" fmla="val 10800000"/>
                  <a:gd name="adj2" fmla="val 78694"/>
                  <a:gd name="adj3" fmla="val 1242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Block Arc 6"/>
              <p:cNvSpPr/>
              <p:nvPr/>
            </p:nvSpPr>
            <p:spPr>
              <a:xfrm rot="10800000">
                <a:off x="2822429" y="2298598"/>
                <a:ext cx="2376264" cy="2354537"/>
              </a:xfrm>
              <a:prstGeom prst="blockArc">
                <a:avLst>
                  <a:gd name="adj1" fmla="val 10800000"/>
                  <a:gd name="adj2" fmla="val 21562961"/>
                  <a:gd name="adj3" fmla="val 1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Block Arc 7"/>
              <p:cNvSpPr/>
              <p:nvPr/>
            </p:nvSpPr>
            <p:spPr>
              <a:xfrm>
                <a:off x="736989" y="2298598"/>
                <a:ext cx="2376264" cy="2354537"/>
              </a:xfrm>
              <a:prstGeom prst="blockArc">
                <a:avLst>
                  <a:gd name="adj1" fmla="val 10800000"/>
                  <a:gd name="adj2" fmla="val 78694"/>
                  <a:gd name="adj3" fmla="val 1242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Isosceles Triangle 31"/>
            <p:cNvSpPr/>
            <p:nvPr/>
          </p:nvSpPr>
          <p:spPr>
            <a:xfrm rot="10800000">
              <a:off x="11028169" y="3814010"/>
              <a:ext cx="560052" cy="35937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509636" y="2501234"/>
            <a:ext cx="74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42615" y="2501234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기반기술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04825" y="2501234"/>
            <a:ext cx="74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28836" y="3279926"/>
            <a:ext cx="24063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SNS,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유튜브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검색엔진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검색량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등을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웹크롤링해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데이터를 수집하고 분석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연예인에 대한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인기도를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서비스하고 향후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인기도를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예측해 보는 모델을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기법을 이용해 웹 서비스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90638" y="3279926"/>
            <a:ext cx="24063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스크래핑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Selenium for Chrome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AI :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Keras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Python, Django, MySQL,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HTML5 </a:t>
            </a: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Version Control : GitHub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212260" y="3279926"/>
            <a:ext cx="2406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2020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6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역할 분담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793462"/>
              </p:ext>
            </p:extLst>
          </p:nvPr>
        </p:nvGraphicFramePr>
        <p:xfrm>
          <a:off x="1464980" y="2112628"/>
          <a:ext cx="9282632" cy="29208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41316">
                  <a:extLst>
                    <a:ext uri="{9D8B030D-6E8A-4147-A177-3AD203B41FA5}">
                      <a16:colId xmlns:a16="http://schemas.microsoft.com/office/drawing/2014/main" val="967741282"/>
                    </a:ext>
                  </a:extLst>
                </a:gridCol>
                <a:gridCol w="4641316">
                  <a:extLst>
                    <a:ext uri="{9D8B030D-6E8A-4147-A177-3AD203B41FA5}">
                      <a16:colId xmlns:a16="http://schemas.microsoft.com/office/drawing/2014/main" val="1673316675"/>
                    </a:ext>
                  </a:extLst>
                </a:gridCol>
              </a:tblGrid>
              <a:tr h="584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882240"/>
                  </a:ext>
                </a:extLst>
              </a:tr>
              <a:tr h="584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팀장</a:t>
                      </a:r>
                      <a:r>
                        <a:rPr lang="en-US" altLang="ko-KR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코드 작성</a:t>
                      </a:r>
                      <a:r>
                        <a:rPr lang="en-US" altLang="ko-KR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남명민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386884"/>
                  </a:ext>
                </a:extLst>
              </a:tr>
              <a:tr h="584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처리</a:t>
                      </a:r>
                      <a:r>
                        <a:rPr lang="en-US" altLang="ko-KR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전처리</a:t>
                      </a:r>
                      <a:r>
                        <a:rPr lang="en-US" altLang="ko-KR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정제</a:t>
                      </a:r>
                      <a:r>
                        <a:rPr lang="en-US" altLang="ko-KR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</a:t>
                      </a:r>
                      <a:r>
                        <a:rPr lang="en-US" altLang="ko-KR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안상후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339676"/>
                  </a:ext>
                </a:extLst>
              </a:tr>
              <a:tr h="584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웹설계</a:t>
                      </a:r>
                      <a:r>
                        <a:rPr lang="en-US" altLang="ko-KR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웹디자인</a:t>
                      </a:r>
                      <a:r>
                        <a:rPr lang="en-US" altLang="ko-KR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시각화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류재욱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970077"/>
                  </a:ext>
                </a:extLst>
              </a:tr>
              <a:tr h="584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수집</a:t>
                      </a:r>
                      <a:r>
                        <a:rPr lang="en-US" altLang="ko-KR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 검색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김남혁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30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53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Chevron 44"/>
          <p:cNvSpPr/>
          <p:nvPr/>
        </p:nvSpPr>
        <p:spPr>
          <a:xfrm>
            <a:off x="1212209" y="1487449"/>
            <a:ext cx="4128912" cy="60775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2019-12</a:t>
            </a:r>
            <a:endParaRPr lang="en-US" sz="20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5" name="Chevron 51"/>
          <p:cNvSpPr/>
          <p:nvPr/>
        </p:nvSpPr>
        <p:spPr>
          <a:xfrm>
            <a:off x="5153146" y="1487449"/>
            <a:ext cx="5623101" cy="607751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2020-01</a:t>
            </a:r>
            <a:endParaRPr lang="en-US" sz="20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12209" y="2241847"/>
            <a:ext cx="1548081" cy="980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주제 선정</a:t>
            </a:r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역할 분담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2815400" y="2241847"/>
            <a:ext cx="1548081" cy="980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수행을 위한 자료 수집</a:t>
            </a:r>
          </a:p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문서 정리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4418591" y="2241847"/>
            <a:ext cx="1548081" cy="980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문서 템플릿 배포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6021782" y="2241847"/>
            <a:ext cx="1548081" cy="980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문서 작업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7624973" y="2241847"/>
            <a:ext cx="1548081" cy="980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문서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작업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228166" y="2241847"/>
            <a:ext cx="1548081" cy="980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최종본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latinLnBrk="1"/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완성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212209" y="3268055"/>
            <a:ext cx="1548081" cy="980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15400" y="3268055"/>
            <a:ext cx="1548081" cy="980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개발환경 구축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결정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418591" y="3268055"/>
            <a:ext cx="1548081" cy="980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</a:t>
            </a:r>
          </a:p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진행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6021782" y="3268055"/>
            <a:ext cx="1548081" cy="980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</a:p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진행</a:t>
            </a:r>
          </a:p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7624973" y="3268055"/>
            <a:ext cx="1548081" cy="980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228166" y="3268055"/>
            <a:ext cx="1548081" cy="980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완료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212209" y="4299247"/>
            <a:ext cx="1548081" cy="9800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815400" y="4299247"/>
            <a:ext cx="1548081" cy="9800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기술 파악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4418591" y="4299247"/>
            <a:ext cx="1548081" cy="9800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관련기술 스터디</a:t>
            </a:r>
          </a:p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코딩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021782" y="4299247"/>
            <a:ext cx="1548081" cy="9800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코딩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7624973" y="4299247"/>
            <a:ext cx="1548081" cy="9800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코딩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9228166" y="4299247"/>
            <a:ext cx="1548081" cy="9800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12209" y="5325455"/>
            <a:ext cx="1548081" cy="980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815400" y="5325455"/>
            <a:ext cx="1548081" cy="980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수집할 데이터 선정</a:t>
            </a:r>
          </a:p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수집방법 스터디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4418591" y="5325455"/>
            <a:ext cx="1548081" cy="980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스크래핑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6021782" y="5325455"/>
            <a:ext cx="1548081" cy="980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스크래핑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7624973" y="5325455"/>
            <a:ext cx="1548081" cy="980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9228166" y="5325455"/>
            <a:ext cx="1548081" cy="980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/>
          <p:nvPr/>
        </p:nvSpPr>
        <p:spPr>
          <a:xfrm>
            <a:off x="0" y="0"/>
            <a:ext cx="233265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기술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768986" y="2389240"/>
            <a:ext cx="9015664" cy="12701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아이돌차트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월간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랭킹 데이터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네이버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웹스크래핑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Ddos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Protection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회피를 위한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Selenium for Chrome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MySQL</a:t>
            </a:r>
          </a:p>
          <a:p>
            <a:pPr lvl="1"/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89345" y="1697954"/>
            <a:ext cx="1909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</a:t>
            </a:r>
            <a:endParaRPr lang="en-US" altLang="ko-KR" sz="28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660842" y="1394760"/>
            <a:ext cx="1343622" cy="13436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Freeform 148"/>
          <p:cNvSpPr>
            <a:spLocks noChangeArrowheads="1"/>
          </p:cNvSpPr>
          <p:nvPr/>
        </p:nvSpPr>
        <p:spPr bwMode="auto">
          <a:xfrm>
            <a:off x="1951946" y="1746509"/>
            <a:ext cx="761415" cy="640125"/>
          </a:xfrm>
          <a:custGeom>
            <a:avLst/>
            <a:gdLst>
              <a:gd name="T0" fmla="*/ 479 w 497"/>
              <a:gd name="T1" fmla="*/ 283 h 418"/>
              <a:gd name="T2" fmla="*/ 479 w 497"/>
              <a:gd name="T3" fmla="*/ 283 h 418"/>
              <a:gd name="T4" fmla="*/ 398 w 497"/>
              <a:gd name="T5" fmla="*/ 230 h 418"/>
              <a:gd name="T6" fmla="*/ 354 w 497"/>
              <a:gd name="T7" fmla="*/ 230 h 418"/>
              <a:gd name="T8" fmla="*/ 434 w 497"/>
              <a:gd name="T9" fmla="*/ 292 h 418"/>
              <a:gd name="T10" fmla="*/ 345 w 497"/>
              <a:gd name="T11" fmla="*/ 292 h 418"/>
              <a:gd name="T12" fmla="*/ 345 w 497"/>
              <a:gd name="T13" fmla="*/ 301 h 418"/>
              <a:gd name="T14" fmla="*/ 319 w 497"/>
              <a:gd name="T15" fmla="*/ 355 h 418"/>
              <a:gd name="T16" fmla="*/ 177 w 497"/>
              <a:gd name="T17" fmla="*/ 355 h 418"/>
              <a:gd name="T18" fmla="*/ 151 w 497"/>
              <a:gd name="T19" fmla="*/ 301 h 418"/>
              <a:gd name="T20" fmla="*/ 151 w 497"/>
              <a:gd name="T21" fmla="*/ 292 h 418"/>
              <a:gd name="T22" fmla="*/ 62 w 497"/>
              <a:gd name="T23" fmla="*/ 292 h 418"/>
              <a:gd name="T24" fmla="*/ 141 w 497"/>
              <a:gd name="T25" fmla="*/ 230 h 418"/>
              <a:gd name="T26" fmla="*/ 97 w 497"/>
              <a:gd name="T27" fmla="*/ 230 h 418"/>
              <a:gd name="T28" fmla="*/ 17 w 497"/>
              <a:gd name="T29" fmla="*/ 283 h 418"/>
              <a:gd name="T30" fmla="*/ 0 w 497"/>
              <a:gd name="T31" fmla="*/ 320 h 418"/>
              <a:gd name="T32" fmla="*/ 17 w 497"/>
              <a:gd name="T33" fmla="*/ 399 h 418"/>
              <a:gd name="T34" fmla="*/ 44 w 497"/>
              <a:gd name="T35" fmla="*/ 417 h 418"/>
              <a:gd name="T36" fmla="*/ 451 w 497"/>
              <a:gd name="T37" fmla="*/ 417 h 418"/>
              <a:gd name="T38" fmla="*/ 479 w 497"/>
              <a:gd name="T39" fmla="*/ 399 h 418"/>
              <a:gd name="T40" fmla="*/ 496 w 497"/>
              <a:gd name="T41" fmla="*/ 320 h 418"/>
              <a:gd name="T42" fmla="*/ 479 w 497"/>
              <a:gd name="T43" fmla="*/ 283 h 418"/>
              <a:gd name="T44" fmla="*/ 381 w 497"/>
              <a:gd name="T45" fmla="*/ 124 h 418"/>
              <a:gd name="T46" fmla="*/ 381 w 497"/>
              <a:gd name="T47" fmla="*/ 124 h 418"/>
              <a:gd name="T48" fmla="*/ 292 w 497"/>
              <a:gd name="T49" fmla="*/ 124 h 418"/>
              <a:gd name="T50" fmla="*/ 292 w 497"/>
              <a:gd name="T51" fmla="*/ 0 h 418"/>
              <a:gd name="T52" fmla="*/ 204 w 497"/>
              <a:gd name="T53" fmla="*/ 0 h 418"/>
              <a:gd name="T54" fmla="*/ 204 w 497"/>
              <a:gd name="T55" fmla="*/ 124 h 418"/>
              <a:gd name="T56" fmla="*/ 115 w 497"/>
              <a:gd name="T57" fmla="*/ 124 h 418"/>
              <a:gd name="T58" fmla="*/ 248 w 497"/>
              <a:gd name="T59" fmla="*/ 248 h 418"/>
              <a:gd name="T60" fmla="*/ 381 w 497"/>
              <a:gd name="T61" fmla="*/ 124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7" h="418">
                <a:moveTo>
                  <a:pt x="479" y="283"/>
                </a:moveTo>
                <a:lnTo>
                  <a:pt x="479" y="283"/>
                </a:lnTo>
                <a:cubicBezTo>
                  <a:pt x="398" y="230"/>
                  <a:pt x="398" y="230"/>
                  <a:pt x="398" y="230"/>
                </a:cubicBezTo>
                <a:cubicBezTo>
                  <a:pt x="354" y="230"/>
                  <a:pt x="354" y="230"/>
                  <a:pt x="354" y="230"/>
                </a:cubicBezTo>
                <a:cubicBezTo>
                  <a:pt x="434" y="292"/>
                  <a:pt x="434" y="292"/>
                  <a:pt x="434" y="292"/>
                </a:cubicBezTo>
                <a:cubicBezTo>
                  <a:pt x="345" y="292"/>
                  <a:pt x="345" y="292"/>
                  <a:pt x="345" y="292"/>
                </a:cubicBezTo>
                <a:cubicBezTo>
                  <a:pt x="345" y="292"/>
                  <a:pt x="345" y="292"/>
                  <a:pt x="345" y="301"/>
                </a:cubicBezTo>
                <a:cubicBezTo>
                  <a:pt x="319" y="355"/>
                  <a:pt x="319" y="355"/>
                  <a:pt x="319" y="355"/>
                </a:cubicBezTo>
                <a:cubicBezTo>
                  <a:pt x="177" y="355"/>
                  <a:pt x="177" y="355"/>
                  <a:pt x="177" y="355"/>
                </a:cubicBezTo>
                <a:cubicBezTo>
                  <a:pt x="151" y="301"/>
                  <a:pt x="151" y="301"/>
                  <a:pt x="151" y="301"/>
                </a:cubicBezTo>
                <a:cubicBezTo>
                  <a:pt x="151" y="292"/>
                  <a:pt x="151" y="292"/>
                  <a:pt x="151" y="292"/>
                </a:cubicBezTo>
                <a:cubicBezTo>
                  <a:pt x="62" y="292"/>
                  <a:pt x="62" y="292"/>
                  <a:pt x="62" y="292"/>
                </a:cubicBezTo>
                <a:cubicBezTo>
                  <a:pt x="141" y="230"/>
                  <a:pt x="141" y="230"/>
                  <a:pt x="141" y="230"/>
                </a:cubicBezTo>
                <a:cubicBezTo>
                  <a:pt x="97" y="230"/>
                  <a:pt x="97" y="230"/>
                  <a:pt x="97" y="230"/>
                </a:cubicBezTo>
                <a:cubicBezTo>
                  <a:pt x="17" y="283"/>
                  <a:pt x="17" y="283"/>
                  <a:pt x="17" y="283"/>
                </a:cubicBezTo>
                <a:cubicBezTo>
                  <a:pt x="9" y="292"/>
                  <a:pt x="0" y="301"/>
                  <a:pt x="0" y="320"/>
                </a:cubicBezTo>
                <a:cubicBezTo>
                  <a:pt x="17" y="399"/>
                  <a:pt x="17" y="399"/>
                  <a:pt x="17" y="399"/>
                </a:cubicBezTo>
                <a:cubicBezTo>
                  <a:pt x="17" y="408"/>
                  <a:pt x="35" y="417"/>
                  <a:pt x="44" y="417"/>
                </a:cubicBezTo>
                <a:cubicBezTo>
                  <a:pt x="451" y="417"/>
                  <a:pt x="451" y="417"/>
                  <a:pt x="451" y="417"/>
                </a:cubicBezTo>
                <a:cubicBezTo>
                  <a:pt x="460" y="417"/>
                  <a:pt x="479" y="408"/>
                  <a:pt x="479" y="399"/>
                </a:cubicBezTo>
                <a:cubicBezTo>
                  <a:pt x="496" y="320"/>
                  <a:pt x="496" y="320"/>
                  <a:pt x="496" y="320"/>
                </a:cubicBezTo>
                <a:cubicBezTo>
                  <a:pt x="496" y="301"/>
                  <a:pt x="487" y="292"/>
                  <a:pt x="479" y="283"/>
                </a:cubicBezTo>
                <a:close/>
                <a:moveTo>
                  <a:pt x="381" y="124"/>
                </a:moveTo>
                <a:lnTo>
                  <a:pt x="381" y="124"/>
                </a:lnTo>
                <a:cubicBezTo>
                  <a:pt x="292" y="124"/>
                  <a:pt x="292" y="124"/>
                  <a:pt x="292" y="124"/>
                </a:cubicBezTo>
                <a:cubicBezTo>
                  <a:pt x="292" y="0"/>
                  <a:pt x="292" y="0"/>
                  <a:pt x="292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04" y="124"/>
                  <a:pt x="204" y="124"/>
                  <a:pt x="204" y="124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248" y="248"/>
                  <a:pt x="248" y="248"/>
                  <a:pt x="248" y="248"/>
                </a:cubicBezTo>
                <a:lnTo>
                  <a:pt x="381" y="1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464" y="4039871"/>
            <a:ext cx="2440378" cy="87541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62" y="3827478"/>
            <a:ext cx="2069680" cy="10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8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기술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인공지능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49" y="4610401"/>
            <a:ext cx="3020577" cy="8759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039" y="3877874"/>
            <a:ext cx="2496752" cy="2080627"/>
          </a:xfrm>
          <a:prstGeom prst="rect">
            <a:avLst/>
          </a:prstGeom>
        </p:spPr>
      </p:pic>
      <p:sp>
        <p:nvSpPr>
          <p:cNvPr id="6" name="Rectangle 15"/>
          <p:cNvSpPr/>
          <p:nvPr/>
        </p:nvSpPr>
        <p:spPr>
          <a:xfrm>
            <a:off x="0" y="0"/>
            <a:ext cx="233265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1660842" y="1394760"/>
            <a:ext cx="1343622" cy="13436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89345" y="1697954"/>
            <a:ext cx="1492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</a:t>
            </a:r>
            <a:endParaRPr lang="en-US" altLang="ko-KR" sz="28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Freeform 266"/>
          <p:cNvSpPr>
            <a:spLocks noChangeAspect="1" noChangeArrowheads="1"/>
          </p:cNvSpPr>
          <p:nvPr/>
        </p:nvSpPr>
        <p:spPr bwMode="auto">
          <a:xfrm>
            <a:off x="1992857" y="1676354"/>
            <a:ext cx="679591" cy="749133"/>
          </a:xfrm>
          <a:custGeom>
            <a:avLst/>
            <a:gdLst>
              <a:gd name="T0" fmla="*/ 310 w 863"/>
              <a:gd name="T1" fmla="*/ 41 h 954"/>
              <a:gd name="T2" fmla="*/ 201 w 863"/>
              <a:gd name="T3" fmla="*/ 735 h 954"/>
              <a:gd name="T4" fmla="*/ 519 w 863"/>
              <a:gd name="T5" fmla="*/ 953 h 954"/>
              <a:gd name="T6" fmla="*/ 636 w 863"/>
              <a:gd name="T7" fmla="*/ 886 h 954"/>
              <a:gd name="T8" fmla="*/ 770 w 863"/>
              <a:gd name="T9" fmla="*/ 744 h 954"/>
              <a:gd name="T10" fmla="*/ 786 w 863"/>
              <a:gd name="T11" fmla="*/ 693 h 954"/>
              <a:gd name="T12" fmla="*/ 836 w 863"/>
              <a:gd name="T13" fmla="*/ 593 h 954"/>
              <a:gd name="T14" fmla="*/ 293 w 863"/>
              <a:gd name="T15" fmla="*/ 468 h 954"/>
              <a:gd name="T16" fmla="*/ 268 w 863"/>
              <a:gd name="T17" fmla="*/ 434 h 954"/>
              <a:gd name="T18" fmla="*/ 234 w 863"/>
              <a:gd name="T19" fmla="*/ 459 h 954"/>
              <a:gd name="T20" fmla="*/ 159 w 863"/>
              <a:gd name="T21" fmla="*/ 392 h 954"/>
              <a:gd name="T22" fmla="*/ 184 w 863"/>
              <a:gd name="T23" fmla="*/ 342 h 954"/>
              <a:gd name="T24" fmla="*/ 142 w 863"/>
              <a:gd name="T25" fmla="*/ 301 h 954"/>
              <a:gd name="T26" fmla="*/ 168 w 863"/>
              <a:gd name="T27" fmla="*/ 200 h 954"/>
              <a:gd name="T28" fmla="*/ 234 w 863"/>
              <a:gd name="T29" fmla="*/ 200 h 954"/>
              <a:gd name="T30" fmla="*/ 251 w 863"/>
              <a:gd name="T31" fmla="*/ 150 h 954"/>
              <a:gd name="T32" fmla="*/ 351 w 863"/>
              <a:gd name="T33" fmla="*/ 117 h 954"/>
              <a:gd name="T34" fmla="*/ 376 w 863"/>
              <a:gd name="T35" fmla="*/ 175 h 954"/>
              <a:gd name="T36" fmla="*/ 427 w 863"/>
              <a:gd name="T37" fmla="*/ 167 h 954"/>
              <a:gd name="T38" fmla="*/ 510 w 863"/>
              <a:gd name="T39" fmla="*/ 217 h 954"/>
              <a:gd name="T40" fmla="*/ 477 w 863"/>
              <a:gd name="T41" fmla="*/ 284 h 954"/>
              <a:gd name="T42" fmla="*/ 519 w 863"/>
              <a:gd name="T43" fmla="*/ 326 h 954"/>
              <a:gd name="T44" fmla="*/ 494 w 863"/>
              <a:gd name="T45" fmla="*/ 418 h 954"/>
              <a:gd name="T46" fmla="*/ 427 w 863"/>
              <a:gd name="T47" fmla="*/ 409 h 954"/>
              <a:gd name="T48" fmla="*/ 418 w 863"/>
              <a:gd name="T49" fmla="*/ 459 h 954"/>
              <a:gd name="T50" fmla="*/ 318 w 863"/>
              <a:gd name="T51" fmla="*/ 493 h 954"/>
              <a:gd name="T52" fmla="*/ 594 w 863"/>
              <a:gd name="T53" fmla="*/ 660 h 954"/>
              <a:gd name="T54" fmla="*/ 561 w 863"/>
              <a:gd name="T55" fmla="*/ 652 h 954"/>
              <a:gd name="T56" fmla="*/ 552 w 863"/>
              <a:gd name="T57" fmla="*/ 685 h 954"/>
              <a:gd name="T58" fmla="*/ 485 w 863"/>
              <a:gd name="T59" fmla="*/ 710 h 954"/>
              <a:gd name="T60" fmla="*/ 469 w 863"/>
              <a:gd name="T61" fmla="*/ 677 h 954"/>
              <a:gd name="T62" fmla="*/ 435 w 863"/>
              <a:gd name="T63" fmla="*/ 685 h 954"/>
              <a:gd name="T64" fmla="*/ 385 w 863"/>
              <a:gd name="T65" fmla="*/ 643 h 954"/>
              <a:gd name="T66" fmla="*/ 402 w 863"/>
              <a:gd name="T67" fmla="*/ 610 h 954"/>
              <a:gd name="T68" fmla="*/ 376 w 863"/>
              <a:gd name="T69" fmla="*/ 585 h 954"/>
              <a:gd name="T70" fmla="*/ 393 w 863"/>
              <a:gd name="T71" fmla="*/ 518 h 954"/>
              <a:gd name="T72" fmla="*/ 427 w 863"/>
              <a:gd name="T73" fmla="*/ 518 h 954"/>
              <a:gd name="T74" fmla="*/ 443 w 863"/>
              <a:gd name="T75" fmla="*/ 484 h 954"/>
              <a:gd name="T76" fmla="*/ 502 w 863"/>
              <a:gd name="T77" fmla="*/ 468 h 954"/>
              <a:gd name="T78" fmla="*/ 519 w 863"/>
              <a:gd name="T79" fmla="*/ 501 h 954"/>
              <a:gd name="T80" fmla="*/ 552 w 863"/>
              <a:gd name="T81" fmla="*/ 493 h 954"/>
              <a:gd name="T82" fmla="*/ 611 w 863"/>
              <a:gd name="T83" fmla="*/ 535 h 954"/>
              <a:gd name="T84" fmla="*/ 594 w 863"/>
              <a:gd name="T85" fmla="*/ 568 h 954"/>
              <a:gd name="T86" fmla="*/ 619 w 863"/>
              <a:gd name="T87" fmla="*/ 602 h 954"/>
              <a:gd name="T88" fmla="*/ 594 w 863"/>
              <a:gd name="T89" fmla="*/ 660 h 954"/>
              <a:gd name="T90" fmla="*/ 594 w 863"/>
              <a:gd name="T91" fmla="*/ 66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3" h="954">
                <a:moveTo>
                  <a:pt x="761" y="426"/>
                </a:moveTo>
                <a:cubicBezTo>
                  <a:pt x="820" y="133"/>
                  <a:pt x="577" y="0"/>
                  <a:pt x="310" y="41"/>
                </a:cubicBezTo>
                <a:cubicBezTo>
                  <a:pt x="42" y="83"/>
                  <a:pt x="50" y="242"/>
                  <a:pt x="34" y="317"/>
                </a:cubicBezTo>
                <a:cubicBezTo>
                  <a:pt x="0" y="518"/>
                  <a:pt x="201" y="735"/>
                  <a:pt x="201" y="735"/>
                </a:cubicBezTo>
                <a:cubicBezTo>
                  <a:pt x="193" y="953"/>
                  <a:pt x="193" y="953"/>
                  <a:pt x="193" y="953"/>
                </a:cubicBezTo>
                <a:cubicBezTo>
                  <a:pt x="519" y="953"/>
                  <a:pt x="519" y="953"/>
                  <a:pt x="519" y="953"/>
                </a:cubicBezTo>
                <a:cubicBezTo>
                  <a:pt x="544" y="852"/>
                  <a:pt x="544" y="852"/>
                  <a:pt x="544" y="852"/>
                </a:cubicBezTo>
                <a:cubicBezTo>
                  <a:pt x="544" y="852"/>
                  <a:pt x="552" y="877"/>
                  <a:pt x="636" y="886"/>
                </a:cubicBezTo>
                <a:cubicBezTo>
                  <a:pt x="728" y="894"/>
                  <a:pt x="711" y="785"/>
                  <a:pt x="711" y="785"/>
                </a:cubicBezTo>
                <a:cubicBezTo>
                  <a:pt x="711" y="785"/>
                  <a:pt x="770" y="760"/>
                  <a:pt x="770" y="744"/>
                </a:cubicBezTo>
                <a:cubicBezTo>
                  <a:pt x="770" y="727"/>
                  <a:pt x="736" y="702"/>
                  <a:pt x="736" y="702"/>
                </a:cubicBezTo>
                <a:cubicBezTo>
                  <a:pt x="736" y="702"/>
                  <a:pt x="770" y="710"/>
                  <a:pt x="786" y="693"/>
                </a:cubicBezTo>
                <a:cubicBezTo>
                  <a:pt x="794" y="677"/>
                  <a:pt x="770" y="626"/>
                  <a:pt x="770" y="626"/>
                </a:cubicBezTo>
                <a:cubicBezTo>
                  <a:pt x="770" y="626"/>
                  <a:pt x="811" y="626"/>
                  <a:pt x="836" y="593"/>
                </a:cubicBezTo>
                <a:cubicBezTo>
                  <a:pt x="862" y="568"/>
                  <a:pt x="761" y="484"/>
                  <a:pt x="761" y="426"/>
                </a:cubicBezTo>
                <a:close/>
                <a:moveTo>
                  <a:pt x="293" y="468"/>
                </a:moveTo>
                <a:cubicBezTo>
                  <a:pt x="293" y="468"/>
                  <a:pt x="293" y="451"/>
                  <a:pt x="293" y="443"/>
                </a:cubicBezTo>
                <a:cubicBezTo>
                  <a:pt x="284" y="434"/>
                  <a:pt x="276" y="434"/>
                  <a:pt x="268" y="434"/>
                </a:cubicBezTo>
                <a:cubicBezTo>
                  <a:pt x="260" y="443"/>
                  <a:pt x="243" y="451"/>
                  <a:pt x="243" y="451"/>
                </a:cubicBezTo>
                <a:cubicBezTo>
                  <a:pt x="234" y="459"/>
                  <a:pt x="234" y="459"/>
                  <a:pt x="234" y="459"/>
                </a:cubicBezTo>
                <a:lnTo>
                  <a:pt x="209" y="451"/>
                </a:lnTo>
                <a:cubicBezTo>
                  <a:pt x="159" y="392"/>
                  <a:pt x="159" y="392"/>
                  <a:pt x="159" y="392"/>
                </a:cubicBezTo>
                <a:cubicBezTo>
                  <a:pt x="159" y="359"/>
                  <a:pt x="159" y="359"/>
                  <a:pt x="159" y="359"/>
                </a:cubicBezTo>
                <a:cubicBezTo>
                  <a:pt x="159" y="359"/>
                  <a:pt x="176" y="342"/>
                  <a:pt x="184" y="342"/>
                </a:cubicBezTo>
                <a:cubicBezTo>
                  <a:pt x="184" y="334"/>
                  <a:pt x="184" y="326"/>
                  <a:pt x="184" y="317"/>
                </a:cubicBezTo>
                <a:cubicBezTo>
                  <a:pt x="168" y="309"/>
                  <a:pt x="142" y="301"/>
                  <a:pt x="142" y="301"/>
                </a:cubicBezTo>
                <a:cubicBezTo>
                  <a:pt x="134" y="267"/>
                  <a:pt x="134" y="267"/>
                  <a:pt x="134" y="267"/>
                </a:cubicBezTo>
                <a:cubicBezTo>
                  <a:pt x="168" y="200"/>
                  <a:pt x="168" y="200"/>
                  <a:pt x="168" y="200"/>
                </a:cubicBezTo>
                <a:cubicBezTo>
                  <a:pt x="201" y="192"/>
                  <a:pt x="201" y="192"/>
                  <a:pt x="201" y="192"/>
                </a:cubicBezTo>
                <a:cubicBezTo>
                  <a:pt x="201" y="192"/>
                  <a:pt x="226" y="200"/>
                  <a:pt x="234" y="200"/>
                </a:cubicBezTo>
                <a:cubicBezTo>
                  <a:pt x="243" y="200"/>
                  <a:pt x="243" y="192"/>
                  <a:pt x="251" y="192"/>
                </a:cubicBezTo>
                <a:cubicBezTo>
                  <a:pt x="251" y="175"/>
                  <a:pt x="251" y="150"/>
                  <a:pt x="251" y="150"/>
                </a:cubicBezTo>
                <a:cubicBezTo>
                  <a:pt x="276" y="125"/>
                  <a:pt x="276" y="125"/>
                  <a:pt x="276" y="125"/>
                </a:cubicBezTo>
                <a:cubicBezTo>
                  <a:pt x="351" y="117"/>
                  <a:pt x="351" y="117"/>
                  <a:pt x="351" y="117"/>
                </a:cubicBezTo>
                <a:cubicBezTo>
                  <a:pt x="376" y="142"/>
                  <a:pt x="376" y="142"/>
                  <a:pt x="376" y="142"/>
                </a:cubicBezTo>
                <a:cubicBezTo>
                  <a:pt x="376" y="142"/>
                  <a:pt x="376" y="167"/>
                  <a:pt x="376" y="175"/>
                </a:cubicBezTo>
                <a:cubicBezTo>
                  <a:pt x="385" y="175"/>
                  <a:pt x="393" y="183"/>
                  <a:pt x="402" y="183"/>
                </a:cubicBezTo>
                <a:cubicBezTo>
                  <a:pt x="410" y="175"/>
                  <a:pt x="427" y="167"/>
                  <a:pt x="427" y="167"/>
                </a:cubicBezTo>
                <a:cubicBezTo>
                  <a:pt x="460" y="167"/>
                  <a:pt x="460" y="167"/>
                  <a:pt x="460" y="167"/>
                </a:cubicBezTo>
                <a:cubicBezTo>
                  <a:pt x="510" y="217"/>
                  <a:pt x="510" y="217"/>
                  <a:pt x="510" y="217"/>
                </a:cubicBezTo>
                <a:cubicBezTo>
                  <a:pt x="510" y="250"/>
                  <a:pt x="510" y="250"/>
                  <a:pt x="510" y="250"/>
                </a:cubicBezTo>
                <a:cubicBezTo>
                  <a:pt x="510" y="250"/>
                  <a:pt x="494" y="267"/>
                  <a:pt x="477" y="284"/>
                </a:cubicBezTo>
                <a:cubicBezTo>
                  <a:pt x="485" y="284"/>
                  <a:pt x="485" y="292"/>
                  <a:pt x="485" y="301"/>
                </a:cubicBezTo>
                <a:cubicBezTo>
                  <a:pt x="494" y="309"/>
                  <a:pt x="519" y="326"/>
                  <a:pt x="519" y="326"/>
                </a:cubicBezTo>
                <a:cubicBezTo>
                  <a:pt x="527" y="359"/>
                  <a:pt x="527" y="359"/>
                  <a:pt x="527" y="359"/>
                </a:cubicBezTo>
                <a:cubicBezTo>
                  <a:pt x="494" y="418"/>
                  <a:pt x="494" y="418"/>
                  <a:pt x="494" y="418"/>
                </a:cubicBezTo>
                <a:cubicBezTo>
                  <a:pt x="460" y="426"/>
                  <a:pt x="460" y="426"/>
                  <a:pt x="460" y="426"/>
                </a:cubicBezTo>
                <a:cubicBezTo>
                  <a:pt x="460" y="426"/>
                  <a:pt x="443" y="418"/>
                  <a:pt x="427" y="409"/>
                </a:cubicBezTo>
                <a:cubicBezTo>
                  <a:pt x="427" y="418"/>
                  <a:pt x="418" y="418"/>
                  <a:pt x="410" y="426"/>
                </a:cubicBezTo>
                <a:cubicBezTo>
                  <a:pt x="410" y="434"/>
                  <a:pt x="418" y="459"/>
                  <a:pt x="418" y="459"/>
                </a:cubicBezTo>
                <a:cubicBezTo>
                  <a:pt x="393" y="484"/>
                  <a:pt x="393" y="484"/>
                  <a:pt x="393" y="484"/>
                </a:cubicBezTo>
                <a:cubicBezTo>
                  <a:pt x="318" y="493"/>
                  <a:pt x="318" y="493"/>
                  <a:pt x="318" y="493"/>
                </a:cubicBezTo>
                <a:lnTo>
                  <a:pt x="293" y="468"/>
                </a:lnTo>
                <a:close/>
                <a:moveTo>
                  <a:pt x="594" y="660"/>
                </a:moveTo>
                <a:cubicBezTo>
                  <a:pt x="577" y="669"/>
                  <a:pt x="577" y="669"/>
                  <a:pt x="577" y="669"/>
                </a:cubicBezTo>
                <a:cubicBezTo>
                  <a:pt x="577" y="669"/>
                  <a:pt x="561" y="660"/>
                  <a:pt x="561" y="652"/>
                </a:cubicBezTo>
                <a:cubicBezTo>
                  <a:pt x="552" y="660"/>
                  <a:pt x="552" y="660"/>
                  <a:pt x="544" y="660"/>
                </a:cubicBezTo>
                <a:cubicBezTo>
                  <a:pt x="544" y="669"/>
                  <a:pt x="552" y="685"/>
                  <a:pt x="552" y="685"/>
                </a:cubicBezTo>
                <a:cubicBezTo>
                  <a:pt x="535" y="702"/>
                  <a:pt x="535" y="702"/>
                  <a:pt x="535" y="702"/>
                </a:cubicBezTo>
                <a:cubicBezTo>
                  <a:pt x="485" y="710"/>
                  <a:pt x="485" y="710"/>
                  <a:pt x="485" y="710"/>
                </a:cubicBezTo>
                <a:cubicBezTo>
                  <a:pt x="469" y="693"/>
                  <a:pt x="469" y="693"/>
                  <a:pt x="469" y="693"/>
                </a:cubicBezTo>
                <a:lnTo>
                  <a:pt x="469" y="677"/>
                </a:lnTo>
                <a:cubicBezTo>
                  <a:pt x="460" y="669"/>
                  <a:pt x="460" y="669"/>
                  <a:pt x="452" y="669"/>
                </a:cubicBezTo>
                <a:cubicBezTo>
                  <a:pt x="435" y="685"/>
                  <a:pt x="435" y="685"/>
                  <a:pt x="435" y="685"/>
                </a:cubicBezTo>
                <a:lnTo>
                  <a:pt x="410" y="685"/>
                </a:lnTo>
                <a:cubicBezTo>
                  <a:pt x="385" y="643"/>
                  <a:pt x="385" y="643"/>
                  <a:pt x="385" y="643"/>
                </a:cubicBezTo>
                <a:cubicBezTo>
                  <a:pt x="385" y="626"/>
                  <a:pt x="385" y="626"/>
                  <a:pt x="385" y="626"/>
                </a:cubicBezTo>
                <a:cubicBezTo>
                  <a:pt x="402" y="610"/>
                  <a:pt x="402" y="610"/>
                  <a:pt x="402" y="610"/>
                </a:cubicBezTo>
                <a:cubicBezTo>
                  <a:pt x="402" y="602"/>
                  <a:pt x="402" y="602"/>
                  <a:pt x="402" y="593"/>
                </a:cubicBezTo>
                <a:cubicBezTo>
                  <a:pt x="393" y="593"/>
                  <a:pt x="376" y="585"/>
                  <a:pt x="376" y="585"/>
                </a:cubicBezTo>
                <a:cubicBezTo>
                  <a:pt x="368" y="560"/>
                  <a:pt x="368" y="560"/>
                  <a:pt x="368" y="560"/>
                </a:cubicBezTo>
                <a:cubicBezTo>
                  <a:pt x="393" y="518"/>
                  <a:pt x="393" y="518"/>
                  <a:pt x="393" y="518"/>
                </a:cubicBezTo>
                <a:cubicBezTo>
                  <a:pt x="410" y="510"/>
                  <a:pt x="410" y="510"/>
                  <a:pt x="410" y="510"/>
                </a:cubicBezTo>
                <a:lnTo>
                  <a:pt x="427" y="518"/>
                </a:lnTo>
                <a:cubicBezTo>
                  <a:pt x="435" y="518"/>
                  <a:pt x="443" y="518"/>
                  <a:pt x="443" y="510"/>
                </a:cubicBezTo>
                <a:cubicBezTo>
                  <a:pt x="443" y="501"/>
                  <a:pt x="443" y="484"/>
                  <a:pt x="443" y="484"/>
                </a:cubicBezTo>
                <a:cubicBezTo>
                  <a:pt x="460" y="468"/>
                  <a:pt x="460" y="468"/>
                  <a:pt x="460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19" y="484"/>
                  <a:pt x="519" y="484"/>
                  <a:pt x="519" y="484"/>
                </a:cubicBezTo>
                <a:cubicBezTo>
                  <a:pt x="519" y="484"/>
                  <a:pt x="519" y="493"/>
                  <a:pt x="519" y="501"/>
                </a:cubicBezTo>
                <a:cubicBezTo>
                  <a:pt x="527" y="501"/>
                  <a:pt x="535" y="510"/>
                  <a:pt x="544" y="510"/>
                </a:cubicBezTo>
                <a:cubicBezTo>
                  <a:pt x="552" y="493"/>
                  <a:pt x="552" y="493"/>
                  <a:pt x="552" y="493"/>
                </a:cubicBezTo>
                <a:cubicBezTo>
                  <a:pt x="577" y="493"/>
                  <a:pt x="577" y="493"/>
                  <a:pt x="577" y="493"/>
                </a:cubicBezTo>
                <a:cubicBezTo>
                  <a:pt x="611" y="535"/>
                  <a:pt x="611" y="535"/>
                  <a:pt x="611" y="535"/>
                </a:cubicBezTo>
                <a:cubicBezTo>
                  <a:pt x="611" y="551"/>
                  <a:pt x="611" y="551"/>
                  <a:pt x="611" y="551"/>
                </a:cubicBezTo>
                <a:lnTo>
                  <a:pt x="594" y="568"/>
                </a:lnTo>
                <a:cubicBezTo>
                  <a:pt x="594" y="576"/>
                  <a:pt x="594" y="576"/>
                  <a:pt x="594" y="585"/>
                </a:cubicBezTo>
                <a:cubicBezTo>
                  <a:pt x="602" y="585"/>
                  <a:pt x="619" y="602"/>
                  <a:pt x="619" y="602"/>
                </a:cubicBezTo>
                <a:cubicBezTo>
                  <a:pt x="619" y="618"/>
                  <a:pt x="619" y="618"/>
                  <a:pt x="619" y="618"/>
                </a:cubicBezTo>
                <a:lnTo>
                  <a:pt x="594" y="660"/>
                </a:lnTo>
                <a:close/>
                <a:moveTo>
                  <a:pt x="594" y="660"/>
                </a:moveTo>
                <a:lnTo>
                  <a:pt x="594" y="6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768985" y="2389240"/>
            <a:ext cx="9075485" cy="929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Keras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복수의 </a:t>
            </a: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팩터를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ensemble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구성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04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기술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69" y="3984091"/>
            <a:ext cx="2918561" cy="9858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25"/>
          <a:stretch/>
        </p:blipFill>
        <p:spPr>
          <a:xfrm>
            <a:off x="6536585" y="3985453"/>
            <a:ext cx="2566447" cy="10033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248" y="4896326"/>
            <a:ext cx="2043423" cy="15325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759" y="5084584"/>
            <a:ext cx="1172303" cy="1436484"/>
          </a:xfrm>
          <a:prstGeom prst="rect">
            <a:avLst/>
          </a:prstGeom>
        </p:spPr>
      </p:pic>
      <p:sp>
        <p:nvSpPr>
          <p:cNvPr id="11" name="Rectangle 15"/>
          <p:cNvSpPr/>
          <p:nvPr/>
        </p:nvSpPr>
        <p:spPr>
          <a:xfrm>
            <a:off x="0" y="0"/>
            <a:ext cx="233265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타원 11"/>
          <p:cNvSpPr/>
          <p:nvPr/>
        </p:nvSpPr>
        <p:spPr>
          <a:xfrm>
            <a:off x="1660842" y="1394760"/>
            <a:ext cx="1343622" cy="13436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89345" y="1697954"/>
            <a:ext cx="6080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err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백엔드</a:t>
            </a:r>
            <a:r>
              <a:rPr lang="ko-KR" altLang="en-US" sz="2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800" dirty="0" err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프론트엔드</a:t>
            </a:r>
            <a:r>
              <a:rPr lang="ko-KR" altLang="en-US" sz="2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Version Control</a:t>
            </a:r>
            <a:endParaRPr lang="en-US" altLang="ko-KR" sz="28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AutoShape 4"/>
          <p:cNvSpPr>
            <a:spLocks/>
          </p:cNvSpPr>
          <p:nvPr/>
        </p:nvSpPr>
        <p:spPr bwMode="auto">
          <a:xfrm>
            <a:off x="1960983" y="1697954"/>
            <a:ext cx="743339" cy="7459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2" y="3887113"/>
            <a:ext cx="1490369" cy="1345989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2768986" y="2389240"/>
            <a:ext cx="9049848" cy="12701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백엔드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Django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프레임워크로 </a:t>
            </a: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웹서비스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구성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프론트엔드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Html5, chart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라이브러리로 구현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Version Control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GitHub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팀원 전체 소스 형상 관리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91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분석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39411" y="1409301"/>
            <a:ext cx="10515600" cy="84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아이돌</a:t>
            </a:r>
            <a:r>
              <a:rPr lang="ko-KR" altLang="en-US" sz="28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인기에 영향을 미치는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팩터</a:t>
            </a:r>
            <a:endParaRPr lang="ko-KR" altLang="en-US" sz="2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9" name="Group 2"/>
          <p:cNvGrpSpPr/>
          <p:nvPr/>
        </p:nvGrpSpPr>
        <p:grpSpPr>
          <a:xfrm flipV="1">
            <a:off x="736990" y="2565749"/>
            <a:ext cx="10718021" cy="2317598"/>
            <a:chOff x="736989" y="2298598"/>
            <a:chExt cx="10718021" cy="2354538"/>
          </a:xfrm>
        </p:grpSpPr>
        <p:sp>
          <p:nvSpPr>
            <p:cNvPr id="10" name="Block Arc 3"/>
            <p:cNvSpPr/>
            <p:nvPr/>
          </p:nvSpPr>
          <p:spPr>
            <a:xfrm rot="10800000">
              <a:off x="6993307" y="2298599"/>
              <a:ext cx="2376264" cy="2354537"/>
            </a:xfrm>
            <a:prstGeom prst="blockArc">
              <a:avLst>
                <a:gd name="adj1" fmla="val 10800000"/>
                <a:gd name="adj2" fmla="val 21562961"/>
                <a:gd name="adj3" fmla="val 1243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1" name="Block Arc 4"/>
            <p:cNvSpPr/>
            <p:nvPr/>
          </p:nvSpPr>
          <p:spPr>
            <a:xfrm>
              <a:off x="9078746" y="2298599"/>
              <a:ext cx="2376264" cy="2354537"/>
            </a:xfrm>
            <a:prstGeom prst="blockArc">
              <a:avLst>
                <a:gd name="adj1" fmla="val 10800000"/>
                <a:gd name="adj2" fmla="val 78694"/>
                <a:gd name="adj3" fmla="val 124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2" name="Block Arc 5"/>
            <p:cNvSpPr/>
            <p:nvPr/>
          </p:nvSpPr>
          <p:spPr>
            <a:xfrm>
              <a:off x="4907868" y="2298598"/>
              <a:ext cx="2376264" cy="2354537"/>
            </a:xfrm>
            <a:prstGeom prst="blockArc">
              <a:avLst>
                <a:gd name="adj1" fmla="val 10800000"/>
                <a:gd name="adj2" fmla="val 78694"/>
                <a:gd name="adj3" fmla="val 1242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3" name="Block Arc 6"/>
            <p:cNvSpPr/>
            <p:nvPr/>
          </p:nvSpPr>
          <p:spPr>
            <a:xfrm rot="10800000">
              <a:off x="2822429" y="2298598"/>
              <a:ext cx="2376264" cy="2354537"/>
            </a:xfrm>
            <a:prstGeom prst="blockArc">
              <a:avLst>
                <a:gd name="adj1" fmla="val 10800000"/>
                <a:gd name="adj2" fmla="val 21562961"/>
                <a:gd name="adj3" fmla="val 124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4" name="Block Arc 7"/>
            <p:cNvSpPr/>
            <p:nvPr/>
          </p:nvSpPr>
          <p:spPr>
            <a:xfrm>
              <a:off x="736989" y="2298598"/>
              <a:ext cx="2376264" cy="2354537"/>
            </a:xfrm>
            <a:prstGeom prst="blockArc">
              <a:avLst>
                <a:gd name="adj1" fmla="val 10656292"/>
                <a:gd name="adj2" fmla="val 78694"/>
                <a:gd name="adj3" fmla="val 1242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8"/>
          <p:cNvGrpSpPr/>
          <p:nvPr/>
        </p:nvGrpSpPr>
        <p:grpSpPr>
          <a:xfrm>
            <a:off x="736990" y="2518871"/>
            <a:ext cx="10718021" cy="2354538"/>
            <a:chOff x="736989" y="2298598"/>
            <a:chExt cx="10718021" cy="2354538"/>
          </a:xfrm>
        </p:grpSpPr>
        <p:sp>
          <p:nvSpPr>
            <p:cNvPr id="16" name="Block Arc 9"/>
            <p:cNvSpPr/>
            <p:nvPr/>
          </p:nvSpPr>
          <p:spPr>
            <a:xfrm rot="10800000">
              <a:off x="6993307" y="2298599"/>
              <a:ext cx="2376264" cy="2354537"/>
            </a:xfrm>
            <a:prstGeom prst="blockArc">
              <a:avLst>
                <a:gd name="adj1" fmla="val 10800000"/>
                <a:gd name="adj2" fmla="val 21562961"/>
                <a:gd name="adj3" fmla="val 1243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7" name="Block Arc 10"/>
            <p:cNvSpPr/>
            <p:nvPr/>
          </p:nvSpPr>
          <p:spPr>
            <a:xfrm>
              <a:off x="9078746" y="2298599"/>
              <a:ext cx="2376264" cy="2354537"/>
            </a:xfrm>
            <a:prstGeom prst="blockArc">
              <a:avLst>
                <a:gd name="adj1" fmla="val 10800000"/>
                <a:gd name="adj2" fmla="val 78694"/>
                <a:gd name="adj3" fmla="val 124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8" name="Block Arc 11"/>
            <p:cNvSpPr/>
            <p:nvPr/>
          </p:nvSpPr>
          <p:spPr>
            <a:xfrm>
              <a:off x="4907868" y="2298598"/>
              <a:ext cx="2376264" cy="2354537"/>
            </a:xfrm>
            <a:prstGeom prst="blockArc">
              <a:avLst>
                <a:gd name="adj1" fmla="val 10800000"/>
                <a:gd name="adj2" fmla="val 78694"/>
                <a:gd name="adj3" fmla="val 1242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9" name="Block Arc 12"/>
            <p:cNvSpPr/>
            <p:nvPr/>
          </p:nvSpPr>
          <p:spPr>
            <a:xfrm rot="10800000">
              <a:off x="2822429" y="2298598"/>
              <a:ext cx="2376264" cy="2354537"/>
            </a:xfrm>
            <a:prstGeom prst="blockArc">
              <a:avLst>
                <a:gd name="adj1" fmla="val 10800000"/>
                <a:gd name="adj2" fmla="val 21562961"/>
                <a:gd name="adj3" fmla="val 124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20" name="Block Arc 13"/>
            <p:cNvSpPr/>
            <p:nvPr/>
          </p:nvSpPr>
          <p:spPr>
            <a:xfrm>
              <a:off x="736989" y="2298598"/>
              <a:ext cx="2376264" cy="2354537"/>
            </a:xfrm>
            <a:prstGeom prst="blockArc">
              <a:avLst>
                <a:gd name="adj1" fmla="val 10800000"/>
                <a:gd name="adj2" fmla="val 78694"/>
                <a:gd name="adj3" fmla="val 1242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21" name="AutoShape 4"/>
          <p:cNvSpPr>
            <a:spLocks/>
          </p:cNvSpPr>
          <p:nvPr/>
        </p:nvSpPr>
        <p:spPr bwMode="auto">
          <a:xfrm>
            <a:off x="10024191" y="3399672"/>
            <a:ext cx="550069" cy="5520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22" name="Group 15"/>
          <p:cNvGrpSpPr/>
          <p:nvPr/>
        </p:nvGrpSpPr>
        <p:grpSpPr>
          <a:xfrm>
            <a:off x="8021070" y="3376590"/>
            <a:ext cx="391656" cy="569505"/>
            <a:chOff x="10146507" y="3505994"/>
            <a:chExt cx="319881" cy="465138"/>
          </a:xfrm>
          <a:solidFill>
            <a:schemeClr val="accent4"/>
          </a:solidFill>
        </p:grpSpPr>
        <p:sp>
          <p:nvSpPr>
            <p:cNvPr id="23" name="AutoShape 30"/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4" name="AutoShape 31"/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5" name="AutoShape 81"/>
          <p:cNvSpPr>
            <a:spLocks/>
          </p:cNvSpPr>
          <p:nvPr/>
        </p:nvSpPr>
        <p:spPr bwMode="auto">
          <a:xfrm>
            <a:off x="5848387" y="3399672"/>
            <a:ext cx="568533" cy="5685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35" y="9811"/>
                </a:moveTo>
                <a:cubicBezTo>
                  <a:pt x="20220" y="10144"/>
                  <a:pt x="20081" y="10800"/>
                  <a:pt x="18899" y="10800"/>
                </a:cubicBezTo>
                <a:lnTo>
                  <a:pt x="17549" y="10800"/>
                </a:lnTo>
                <a:cubicBezTo>
                  <a:pt x="17363" y="10800"/>
                  <a:pt x="17212" y="10950"/>
                  <a:pt x="17212" y="11137"/>
                </a:cubicBezTo>
                <a:cubicBezTo>
                  <a:pt x="17212" y="11324"/>
                  <a:pt x="17363" y="11475"/>
                  <a:pt x="17549" y="11475"/>
                </a:cubicBezTo>
                <a:lnTo>
                  <a:pt x="18858" y="11475"/>
                </a:lnTo>
                <a:cubicBezTo>
                  <a:pt x="19870" y="11475"/>
                  <a:pt x="20003" y="12314"/>
                  <a:pt x="19938" y="12719"/>
                </a:cubicBezTo>
                <a:cubicBezTo>
                  <a:pt x="19855" y="13223"/>
                  <a:pt x="19618" y="14175"/>
                  <a:pt x="18478" y="14175"/>
                </a:cubicBezTo>
                <a:lnTo>
                  <a:pt x="16874" y="14175"/>
                </a:lnTo>
                <a:cubicBezTo>
                  <a:pt x="16688" y="14175"/>
                  <a:pt x="16537" y="14325"/>
                  <a:pt x="16537" y="14512"/>
                </a:cubicBezTo>
                <a:cubicBezTo>
                  <a:pt x="16537" y="14699"/>
                  <a:pt x="16688" y="14850"/>
                  <a:pt x="16874" y="14850"/>
                </a:cubicBezTo>
                <a:lnTo>
                  <a:pt x="18203" y="14850"/>
                </a:lnTo>
                <a:cubicBezTo>
                  <a:pt x="19343" y="14850"/>
                  <a:pt x="19243" y="15718"/>
                  <a:pt x="19079" y="16237"/>
                </a:cubicBezTo>
                <a:cubicBezTo>
                  <a:pt x="18864" y="16918"/>
                  <a:pt x="18732" y="17549"/>
                  <a:pt x="17297" y="17549"/>
                </a:cubicBezTo>
                <a:lnTo>
                  <a:pt x="16196" y="17549"/>
                </a:lnTo>
                <a:cubicBezTo>
                  <a:pt x="16009" y="17549"/>
                  <a:pt x="15859" y="17700"/>
                  <a:pt x="15859" y="17887"/>
                </a:cubicBezTo>
                <a:cubicBezTo>
                  <a:pt x="15859" y="18073"/>
                  <a:pt x="16009" y="18225"/>
                  <a:pt x="16196" y="18225"/>
                </a:cubicBezTo>
                <a:lnTo>
                  <a:pt x="17255" y="18225"/>
                </a:lnTo>
                <a:cubicBezTo>
                  <a:pt x="17993" y="18225"/>
                  <a:pt x="18027" y="18923"/>
                  <a:pt x="17950" y="19174"/>
                </a:cubicBezTo>
                <a:cubicBezTo>
                  <a:pt x="17866" y="19448"/>
                  <a:pt x="17767" y="19651"/>
                  <a:pt x="17762" y="19660"/>
                </a:cubicBezTo>
                <a:cubicBezTo>
                  <a:pt x="17558" y="20028"/>
                  <a:pt x="17229" y="20249"/>
                  <a:pt x="16534" y="20249"/>
                </a:cubicBezTo>
                <a:lnTo>
                  <a:pt x="12844" y="20249"/>
                </a:lnTo>
                <a:cubicBezTo>
                  <a:pt x="10990" y="20249"/>
                  <a:pt x="9151" y="19829"/>
                  <a:pt x="9104" y="19818"/>
                </a:cubicBezTo>
                <a:cubicBezTo>
                  <a:pt x="6299" y="19172"/>
                  <a:pt x="6152" y="19122"/>
                  <a:pt x="5976" y="19072"/>
                </a:cubicBezTo>
                <a:cubicBezTo>
                  <a:pt x="5976" y="19072"/>
                  <a:pt x="5405" y="18976"/>
                  <a:pt x="5405" y="18478"/>
                </a:cubicBezTo>
                <a:lnTo>
                  <a:pt x="5399" y="9155"/>
                </a:lnTo>
                <a:cubicBezTo>
                  <a:pt x="5399" y="8839"/>
                  <a:pt x="5601" y="8552"/>
                  <a:pt x="5935" y="8452"/>
                </a:cubicBezTo>
                <a:cubicBezTo>
                  <a:pt x="5977" y="8435"/>
                  <a:pt x="6034" y="8419"/>
                  <a:pt x="6074" y="8401"/>
                </a:cubicBezTo>
                <a:cubicBezTo>
                  <a:pt x="9158" y="7125"/>
                  <a:pt x="10097" y="4324"/>
                  <a:pt x="10124" y="2025"/>
                </a:cubicBezTo>
                <a:cubicBezTo>
                  <a:pt x="10128" y="1702"/>
                  <a:pt x="10378" y="1350"/>
                  <a:pt x="10800" y="1350"/>
                </a:cubicBezTo>
                <a:cubicBezTo>
                  <a:pt x="11514" y="1350"/>
                  <a:pt x="12774" y="2782"/>
                  <a:pt x="12774" y="4554"/>
                </a:cubicBezTo>
                <a:cubicBezTo>
                  <a:pt x="12774" y="6155"/>
                  <a:pt x="12711" y="6432"/>
                  <a:pt x="12149" y="8100"/>
                </a:cubicBezTo>
                <a:cubicBezTo>
                  <a:pt x="18899" y="8100"/>
                  <a:pt x="18852" y="8196"/>
                  <a:pt x="19448" y="8353"/>
                </a:cubicBezTo>
                <a:cubicBezTo>
                  <a:pt x="20187" y="8564"/>
                  <a:pt x="20249" y="9175"/>
                  <a:pt x="20249" y="9386"/>
                </a:cubicBezTo>
                <a:cubicBezTo>
                  <a:pt x="20249" y="9618"/>
                  <a:pt x="20243" y="9584"/>
                  <a:pt x="20235" y="9811"/>
                </a:cubicBezTo>
                <a:moveTo>
                  <a:pt x="4724" y="19575"/>
                </a:moveTo>
                <a:cubicBezTo>
                  <a:pt x="4724" y="19948"/>
                  <a:pt x="4423" y="20249"/>
                  <a:pt x="4049" y="20249"/>
                </a:cubicBezTo>
                <a:lnTo>
                  <a:pt x="2024" y="20249"/>
                </a:lnTo>
                <a:cubicBezTo>
                  <a:pt x="1652" y="20249"/>
                  <a:pt x="1349" y="19948"/>
                  <a:pt x="1349" y="19575"/>
                </a:cubicBezTo>
                <a:lnTo>
                  <a:pt x="1349" y="8774"/>
                </a:lnTo>
                <a:cubicBezTo>
                  <a:pt x="1349" y="8401"/>
                  <a:pt x="1652" y="8100"/>
                  <a:pt x="2024" y="8100"/>
                </a:cubicBezTo>
                <a:lnTo>
                  <a:pt x="4049" y="8100"/>
                </a:lnTo>
                <a:cubicBezTo>
                  <a:pt x="4423" y="8100"/>
                  <a:pt x="4724" y="8401"/>
                  <a:pt x="4724" y="8774"/>
                </a:cubicBezTo>
                <a:cubicBezTo>
                  <a:pt x="4724" y="8774"/>
                  <a:pt x="4724" y="19575"/>
                  <a:pt x="4724" y="19575"/>
                </a:cubicBezTo>
                <a:close/>
                <a:moveTo>
                  <a:pt x="19686" y="7069"/>
                </a:moveTo>
                <a:cubicBezTo>
                  <a:pt x="18842" y="6846"/>
                  <a:pt x="16858" y="6849"/>
                  <a:pt x="13956" y="6773"/>
                </a:cubicBezTo>
                <a:cubicBezTo>
                  <a:pt x="14093" y="6139"/>
                  <a:pt x="14124" y="5568"/>
                  <a:pt x="14124" y="4554"/>
                </a:cubicBezTo>
                <a:cubicBezTo>
                  <a:pt x="14124" y="2133"/>
                  <a:pt x="12361" y="0"/>
                  <a:pt x="10800" y="0"/>
                </a:cubicBezTo>
                <a:cubicBezTo>
                  <a:pt x="9698" y="0"/>
                  <a:pt x="8789" y="901"/>
                  <a:pt x="8774" y="2009"/>
                </a:cubicBezTo>
                <a:cubicBezTo>
                  <a:pt x="8760" y="3368"/>
                  <a:pt x="8340" y="5716"/>
                  <a:pt x="6074" y="6906"/>
                </a:cubicBezTo>
                <a:cubicBezTo>
                  <a:pt x="5908" y="6994"/>
                  <a:pt x="5433" y="7228"/>
                  <a:pt x="5364" y="7259"/>
                </a:cubicBezTo>
                <a:lnTo>
                  <a:pt x="5399" y="7289"/>
                </a:lnTo>
                <a:cubicBezTo>
                  <a:pt x="5045" y="6984"/>
                  <a:pt x="4554" y="6750"/>
                  <a:pt x="4049" y="6750"/>
                </a:cubicBezTo>
                <a:lnTo>
                  <a:pt x="2024" y="6750"/>
                </a:lnTo>
                <a:cubicBezTo>
                  <a:pt x="908" y="6750"/>
                  <a:pt x="0" y="7658"/>
                  <a:pt x="0" y="8774"/>
                </a:cubicBezTo>
                <a:lnTo>
                  <a:pt x="0" y="19575"/>
                </a:lnTo>
                <a:cubicBezTo>
                  <a:pt x="0" y="20691"/>
                  <a:pt x="908" y="21599"/>
                  <a:pt x="2024" y="21599"/>
                </a:cubicBezTo>
                <a:lnTo>
                  <a:pt x="4049" y="21599"/>
                </a:lnTo>
                <a:cubicBezTo>
                  <a:pt x="4853" y="21599"/>
                  <a:pt x="5525" y="21114"/>
                  <a:pt x="5850" y="20434"/>
                </a:cubicBezTo>
                <a:cubicBezTo>
                  <a:pt x="5859" y="20437"/>
                  <a:pt x="5873" y="20441"/>
                  <a:pt x="5882" y="20442"/>
                </a:cubicBezTo>
                <a:cubicBezTo>
                  <a:pt x="5927" y="20454"/>
                  <a:pt x="5979" y="20467"/>
                  <a:pt x="6044" y="20485"/>
                </a:cubicBezTo>
                <a:cubicBezTo>
                  <a:pt x="6056" y="20487"/>
                  <a:pt x="6062" y="20488"/>
                  <a:pt x="6074" y="20492"/>
                </a:cubicBezTo>
                <a:cubicBezTo>
                  <a:pt x="6464" y="20588"/>
                  <a:pt x="7212" y="20768"/>
                  <a:pt x="8812" y="21135"/>
                </a:cubicBezTo>
                <a:cubicBezTo>
                  <a:pt x="9155" y="21213"/>
                  <a:pt x="10966" y="21599"/>
                  <a:pt x="12844" y="21599"/>
                </a:cubicBezTo>
                <a:lnTo>
                  <a:pt x="16534" y="21599"/>
                </a:lnTo>
                <a:cubicBezTo>
                  <a:pt x="17659" y="21599"/>
                  <a:pt x="18469" y="21167"/>
                  <a:pt x="18952" y="20298"/>
                </a:cubicBezTo>
                <a:cubicBezTo>
                  <a:pt x="18958" y="20285"/>
                  <a:pt x="19114" y="19982"/>
                  <a:pt x="19240" y="19572"/>
                </a:cubicBezTo>
                <a:cubicBezTo>
                  <a:pt x="19336" y="19263"/>
                  <a:pt x="19371" y="18827"/>
                  <a:pt x="19256" y="18384"/>
                </a:cubicBezTo>
                <a:cubicBezTo>
                  <a:pt x="19981" y="17886"/>
                  <a:pt x="20214" y="17133"/>
                  <a:pt x="20366" y="16643"/>
                </a:cubicBezTo>
                <a:cubicBezTo>
                  <a:pt x="20620" y="15838"/>
                  <a:pt x="20544" y="15235"/>
                  <a:pt x="20367" y="14803"/>
                </a:cubicBezTo>
                <a:cubicBezTo>
                  <a:pt x="20775" y="14418"/>
                  <a:pt x="21122" y="13831"/>
                  <a:pt x="21269" y="12935"/>
                </a:cubicBezTo>
                <a:cubicBezTo>
                  <a:pt x="21361" y="12380"/>
                  <a:pt x="21263" y="11809"/>
                  <a:pt x="21007" y="11334"/>
                </a:cubicBezTo>
                <a:cubicBezTo>
                  <a:pt x="21389" y="10905"/>
                  <a:pt x="21564" y="10365"/>
                  <a:pt x="21583" y="9865"/>
                </a:cubicBezTo>
                <a:lnTo>
                  <a:pt x="21591" y="9724"/>
                </a:lnTo>
                <a:cubicBezTo>
                  <a:pt x="21596" y="9635"/>
                  <a:pt x="21600" y="9581"/>
                  <a:pt x="21600" y="9386"/>
                </a:cubicBezTo>
                <a:cubicBezTo>
                  <a:pt x="21600" y="8533"/>
                  <a:pt x="21010" y="7446"/>
                  <a:pt x="19686" y="70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27" name="Group 20"/>
          <p:cNvGrpSpPr/>
          <p:nvPr/>
        </p:nvGrpSpPr>
        <p:grpSpPr>
          <a:xfrm>
            <a:off x="1594774" y="3480888"/>
            <a:ext cx="572293" cy="487317"/>
            <a:chOff x="4439444" y="1652588"/>
            <a:chExt cx="464344" cy="464344"/>
          </a:xfrm>
          <a:solidFill>
            <a:srgbClr val="EC2138"/>
          </a:solidFill>
        </p:grpSpPr>
        <p:sp>
          <p:nvSpPr>
            <p:cNvPr id="28" name="AutoShape 136"/>
            <p:cNvSpPr>
              <a:spLocks/>
            </p:cNvSpPr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9" name="AutoShape 137"/>
            <p:cNvSpPr>
              <a:spLocks/>
            </p:cNvSpPr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0" name="AutoShape 138"/>
            <p:cNvSpPr>
              <a:spLocks/>
            </p:cNvSpPr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1" name="Freeform 49"/>
          <p:cNvSpPr/>
          <p:nvPr/>
        </p:nvSpPr>
        <p:spPr>
          <a:xfrm>
            <a:off x="1137003" y="2936429"/>
            <a:ext cx="1576236" cy="1576236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32" name="Freeform 50"/>
          <p:cNvSpPr/>
          <p:nvPr/>
        </p:nvSpPr>
        <p:spPr>
          <a:xfrm>
            <a:off x="3222442" y="2936429"/>
            <a:ext cx="1576236" cy="1576236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33" name="Freeform 52"/>
          <p:cNvSpPr/>
          <p:nvPr/>
        </p:nvSpPr>
        <p:spPr>
          <a:xfrm>
            <a:off x="5307883" y="2936429"/>
            <a:ext cx="1576236" cy="1576236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3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34" name="Freeform 53"/>
          <p:cNvSpPr/>
          <p:nvPr/>
        </p:nvSpPr>
        <p:spPr>
          <a:xfrm>
            <a:off x="7388576" y="2936429"/>
            <a:ext cx="1576236" cy="1576236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35" name="Freeform 54"/>
          <p:cNvSpPr/>
          <p:nvPr/>
        </p:nvSpPr>
        <p:spPr>
          <a:xfrm>
            <a:off x="9483507" y="2936429"/>
            <a:ext cx="1576236" cy="1576236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5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11624" y="5047159"/>
            <a:ext cx="1426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음원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음반</a:t>
            </a:r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3403171" y="5047159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유튜브</a:t>
            </a:r>
            <a:endParaRPr lang="ko-KR" altLang="en-US" sz="2400" dirty="0"/>
          </a:p>
        </p:txBody>
      </p:sp>
      <p:sp>
        <p:nvSpPr>
          <p:cNvPr id="42" name="직사각형 41"/>
          <p:cNvSpPr/>
          <p:nvPr/>
        </p:nvSpPr>
        <p:spPr>
          <a:xfrm>
            <a:off x="5329070" y="5047159"/>
            <a:ext cx="1664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전문가 평점</a:t>
            </a:r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7194876" y="5047159"/>
            <a:ext cx="2108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방송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포털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소셜</a:t>
            </a:r>
            <a:endParaRPr lang="ko-KR" altLang="en-US" sz="2400" dirty="0"/>
          </a:p>
        </p:txBody>
      </p:sp>
      <p:sp>
        <p:nvSpPr>
          <p:cNvPr id="44" name="직사각형 43"/>
          <p:cNvSpPr/>
          <p:nvPr/>
        </p:nvSpPr>
        <p:spPr>
          <a:xfrm>
            <a:off x="9391728" y="5047159"/>
            <a:ext cx="1867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네이버검색량</a:t>
            </a:r>
            <a:endParaRPr lang="ko-KR" altLang="en-US" sz="2400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rcRect t="24011" b="4804"/>
          <a:stretch/>
        </p:blipFill>
        <p:spPr>
          <a:xfrm>
            <a:off x="3550456" y="3376590"/>
            <a:ext cx="915230" cy="7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versal Powerpoint Template">
  <a:themeElements>
    <a:clrScheme name="Custom 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C2138"/>
      </a:accent1>
      <a:accent2>
        <a:srgbClr val="FEC709"/>
      </a:accent2>
      <a:accent3>
        <a:srgbClr val="75436E"/>
      </a:accent3>
      <a:accent4>
        <a:srgbClr val="F15A24"/>
      </a:accent4>
      <a:accent5>
        <a:srgbClr val="A4CC29"/>
      </a:accent5>
      <a:accent6>
        <a:srgbClr val="118CE7"/>
      </a:accent6>
      <a:hlink>
        <a:srgbClr val="0563C1"/>
      </a:hlink>
      <a:folHlink>
        <a:srgbClr val="954F72"/>
      </a:folHlink>
    </a:clrScheme>
    <a:fontScheme name="Nevada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9. Universal Full Colour 9</Template>
  <TotalTime>6664</TotalTime>
  <Words>478</Words>
  <Application>Microsoft Office PowerPoint</Application>
  <PresentationFormat>와이드스크린</PresentationFormat>
  <Paragraphs>148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FontAwesome</vt:lpstr>
      <vt:lpstr>Gill Sans</vt:lpstr>
      <vt:lpstr>Lato Light</vt:lpstr>
      <vt:lpstr>Lato Regular</vt:lpstr>
      <vt:lpstr>Raleway Light</vt:lpstr>
      <vt:lpstr>SimSun</vt:lpstr>
      <vt:lpstr>나눔스퀘어</vt:lpstr>
      <vt:lpstr>나눔스퀘어 Bold</vt:lpstr>
      <vt:lpstr>나눔스퀘어 ExtraBold</vt:lpstr>
      <vt:lpstr>나눔스퀘어라운드 Bold</vt:lpstr>
      <vt:lpstr>Arial</vt:lpstr>
      <vt:lpstr>Calibri</vt:lpstr>
      <vt:lpstr>Universal Powerpoint Template</vt:lpstr>
      <vt:lpstr>PowerPoint 프레젠테이션</vt:lpstr>
      <vt:lpstr>PowerPoint 프레젠테이션</vt:lpstr>
      <vt:lpstr>프로젝트 개요</vt:lpstr>
      <vt:lpstr>역할 분담</vt:lpstr>
      <vt:lpstr>일정</vt:lpstr>
      <vt:lpstr>관련 기술</vt:lpstr>
      <vt:lpstr>관련 기술</vt:lpstr>
      <vt:lpstr>관련 기술</vt:lpstr>
      <vt:lpstr>프로젝트 분석</vt:lpstr>
      <vt:lpstr>개발 절차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 design268</dc:creator>
  <cp:lastModifiedBy>User</cp:lastModifiedBy>
  <cp:revision>957</cp:revision>
  <dcterms:created xsi:type="dcterms:W3CDTF">2016-03-22T15:52:49Z</dcterms:created>
  <dcterms:modified xsi:type="dcterms:W3CDTF">2019-12-23T07:49:55Z</dcterms:modified>
</cp:coreProperties>
</file>