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4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56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35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64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05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90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4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09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87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4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81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F5B14-B7D6-4958-87E5-6133041D07E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53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0"/>
            <a:ext cx="12192000" cy="612250"/>
          </a:xfrm>
        </p:spPr>
        <p:txBody>
          <a:bodyPr/>
          <a:lstStyle/>
          <a:p>
            <a:r>
              <a:rPr lang="ko-KR" altLang="en-US" dirty="0" err="1" smtClean="0"/>
              <a:t>환형링크드리스트</a:t>
            </a:r>
            <a:r>
              <a:rPr lang="en-US" altLang="ko-KR" dirty="0" smtClean="0"/>
              <a:t>: circular Linked List</a:t>
            </a:r>
          </a:p>
          <a:p>
            <a:endParaRPr lang="ko-KR" altLang="en-US" dirty="0"/>
          </a:p>
        </p:txBody>
      </p:sp>
      <p:pic>
        <p:nvPicPr>
          <p:cNvPr id="1026" name="Picture 2" descr="환형연결리스트 이미지 검색결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257" y="50169"/>
            <a:ext cx="3186745" cy="119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2250" y="1058849"/>
            <a:ext cx="1433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초기화</a:t>
            </a:r>
            <a:endParaRPr lang="en-US" altLang="ko-KR" dirty="0" smtClean="0"/>
          </a:p>
          <a:p>
            <a:r>
              <a:rPr lang="en-US" altLang="ko-KR" dirty="0" smtClean="0"/>
              <a:t>head=None</a:t>
            </a:r>
          </a:p>
          <a:p>
            <a:r>
              <a:rPr lang="en-US" altLang="ko-KR" dirty="0" smtClean="0"/>
              <a:t>tail=None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366397"/>
              </p:ext>
            </p:extLst>
          </p:nvPr>
        </p:nvGraphicFramePr>
        <p:xfrm>
          <a:off x="1648091" y="3156867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zzz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2250" y="2077694"/>
            <a:ext cx="903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노드 추가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첫노드와</a:t>
            </a:r>
            <a:r>
              <a:rPr lang="ko-KR" altLang="en-US" dirty="0" smtClean="0"/>
              <a:t> 마지막 노드 </a:t>
            </a:r>
            <a:r>
              <a:rPr lang="ko-KR" altLang="en-US" dirty="0" err="1" smtClean="0"/>
              <a:t>추가시만</a:t>
            </a:r>
            <a:r>
              <a:rPr lang="ko-KR" altLang="en-US" dirty="0" smtClean="0"/>
              <a:t> 염두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 노드는 단순연결리스트와 동일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48091" y="35546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1234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82316" y="261803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head:1234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67668" y="2618035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tail:1234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198217"/>
              </p:ext>
            </p:extLst>
          </p:nvPr>
        </p:nvGraphicFramePr>
        <p:xfrm>
          <a:off x="5417581" y="3156867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zzz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2000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417581" y="35546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1234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51806" y="261803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head:1234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08613" y="2618035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tail:</a:t>
            </a:r>
            <a:r>
              <a:rPr lang="en-US" altLang="ko-KR" dirty="0" smtClean="0">
                <a:solidFill>
                  <a:srgbClr val="FF0000"/>
                </a:solidFill>
              </a:rPr>
              <a:t>2000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553202"/>
              </p:ext>
            </p:extLst>
          </p:nvPr>
        </p:nvGraphicFramePr>
        <p:xfrm>
          <a:off x="7666220" y="3156867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632951" y="35546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2000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endCxn id="17" idx="1"/>
          </p:cNvCxnSpPr>
          <p:nvPr/>
        </p:nvCxnSpPr>
        <p:spPr>
          <a:xfrm>
            <a:off x="6987523" y="3342287"/>
            <a:ext cx="678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endCxn id="17" idx="3"/>
          </p:cNvCxnSpPr>
          <p:nvPr/>
        </p:nvCxnSpPr>
        <p:spPr>
          <a:xfrm>
            <a:off x="6559826" y="3156867"/>
            <a:ext cx="2676336" cy="185420"/>
          </a:xfrm>
          <a:prstGeom prst="bentConnector5">
            <a:avLst>
              <a:gd name="adj1" fmla="val 170"/>
              <a:gd name="adj2" fmla="val -123288"/>
              <a:gd name="adj3" fmla="val 1085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440510"/>
              </p:ext>
            </p:extLst>
          </p:nvPr>
        </p:nvGraphicFramePr>
        <p:xfrm>
          <a:off x="5300967" y="4489733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zzz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300967" y="48875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1234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35192" y="3950901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head:</a:t>
            </a:r>
            <a:r>
              <a:rPr lang="en-US" altLang="ko-KR" dirty="0" smtClean="0">
                <a:solidFill>
                  <a:srgbClr val="FF0000"/>
                </a:solidFill>
              </a:rPr>
              <a:t>3000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91999" y="395090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tail:2000</a:t>
            </a:r>
            <a:endParaRPr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365465"/>
              </p:ext>
            </p:extLst>
          </p:nvPr>
        </p:nvGraphicFramePr>
        <p:xfrm>
          <a:off x="7549606" y="4489733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3000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7516337" y="48875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2000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endCxn id="28" idx="1"/>
          </p:cNvCxnSpPr>
          <p:nvPr/>
        </p:nvCxnSpPr>
        <p:spPr>
          <a:xfrm>
            <a:off x="6870909" y="4675153"/>
            <a:ext cx="678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32" idx="0"/>
            <a:endCxn id="28" idx="3"/>
          </p:cNvCxnSpPr>
          <p:nvPr/>
        </p:nvCxnSpPr>
        <p:spPr>
          <a:xfrm rot="16200000" flipH="1">
            <a:off x="6428871" y="1984476"/>
            <a:ext cx="185420" cy="5195934"/>
          </a:xfrm>
          <a:prstGeom prst="bentConnector4">
            <a:avLst>
              <a:gd name="adj1" fmla="val -50388"/>
              <a:gd name="adj2" fmla="val 1044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645076"/>
              </p:ext>
            </p:extLst>
          </p:nvPr>
        </p:nvGraphicFramePr>
        <p:xfrm>
          <a:off x="3138643" y="4489733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aaa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138643" y="48848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3000</a:t>
            </a:r>
            <a:endParaRPr lang="ko-KR" altLang="en-US" dirty="0"/>
          </a:p>
        </p:txBody>
      </p:sp>
      <p:cxnSp>
        <p:nvCxnSpPr>
          <p:cNvPr id="34" name="직선 화살표 연결선 33"/>
          <p:cNvCxnSpPr>
            <a:stCxn id="26" idx="2"/>
            <a:endCxn id="32" idx="3"/>
          </p:cNvCxnSpPr>
          <p:nvPr/>
        </p:nvCxnSpPr>
        <p:spPr>
          <a:xfrm flipH="1">
            <a:off x="4708585" y="4320233"/>
            <a:ext cx="655946" cy="35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3" idx="0"/>
            <a:endCxn id="26" idx="1"/>
          </p:cNvCxnSpPr>
          <p:nvPr/>
        </p:nvCxnSpPr>
        <p:spPr>
          <a:xfrm flipV="1">
            <a:off x="3484251" y="4135567"/>
            <a:ext cx="1250941" cy="74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2" idx="3"/>
            <a:endCxn id="24" idx="1"/>
          </p:cNvCxnSpPr>
          <p:nvPr/>
        </p:nvCxnSpPr>
        <p:spPr>
          <a:xfrm>
            <a:off x="4708585" y="4675153"/>
            <a:ext cx="592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2250" y="4050342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첫 노드 추가의 경우 변경사항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647096" y="4166944"/>
            <a:ext cx="22605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헤</a:t>
            </a:r>
            <a:r>
              <a:rPr lang="ko-KR" altLang="en-US" sz="1600" dirty="0" smtClean="0"/>
              <a:t>드</a:t>
            </a:r>
            <a:r>
              <a:rPr lang="en-US" altLang="ko-KR" sz="1600" dirty="0" smtClean="0"/>
              <a:t>-&gt;</a:t>
            </a:r>
            <a:r>
              <a:rPr lang="ko-KR" altLang="en-US" sz="1600" dirty="0" err="1" smtClean="0"/>
              <a:t>첫노드링크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첫노드주소</a:t>
            </a:r>
            <a:r>
              <a:rPr lang="en-US" altLang="ko-KR" sz="1600" dirty="0" smtClean="0"/>
              <a:t>-&gt;</a:t>
            </a:r>
            <a:r>
              <a:rPr lang="ko-KR" altLang="en-US" sz="1600" dirty="0" smtClean="0"/>
              <a:t>헤드</a:t>
            </a:r>
            <a:endParaRPr lang="en-US" altLang="ko-KR" sz="1600" dirty="0" smtClean="0"/>
          </a:p>
          <a:p>
            <a:r>
              <a:rPr lang="ko-KR" altLang="en-US" sz="1600" dirty="0" smtClean="0"/>
              <a:t>헤드</a:t>
            </a:r>
            <a:r>
              <a:rPr lang="en-US" altLang="ko-KR" sz="1600" dirty="0" smtClean="0"/>
              <a:t>-&gt;</a:t>
            </a:r>
            <a:r>
              <a:rPr lang="ko-KR" altLang="en-US" sz="1600" dirty="0" smtClean="0"/>
              <a:t>마지막노드링크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95224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633203"/>
              </p:ext>
            </p:extLst>
          </p:nvPr>
        </p:nvGraphicFramePr>
        <p:xfrm>
          <a:off x="3003040" y="1245602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zzz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003040" y="164337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1234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37265" y="706770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head:3000</a:t>
            </a:r>
            <a:endParaRPr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829983"/>
              </p:ext>
            </p:extLst>
          </p:nvPr>
        </p:nvGraphicFramePr>
        <p:xfrm>
          <a:off x="5251679" y="1245602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kim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1800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218410" y="164337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2000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endCxn id="28" idx="1"/>
          </p:cNvCxnSpPr>
          <p:nvPr/>
        </p:nvCxnSpPr>
        <p:spPr>
          <a:xfrm>
            <a:off x="4572982" y="1431022"/>
            <a:ext cx="678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32" idx="0"/>
            <a:endCxn id="35" idx="3"/>
          </p:cNvCxnSpPr>
          <p:nvPr/>
        </p:nvCxnSpPr>
        <p:spPr>
          <a:xfrm rot="16200000" flipH="1">
            <a:off x="5308400" y="-2437111"/>
            <a:ext cx="185420" cy="7550847"/>
          </a:xfrm>
          <a:prstGeom prst="bentConnector4">
            <a:avLst>
              <a:gd name="adj1" fmla="val -123288"/>
              <a:gd name="adj2" fmla="val 1030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48601"/>
              </p:ext>
            </p:extLst>
          </p:nvPr>
        </p:nvGraphicFramePr>
        <p:xfrm>
          <a:off x="840716" y="1245602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aaa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840716" y="164072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3000</a:t>
            </a:r>
            <a:endParaRPr lang="ko-KR" altLang="en-US" dirty="0"/>
          </a:p>
        </p:txBody>
      </p:sp>
      <p:cxnSp>
        <p:nvCxnSpPr>
          <p:cNvPr id="34" name="직선 화살표 연결선 33"/>
          <p:cNvCxnSpPr>
            <a:stCxn id="26" idx="2"/>
            <a:endCxn id="32" idx="3"/>
          </p:cNvCxnSpPr>
          <p:nvPr/>
        </p:nvCxnSpPr>
        <p:spPr>
          <a:xfrm flipH="1">
            <a:off x="2410658" y="1076102"/>
            <a:ext cx="655946" cy="35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3" idx="0"/>
            <a:endCxn id="26" idx="1"/>
          </p:cNvCxnSpPr>
          <p:nvPr/>
        </p:nvCxnSpPr>
        <p:spPr>
          <a:xfrm flipV="1">
            <a:off x="1186324" y="891436"/>
            <a:ext cx="1250941" cy="74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2" idx="3"/>
            <a:endCxn id="24" idx="1"/>
          </p:cNvCxnSpPr>
          <p:nvPr/>
        </p:nvCxnSpPr>
        <p:spPr>
          <a:xfrm>
            <a:off x="2410658" y="1431022"/>
            <a:ext cx="592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3366" y="201912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마지막노드</a:t>
            </a:r>
            <a:r>
              <a:rPr lang="ko-KR" altLang="en-US" dirty="0" smtClean="0"/>
              <a:t> 추가의 경우 변경사항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494619" y="2123460"/>
            <a:ext cx="6273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Tail</a:t>
            </a:r>
            <a:r>
              <a:rPr lang="ko-KR" altLang="en-US" sz="1600" dirty="0" smtClean="0"/>
              <a:t>이 지시하는 노드의 링크 </a:t>
            </a:r>
            <a:r>
              <a:rPr lang="en-US" altLang="ko-KR" sz="1600" dirty="0" smtClean="0">
                <a:sym typeface="Wingdings" panose="05000000000000000000" pitchFamily="2" charset="2"/>
              </a:rPr>
              <a:t> </a:t>
            </a:r>
            <a:r>
              <a:rPr lang="ko-KR" altLang="en-US" sz="1600" dirty="0" smtClean="0"/>
              <a:t>추가된 마지막 노드의 링크로 이동</a:t>
            </a:r>
            <a:endParaRPr lang="en-US" altLang="ko-KR" sz="1600" dirty="0" smtClean="0"/>
          </a:p>
          <a:p>
            <a:r>
              <a:rPr lang="ko-KR" altLang="en-US" sz="1600" dirty="0" smtClean="0"/>
              <a:t>추가된 마지막 노드의 주소 </a:t>
            </a:r>
            <a:r>
              <a:rPr lang="en-US" altLang="ko-KR" sz="1600" dirty="0" smtClean="0">
                <a:sym typeface="Wingdings" panose="05000000000000000000" pitchFamily="2" charset="2"/>
              </a:rPr>
              <a:t> tail</a:t>
            </a:r>
            <a:r>
              <a:rPr lang="ko-KR" altLang="en-US" sz="1600" dirty="0" smtClean="0">
                <a:sym typeface="Wingdings" panose="05000000000000000000" pitchFamily="2" charset="2"/>
              </a:rPr>
              <a:t>의 링크</a:t>
            </a:r>
            <a:r>
              <a:rPr lang="en-US" altLang="ko-KR" sz="1600" dirty="0" smtClean="0">
                <a:sym typeface="Wingdings" panose="05000000000000000000" pitchFamily="2" charset="2"/>
              </a:rPr>
              <a:t>, tail</a:t>
            </a:r>
            <a:endParaRPr lang="en-US" altLang="ko-KR" sz="1600" dirty="0" smtClean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976398"/>
              </p:ext>
            </p:extLst>
          </p:nvPr>
        </p:nvGraphicFramePr>
        <p:xfrm>
          <a:off x="7606592" y="1245602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new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3000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7606592" y="164072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1800</a:t>
            </a:r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6821621" y="1431022"/>
            <a:ext cx="784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770258" y="69085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tail:1800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96348" y="3103413"/>
            <a:ext cx="908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노드 삭제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첫노드와</a:t>
            </a:r>
            <a:r>
              <a:rPr lang="ko-KR" altLang="en-US" dirty="0" smtClean="0"/>
              <a:t> 마지막 노드 </a:t>
            </a:r>
            <a:r>
              <a:rPr lang="ko-KR" altLang="en-US" dirty="0" err="1" smtClean="0"/>
              <a:t>삭제시만</a:t>
            </a:r>
            <a:r>
              <a:rPr lang="ko-KR" altLang="en-US" dirty="0" smtClean="0"/>
              <a:t> 염두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 노드는 단순연결리스트와 동일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987400"/>
              </p:ext>
            </p:extLst>
          </p:nvPr>
        </p:nvGraphicFramePr>
        <p:xfrm>
          <a:off x="3003040" y="3980467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zzz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3003040" y="43782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1234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37265" y="344163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head:1234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724620"/>
              </p:ext>
            </p:extLst>
          </p:nvPr>
        </p:nvGraphicFramePr>
        <p:xfrm>
          <a:off x="5251679" y="3980467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kim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5218410" y="43782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2000</a:t>
            </a:r>
            <a:endParaRPr lang="ko-KR" altLang="en-US" dirty="0"/>
          </a:p>
        </p:txBody>
      </p:sp>
      <p:cxnSp>
        <p:nvCxnSpPr>
          <p:cNvPr id="52" name="직선 화살표 연결선 51"/>
          <p:cNvCxnSpPr>
            <a:endCxn id="50" idx="1"/>
          </p:cNvCxnSpPr>
          <p:nvPr/>
        </p:nvCxnSpPr>
        <p:spPr>
          <a:xfrm>
            <a:off x="4572982" y="4165887"/>
            <a:ext cx="678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54" idx="0"/>
            <a:endCxn id="59" idx="3"/>
          </p:cNvCxnSpPr>
          <p:nvPr/>
        </p:nvCxnSpPr>
        <p:spPr>
          <a:xfrm rot="16200000" flipH="1">
            <a:off x="5308400" y="297754"/>
            <a:ext cx="185420" cy="7550847"/>
          </a:xfrm>
          <a:prstGeom prst="bentConnector4">
            <a:avLst>
              <a:gd name="adj1" fmla="val -123288"/>
              <a:gd name="adj2" fmla="val 1030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798168"/>
              </p:ext>
            </p:extLst>
          </p:nvPr>
        </p:nvGraphicFramePr>
        <p:xfrm>
          <a:off x="840716" y="3980467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aaa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840716" y="43755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3000</a:t>
            </a:r>
            <a:endParaRPr lang="ko-KR" altLang="en-US" dirty="0"/>
          </a:p>
        </p:txBody>
      </p:sp>
      <p:cxnSp>
        <p:nvCxnSpPr>
          <p:cNvPr id="56" name="직선 화살표 연결선 55"/>
          <p:cNvCxnSpPr>
            <a:stCxn id="49" idx="2"/>
            <a:endCxn id="54" idx="3"/>
          </p:cNvCxnSpPr>
          <p:nvPr/>
        </p:nvCxnSpPr>
        <p:spPr>
          <a:xfrm flipH="1">
            <a:off x="2410658" y="3810967"/>
            <a:ext cx="655946" cy="35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55" idx="0"/>
            <a:endCxn id="49" idx="1"/>
          </p:cNvCxnSpPr>
          <p:nvPr/>
        </p:nvCxnSpPr>
        <p:spPr>
          <a:xfrm flipV="1">
            <a:off x="1186324" y="3626301"/>
            <a:ext cx="1250941" cy="74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4" idx="3"/>
            <a:endCxn id="47" idx="1"/>
          </p:cNvCxnSpPr>
          <p:nvPr/>
        </p:nvCxnSpPr>
        <p:spPr>
          <a:xfrm>
            <a:off x="2410658" y="4165887"/>
            <a:ext cx="592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937646"/>
              </p:ext>
            </p:extLst>
          </p:nvPr>
        </p:nvGraphicFramePr>
        <p:xfrm>
          <a:off x="7606592" y="3980467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new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7606592" y="43755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1800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6821621" y="4165887"/>
            <a:ext cx="784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770258" y="346946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tail:1800</a:t>
            </a:r>
            <a:endParaRPr lang="ko-KR" altLang="en-US" dirty="0"/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985606"/>
              </p:ext>
            </p:extLst>
          </p:nvPr>
        </p:nvGraphicFramePr>
        <p:xfrm>
          <a:off x="1419581" y="6007571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zzz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1419581" y="64053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1234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53806" y="546873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head:1234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639158" y="5468739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tail:1234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96348" y="4956226"/>
            <a:ext cx="612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노드 삭제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노드가 한 개만 </a:t>
            </a:r>
            <a:r>
              <a:rPr lang="ko-KR" altLang="en-US" dirty="0" err="1" smtClean="0"/>
              <a:t>있을때</a:t>
            </a:r>
            <a:r>
              <a:rPr lang="ko-KR" altLang="en-US" dirty="0" smtClean="0"/>
              <a:t> 삭제</a:t>
            </a:r>
            <a:r>
              <a:rPr lang="en-US" altLang="ko-KR" dirty="0" smtClean="0"/>
              <a:t>: head=tail=None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670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62393" y="66015"/>
            <a:ext cx="255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마지막 노드</a:t>
            </a:r>
            <a:r>
              <a:rPr lang="en-US" altLang="ko-KR" dirty="0" smtClean="0"/>
              <a:t>[park]</a:t>
            </a:r>
            <a:r>
              <a:rPr lang="ko-KR" altLang="en-US" dirty="0" smtClean="0"/>
              <a:t> 삭제</a:t>
            </a:r>
            <a:endParaRPr lang="ko-KR" altLang="en-US" dirty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435075"/>
              </p:ext>
            </p:extLst>
          </p:nvPr>
        </p:nvGraphicFramePr>
        <p:xfrm>
          <a:off x="2669085" y="943069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zzz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2669085" y="134084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1234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756014" y="404237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head:1234</a:t>
            </a:r>
            <a:endParaRPr lang="ko-KR" altLang="en-US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100256"/>
              </p:ext>
            </p:extLst>
          </p:nvPr>
        </p:nvGraphicFramePr>
        <p:xfrm>
          <a:off x="4917724" y="943069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kim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884455" y="134084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2000</a:t>
            </a:r>
            <a:endParaRPr lang="ko-KR" altLang="en-US" dirty="0"/>
          </a:p>
        </p:txBody>
      </p:sp>
      <p:cxnSp>
        <p:nvCxnSpPr>
          <p:cNvPr id="52" name="직선 화살표 연결선 51"/>
          <p:cNvCxnSpPr>
            <a:endCxn id="50" idx="1"/>
          </p:cNvCxnSpPr>
          <p:nvPr/>
        </p:nvCxnSpPr>
        <p:spPr>
          <a:xfrm>
            <a:off x="4239027" y="1128489"/>
            <a:ext cx="678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47" idx="0"/>
            <a:endCxn id="50" idx="3"/>
          </p:cNvCxnSpPr>
          <p:nvPr/>
        </p:nvCxnSpPr>
        <p:spPr>
          <a:xfrm rot="16200000" flipH="1">
            <a:off x="4878151" y="-481026"/>
            <a:ext cx="185420" cy="3033610"/>
          </a:xfrm>
          <a:prstGeom prst="bentConnector4">
            <a:avLst>
              <a:gd name="adj1" fmla="val -123288"/>
              <a:gd name="adj2" fmla="val 10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823315"/>
              </p:ext>
            </p:extLst>
          </p:nvPr>
        </p:nvGraphicFramePr>
        <p:xfrm>
          <a:off x="7272637" y="943069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park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7272637" y="13381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1800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814237" y="432064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tail:</a:t>
            </a:r>
            <a:r>
              <a:rPr lang="en-US" altLang="ko-KR" dirty="0" smtClean="0">
                <a:solidFill>
                  <a:srgbClr val="FF0000"/>
                </a:solidFill>
              </a:rPr>
              <a:t>2000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" name="꺾인 연결선 4"/>
          <p:cNvCxnSpPr>
            <a:stCxn id="49" idx="2"/>
            <a:endCxn id="47" idx="1"/>
          </p:cNvCxnSpPr>
          <p:nvPr/>
        </p:nvCxnSpPr>
        <p:spPr>
          <a:xfrm rot="16200000" flipH="1">
            <a:off x="2349759" y="809163"/>
            <a:ext cx="354920" cy="2837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자유형 11"/>
          <p:cNvSpPr/>
          <p:nvPr/>
        </p:nvSpPr>
        <p:spPr>
          <a:xfrm>
            <a:off x="6019137" y="1319917"/>
            <a:ext cx="2464905" cy="556591"/>
          </a:xfrm>
          <a:custGeom>
            <a:avLst/>
            <a:gdLst>
              <a:gd name="connsiteX0" fmla="*/ 2464905 w 2464905"/>
              <a:gd name="connsiteY0" fmla="*/ 0 h 893529"/>
              <a:gd name="connsiteX1" fmla="*/ 1669774 w 2464905"/>
              <a:gd name="connsiteY1" fmla="*/ 795130 h 893529"/>
              <a:gd name="connsiteX2" fmla="*/ 492981 w 2464905"/>
              <a:gd name="connsiteY2" fmla="*/ 795130 h 893529"/>
              <a:gd name="connsiteX3" fmla="*/ 0 w 2464905"/>
              <a:gd name="connsiteY3" fmla="*/ 15902 h 89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4905" h="893529">
                <a:moveTo>
                  <a:pt x="2464905" y="0"/>
                </a:moveTo>
                <a:cubicBezTo>
                  <a:pt x="2231666" y="331304"/>
                  <a:pt x="1998428" y="662608"/>
                  <a:pt x="1669774" y="795130"/>
                </a:cubicBezTo>
                <a:cubicBezTo>
                  <a:pt x="1341120" y="927652"/>
                  <a:pt x="771277" y="925001"/>
                  <a:pt x="492981" y="795130"/>
                </a:cubicBezTo>
                <a:cubicBezTo>
                  <a:pt x="214685" y="665259"/>
                  <a:pt x="107342" y="340580"/>
                  <a:pt x="0" y="1590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88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159</Words>
  <Application>Microsoft Office PowerPoint</Application>
  <PresentationFormat>와이드스크린</PresentationFormat>
  <Paragraphs>83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2019-10-31T09:25:36Z</dcterms:created>
  <dcterms:modified xsi:type="dcterms:W3CDTF">2019-10-31T09:55:52Z</dcterms:modified>
</cp:coreProperties>
</file>