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7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8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5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2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1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8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5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4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7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6DEE-C066-45DA-8C8A-5B40314A64F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56FE-13CD-47F3-9E5D-E92DF0C5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" y="0"/>
            <a:ext cx="12128268" cy="6858000"/>
          </a:xfrm>
        </p:spPr>
        <p:txBody>
          <a:bodyPr/>
          <a:lstStyle/>
          <a:p>
            <a:r>
              <a:rPr lang="ko-KR" altLang="en-US" dirty="0" err="1" smtClean="0"/>
              <a:t>링크드리스트</a:t>
            </a:r>
            <a:r>
              <a:rPr lang="en-US" altLang="ko-KR" dirty="0" smtClean="0"/>
              <a:t>[linked list:</a:t>
            </a:r>
            <a:r>
              <a:rPr lang="ko-KR" altLang="en-US" dirty="0" err="1" smtClean="0"/>
              <a:t>연결리스트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err="1" smtClean="0"/>
              <a:t>기억공간에</a:t>
            </a:r>
            <a:r>
              <a:rPr lang="ko-KR" altLang="en-US" dirty="0" smtClean="0"/>
              <a:t> 불연속 저장을 통해서 </a:t>
            </a:r>
            <a:r>
              <a:rPr lang="ko-KR" altLang="en-US" dirty="0" err="1" smtClean="0"/>
              <a:t>연속공간이</a:t>
            </a:r>
            <a:r>
              <a:rPr lang="ko-KR" altLang="en-US" dirty="0" smtClean="0"/>
              <a:t> 필요하지 않아도 되는 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수정이 배열</a:t>
            </a:r>
            <a:r>
              <a:rPr lang="en-US" altLang="ko-KR" dirty="0" smtClean="0"/>
              <a:t>[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]</a:t>
            </a:r>
            <a:r>
              <a:rPr lang="ko-KR" altLang="en-US" dirty="0" smtClean="0"/>
              <a:t>보다 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singleLL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circularLL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doubleLL</a:t>
            </a:r>
            <a:r>
              <a:rPr lang="en-US" altLang="ko-KR" dirty="0" smtClean="0"/>
              <a:t>, circular </a:t>
            </a:r>
            <a:r>
              <a:rPr lang="en-US" altLang="ko-KR" dirty="0" err="1" smtClean="0"/>
              <a:t>doubleLL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삭제가 포인터 조작만으로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r>
              <a:rPr lang="en-US" altLang="ko-KR" dirty="0" smtClean="0"/>
              <a:t>:</a:t>
            </a:r>
            <a:r>
              <a:rPr lang="ko-KR" altLang="en-US" dirty="0" smtClean="0"/>
              <a:t>무조건 처음부터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역순 검색이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앞 삽입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46" y="1637438"/>
            <a:ext cx="6439799" cy="184810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94331"/>
              </p:ext>
            </p:extLst>
          </p:nvPr>
        </p:nvGraphicFramePr>
        <p:xfrm>
          <a:off x="773760" y="2923605"/>
          <a:ext cx="151618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8093">
                  <a:extLst>
                    <a:ext uri="{9D8B030D-6E8A-4147-A177-3AD203B41FA5}">
                      <a16:colId xmlns:a16="http://schemas.microsoft.com/office/drawing/2014/main" val="1730710730"/>
                    </a:ext>
                  </a:extLst>
                </a:gridCol>
                <a:gridCol w="758093">
                  <a:extLst>
                    <a:ext uri="{9D8B030D-6E8A-4147-A177-3AD203B41FA5}">
                      <a16:colId xmlns:a16="http://schemas.microsoft.com/office/drawing/2014/main" val="345694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795746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57941" y="34863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P: p=</a:t>
            </a:r>
            <a:r>
              <a:rPr lang="en-US" altLang="ko-KR" dirty="0" err="1" smtClean="0"/>
              <a:t>p.link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082390" y="2414954"/>
            <a:ext cx="582656" cy="50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148862" y="2282092"/>
            <a:ext cx="1297428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4572" y="288410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3500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48264"/>
              </p:ext>
            </p:extLst>
          </p:nvPr>
        </p:nvGraphicFramePr>
        <p:xfrm>
          <a:off x="6518068" y="2190652"/>
          <a:ext cx="151618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8093">
                  <a:extLst>
                    <a:ext uri="{9D8B030D-6E8A-4147-A177-3AD203B41FA5}">
                      <a16:colId xmlns:a16="http://schemas.microsoft.com/office/drawing/2014/main" val="1730710730"/>
                    </a:ext>
                  </a:extLst>
                </a:gridCol>
                <a:gridCol w="758093">
                  <a:extLst>
                    <a:ext uri="{9D8B030D-6E8A-4147-A177-3AD203B41FA5}">
                      <a16:colId xmlns:a16="http://schemas.microsoft.com/office/drawing/2014/main" val="345694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795746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61724" y="18285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3500</a:t>
            </a:r>
            <a:endParaRPr lang="ko-KR" altLang="en-US" dirty="0"/>
          </a:p>
        </p:txBody>
      </p:sp>
      <p:sp>
        <p:nvSpPr>
          <p:cNvPr id="17" name="아래쪽 화살표 16"/>
          <p:cNvSpPr/>
          <p:nvPr/>
        </p:nvSpPr>
        <p:spPr>
          <a:xfrm>
            <a:off x="7206631" y="2656288"/>
            <a:ext cx="272692" cy="267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861908" y="2481537"/>
            <a:ext cx="734646" cy="44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1"/>
          </p:cNvCxnSpPr>
          <p:nvPr/>
        </p:nvCxnSpPr>
        <p:spPr>
          <a:xfrm>
            <a:off x="6361724" y="2013205"/>
            <a:ext cx="375100" cy="83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27006" y="223757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2300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501292" y="5412152"/>
            <a:ext cx="687754" cy="28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2010</a:t>
            </a:r>
            <a:endParaRPr lang="ko-KR" altLang="en-US" sz="14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90521"/>
              </p:ext>
            </p:extLst>
          </p:nvPr>
        </p:nvGraphicFramePr>
        <p:xfrm>
          <a:off x="4022372" y="5885233"/>
          <a:ext cx="151618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8093">
                  <a:extLst>
                    <a:ext uri="{9D8B030D-6E8A-4147-A177-3AD203B41FA5}">
                      <a16:colId xmlns:a16="http://schemas.microsoft.com/office/drawing/2014/main" val="1730710730"/>
                    </a:ext>
                  </a:extLst>
                </a:gridCol>
                <a:gridCol w="758093">
                  <a:extLst>
                    <a:ext uri="{9D8B030D-6E8A-4147-A177-3AD203B41FA5}">
                      <a16:colId xmlns:a16="http://schemas.microsoft.com/office/drawing/2014/main" val="345694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xxx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795746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36860" y="25147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2300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22372" y="625531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2010</a:t>
            </a:r>
            <a:endParaRPr lang="ko-KR" altLang="en-US" sz="1200" dirty="0"/>
          </a:p>
        </p:txBody>
      </p:sp>
      <p:cxnSp>
        <p:nvCxnSpPr>
          <p:cNvPr id="28" name="꺾인 연결선 27"/>
          <p:cNvCxnSpPr>
            <a:stCxn id="26" idx="1"/>
          </p:cNvCxnSpPr>
          <p:nvPr/>
        </p:nvCxnSpPr>
        <p:spPr>
          <a:xfrm rot="10800000">
            <a:off x="3767016" y="5701321"/>
            <a:ext cx="255356" cy="692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3200" y="504282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452953" y="5412152"/>
            <a:ext cx="687754" cy="28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2222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61568"/>
              </p:ext>
            </p:extLst>
          </p:nvPr>
        </p:nvGraphicFramePr>
        <p:xfrm>
          <a:off x="8656893" y="5885233"/>
          <a:ext cx="151618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8093">
                  <a:extLst>
                    <a:ext uri="{9D8B030D-6E8A-4147-A177-3AD203B41FA5}">
                      <a16:colId xmlns:a16="http://schemas.microsoft.com/office/drawing/2014/main" val="1730710730"/>
                    </a:ext>
                  </a:extLst>
                </a:gridCol>
                <a:gridCol w="758093">
                  <a:extLst>
                    <a:ext uri="{9D8B030D-6E8A-4147-A177-3AD203B41FA5}">
                      <a16:colId xmlns:a16="http://schemas.microsoft.com/office/drawing/2014/main" val="345694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xxx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795746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656893" y="625531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2010</a:t>
            </a:r>
            <a:endParaRPr lang="ko-KR" altLang="en-US" sz="1200" dirty="0"/>
          </a:p>
        </p:txBody>
      </p:sp>
      <p:cxnSp>
        <p:nvCxnSpPr>
          <p:cNvPr id="34" name="꺾인 연결선 33"/>
          <p:cNvCxnSpPr>
            <a:stCxn id="33" idx="1"/>
          </p:cNvCxnSpPr>
          <p:nvPr/>
        </p:nvCxnSpPr>
        <p:spPr>
          <a:xfrm rot="10800000">
            <a:off x="6861909" y="5244123"/>
            <a:ext cx="1794985" cy="1149697"/>
          </a:xfrm>
          <a:prstGeom prst="bentConnector3">
            <a:avLst>
              <a:gd name="adj1" fmla="val 11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44193"/>
              </p:ext>
            </p:extLst>
          </p:nvPr>
        </p:nvGraphicFramePr>
        <p:xfrm>
          <a:off x="6616204" y="5884479"/>
          <a:ext cx="151618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8093">
                  <a:extLst>
                    <a:ext uri="{9D8B030D-6E8A-4147-A177-3AD203B41FA5}">
                      <a16:colId xmlns:a16="http://schemas.microsoft.com/office/drawing/2014/main" val="1730710730"/>
                    </a:ext>
                  </a:extLst>
                </a:gridCol>
                <a:gridCol w="758093">
                  <a:extLst>
                    <a:ext uri="{9D8B030D-6E8A-4147-A177-3AD203B41FA5}">
                      <a16:colId xmlns:a16="http://schemas.microsoft.com/office/drawing/2014/main" val="345694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yyy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7957462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616204" y="625456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2222</a:t>
            </a:r>
            <a:endParaRPr lang="ko-KR" altLang="en-US" sz="1200" dirty="0"/>
          </a:p>
        </p:txBody>
      </p:sp>
      <p:cxnSp>
        <p:nvCxnSpPr>
          <p:cNvPr id="39" name="꺾인 연결선 38"/>
          <p:cNvCxnSpPr>
            <a:stCxn id="31" idx="3"/>
            <a:endCxn id="35" idx="3"/>
          </p:cNvCxnSpPr>
          <p:nvPr/>
        </p:nvCxnSpPr>
        <p:spPr>
          <a:xfrm>
            <a:off x="7140707" y="5556737"/>
            <a:ext cx="991683" cy="513162"/>
          </a:xfrm>
          <a:prstGeom prst="bentConnector3">
            <a:avLst>
              <a:gd name="adj1" fmla="val 1230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6" idx="1"/>
            <a:endCxn id="31" idx="1"/>
          </p:cNvCxnSpPr>
          <p:nvPr/>
        </p:nvCxnSpPr>
        <p:spPr>
          <a:xfrm rot="10800000">
            <a:off x="6452954" y="5556737"/>
            <a:ext cx="163251" cy="836328"/>
          </a:xfrm>
          <a:prstGeom prst="bentConnector3">
            <a:avLst>
              <a:gd name="adj1" fmla="val 2400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36548" y="54220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018334" y="58717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endCxn id="8" idx="1"/>
          </p:cNvCxnSpPr>
          <p:nvPr/>
        </p:nvCxnSpPr>
        <p:spPr>
          <a:xfrm>
            <a:off x="2963200" y="2497524"/>
            <a:ext cx="1494741" cy="1173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043468" y="3245075"/>
            <a:ext cx="2414473" cy="529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1"/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뒤 삽입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앞 삭제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뒤 삭제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5938" y="644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65691" y="433753"/>
            <a:ext cx="687754" cy="28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2222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60120"/>
              </p:ext>
            </p:extLst>
          </p:nvPr>
        </p:nvGraphicFramePr>
        <p:xfrm>
          <a:off x="5069631" y="906834"/>
          <a:ext cx="1516186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8093">
                  <a:extLst>
                    <a:ext uri="{9D8B030D-6E8A-4147-A177-3AD203B41FA5}">
                      <a16:colId xmlns:a16="http://schemas.microsoft.com/office/drawing/2014/main" val="1730710730"/>
                    </a:ext>
                  </a:extLst>
                </a:gridCol>
                <a:gridCol w="758093">
                  <a:extLst>
                    <a:ext uri="{9D8B030D-6E8A-4147-A177-3AD203B41FA5}">
                      <a16:colId xmlns:a16="http://schemas.microsoft.com/office/drawing/2014/main" val="345694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xxx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1234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New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1475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795746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69631" y="127692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2010</a:t>
            </a:r>
            <a:endParaRPr lang="ko-KR" altLang="en-US" sz="12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46659"/>
              </p:ext>
            </p:extLst>
          </p:nvPr>
        </p:nvGraphicFramePr>
        <p:xfrm>
          <a:off x="3028942" y="906080"/>
          <a:ext cx="151618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8093">
                  <a:extLst>
                    <a:ext uri="{9D8B030D-6E8A-4147-A177-3AD203B41FA5}">
                      <a16:colId xmlns:a16="http://schemas.microsoft.com/office/drawing/2014/main" val="1730710730"/>
                    </a:ext>
                  </a:extLst>
                </a:gridCol>
                <a:gridCol w="758093">
                  <a:extLst>
                    <a:ext uri="{9D8B030D-6E8A-4147-A177-3AD203B41FA5}">
                      <a16:colId xmlns:a16="http://schemas.microsoft.com/office/drawing/2014/main" val="345694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yyy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795746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28942" y="127616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2222</a:t>
            </a:r>
            <a:endParaRPr lang="ko-KR" altLang="en-US" sz="12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29578"/>
              </p:ext>
            </p:extLst>
          </p:nvPr>
        </p:nvGraphicFramePr>
        <p:xfrm>
          <a:off x="7114629" y="906834"/>
          <a:ext cx="151618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8093">
                  <a:extLst>
                    <a:ext uri="{9D8B030D-6E8A-4147-A177-3AD203B41FA5}">
                      <a16:colId xmlns:a16="http://schemas.microsoft.com/office/drawing/2014/main" val="1730710730"/>
                    </a:ext>
                  </a:extLst>
                </a:gridCol>
                <a:gridCol w="758093">
                  <a:extLst>
                    <a:ext uri="{9D8B030D-6E8A-4147-A177-3AD203B41FA5}">
                      <a16:colId xmlns:a16="http://schemas.microsoft.com/office/drawing/2014/main" val="345694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kkk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795746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114629" y="127692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1234</a:t>
            </a:r>
            <a:endParaRPr lang="ko-KR" altLang="en-US" sz="1200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29833"/>
              </p:ext>
            </p:extLst>
          </p:nvPr>
        </p:nvGraphicFramePr>
        <p:xfrm>
          <a:off x="6043921" y="1738585"/>
          <a:ext cx="1516186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8093">
                  <a:extLst>
                    <a:ext uri="{9D8B030D-6E8A-4147-A177-3AD203B41FA5}">
                      <a16:colId xmlns:a16="http://schemas.microsoft.com/office/drawing/2014/main" val="1730710730"/>
                    </a:ext>
                  </a:extLst>
                </a:gridCol>
                <a:gridCol w="758093">
                  <a:extLst>
                    <a:ext uri="{9D8B030D-6E8A-4147-A177-3AD203B41FA5}">
                      <a16:colId xmlns:a16="http://schemas.microsoft.com/office/drawing/2014/main" val="345694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abc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p.Link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7957462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043921" y="210867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1475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069630" y="57833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043921" y="1472133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</a:t>
            </a:r>
            <a:endParaRPr lang="ko-KR" altLang="en-US" sz="12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t="16238"/>
          <a:stretch/>
        </p:blipFill>
        <p:spPr>
          <a:xfrm>
            <a:off x="2607824" y="2461507"/>
            <a:ext cx="6439799" cy="154800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3110523" y="3298092"/>
            <a:ext cx="1242646" cy="711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35754" y="3430954"/>
            <a:ext cx="437662" cy="307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2" idx="0"/>
          </p:cNvCxnSpPr>
          <p:nvPr/>
        </p:nvCxnSpPr>
        <p:spPr>
          <a:xfrm flipH="1" flipV="1">
            <a:off x="3329354" y="2938585"/>
            <a:ext cx="625231" cy="49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65691" y="274459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4900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t="16238"/>
          <a:stretch/>
        </p:blipFill>
        <p:spPr>
          <a:xfrm>
            <a:off x="2607824" y="4200092"/>
            <a:ext cx="6439799" cy="1548001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4668954" y="4974092"/>
            <a:ext cx="1242646" cy="711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68954" y="4634524"/>
            <a:ext cx="231294" cy="28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324908" y="5119077"/>
            <a:ext cx="437662" cy="307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897096" y="5176063"/>
            <a:ext cx="437662" cy="307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>
            <a:stCxn id="51" idx="0"/>
            <a:endCxn id="50" idx="0"/>
          </p:cNvCxnSpPr>
          <p:nvPr/>
        </p:nvCxnSpPr>
        <p:spPr>
          <a:xfrm rot="16200000" flipV="1">
            <a:off x="6301340" y="4361476"/>
            <a:ext cx="56986" cy="1572188"/>
          </a:xfrm>
          <a:prstGeom prst="bentConnector3">
            <a:avLst>
              <a:gd name="adj1" fmla="val 5011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81487" y="517606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51680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112</Words>
  <Application>Microsoft Office PowerPoint</Application>
  <PresentationFormat>와이드스크린</PresentationFormat>
  <Paragraphs>76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2019-10-30T09:17:15Z</dcterms:created>
  <dcterms:modified xsi:type="dcterms:W3CDTF">2019-10-30T11:58:20Z</dcterms:modified>
</cp:coreProperties>
</file>