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7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5B14-B7D6-4958-87E5-6133041D07E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BFC9-E7E2-4306-A174-2A61B7600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12250"/>
          </a:xfrm>
        </p:spPr>
        <p:txBody>
          <a:bodyPr/>
          <a:lstStyle/>
          <a:p>
            <a:r>
              <a:rPr lang="ko-KR" altLang="en-US" dirty="0" err="1" smtClean="0"/>
              <a:t>환형링크드리스트</a:t>
            </a:r>
            <a:r>
              <a:rPr lang="en-US" altLang="ko-KR" dirty="0" smtClean="0"/>
              <a:t>: circular Linked List</a:t>
            </a:r>
          </a:p>
          <a:p>
            <a:endParaRPr lang="ko-KR" altLang="en-US" dirty="0"/>
          </a:p>
        </p:txBody>
      </p:sp>
      <p:pic>
        <p:nvPicPr>
          <p:cNvPr id="1026" name="Picture 2" descr="환형연결리스트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57" y="50169"/>
            <a:ext cx="3186745" cy="119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250" y="1058849"/>
            <a:ext cx="1433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초기화</a:t>
            </a:r>
            <a:endParaRPr lang="en-US" altLang="ko-KR" dirty="0" smtClean="0"/>
          </a:p>
          <a:p>
            <a:r>
              <a:rPr lang="en-US" altLang="ko-KR" dirty="0" smtClean="0"/>
              <a:t>head=None</a:t>
            </a:r>
          </a:p>
          <a:p>
            <a:r>
              <a:rPr lang="en-US" altLang="ko-KR" dirty="0" smtClean="0"/>
              <a:t>tail=None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66397"/>
              </p:ext>
            </p:extLst>
          </p:nvPr>
        </p:nvGraphicFramePr>
        <p:xfrm>
          <a:off x="1648091" y="31568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2250" y="2077694"/>
            <a:ext cx="9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추가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첫노드와</a:t>
            </a:r>
            <a:r>
              <a:rPr lang="ko-KR" altLang="en-US" dirty="0" smtClean="0"/>
              <a:t> 마지막 노드 </a:t>
            </a:r>
            <a:r>
              <a:rPr lang="ko-KR" altLang="en-US" dirty="0" err="1" smtClean="0"/>
              <a:t>추가시만</a:t>
            </a:r>
            <a:r>
              <a:rPr lang="ko-KR" altLang="en-US" dirty="0" smtClean="0"/>
              <a:t> 염두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노드는 단순연결리스트와 동일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8091" y="35546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2316" y="26180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7668" y="261803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tail:1234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98217"/>
              </p:ext>
            </p:extLst>
          </p:nvPr>
        </p:nvGraphicFramePr>
        <p:xfrm>
          <a:off x="5417581" y="31568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17581" y="35546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1806" y="26180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08613" y="261803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</a:t>
            </a:r>
            <a:r>
              <a:rPr lang="en-US" altLang="ko-KR" dirty="0" smtClean="0">
                <a:solidFill>
                  <a:srgbClr val="FF0000"/>
                </a:solidFill>
              </a:rPr>
              <a:t>2000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53202"/>
              </p:ext>
            </p:extLst>
          </p:nvPr>
        </p:nvGraphicFramePr>
        <p:xfrm>
          <a:off x="7666220" y="31568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32951" y="35546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17" idx="1"/>
          </p:cNvCxnSpPr>
          <p:nvPr/>
        </p:nvCxnSpPr>
        <p:spPr>
          <a:xfrm>
            <a:off x="6987523" y="3342287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7" idx="3"/>
          </p:cNvCxnSpPr>
          <p:nvPr/>
        </p:nvCxnSpPr>
        <p:spPr>
          <a:xfrm>
            <a:off x="6559826" y="3156867"/>
            <a:ext cx="2676336" cy="185420"/>
          </a:xfrm>
          <a:prstGeom prst="bentConnector5">
            <a:avLst>
              <a:gd name="adj1" fmla="val 170"/>
              <a:gd name="adj2" fmla="val -123288"/>
              <a:gd name="adj3" fmla="val 108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40510"/>
              </p:ext>
            </p:extLst>
          </p:nvPr>
        </p:nvGraphicFramePr>
        <p:xfrm>
          <a:off x="5300967" y="4489733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00967" y="4887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35192" y="395090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</a:t>
            </a:r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1999" y="395090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tail:2000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65465"/>
              </p:ext>
            </p:extLst>
          </p:nvPr>
        </p:nvGraphicFramePr>
        <p:xfrm>
          <a:off x="7549606" y="4489733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516337" y="4887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28" idx="1"/>
          </p:cNvCxnSpPr>
          <p:nvPr/>
        </p:nvCxnSpPr>
        <p:spPr>
          <a:xfrm>
            <a:off x="6870909" y="4675153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0"/>
            <a:endCxn id="28" idx="3"/>
          </p:cNvCxnSpPr>
          <p:nvPr/>
        </p:nvCxnSpPr>
        <p:spPr>
          <a:xfrm rot="16200000" flipH="1">
            <a:off x="6428871" y="1984476"/>
            <a:ext cx="185420" cy="5195934"/>
          </a:xfrm>
          <a:prstGeom prst="bentConnector4">
            <a:avLst>
              <a:gd name="adj1" fmla="val -50388"/>
              <a:gd name="adj2" fmla="val 104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45076"/>
              </p:ext>
            </p:extLst>
          </p:nvPr>
        </p:nvGraphicFramePr>
        <p:xfrm>
          <a:off x="3138643" y="4489733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aaa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38643" y="48848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26" idx="2"/>
            <a:endCxn id="32" idx="3"/>
          </p:cNvCxnSpPr>
          <p:nvPr/>
        </p:nvCxnSpPr>
        <p:spPr>
          <a:xfrm flipH="1">
            <a:off x="4708585" y="4320233"/>
            <a:ext cx="655946" cy="35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0"/>
            <a:endCxn id="26" idx="1"/>
          </p:cNvCxnSpPr>
          <p:nvPr/>
        </p:nvCxnSpPr>
        <p:spPr>
          <a:xfrm flipV="1">
            <a:off x="3484251" y="4135567"/>
            <a:ext cx="1250941" cy="7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3"/>
            <a:endCxn id="24" idx="1"/>
          </p:cNvCxnSpPr>
          <p:nvPr/>
        </p:nvCxnSpPr>
        <p:spPr>
          <a:xfrm>
            <a:off x="4708585" y="4675153"/>
            <a:ext cx="5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250" y="405034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노드 추가의 경우 변경사항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78558" y="5254188"/>
            <a:ext cx="412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헤드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주소값</a:t>
            </a:r>
            <a:r>
              <a:rPr lang="en-US" altLang="ko-KR" sz="1600" dirty="0" smtClean="0"/>
              <a:t>-&gt;</a:t>
            </a:r>
            <a:r>
              <a:rPr lang="ko-KR" altLang="en-US" sz="1600" dirty="0" err="1" smtClean="0"/>
              <a:t>첫노드</a:t>
            </a:r>
            <a:r>
              <a:rPr lang="ko-KR" altLang="en-US" sz="1600" dirty="0" smtClean="0"/>
              <a:t> 링크 정보에 삽입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/>
              <a:t>첫노드</a:t>
            </a:r>
            <a:r>
              <a:rPr lang="ko-KR" altLang="en-US" sz="1600" dirty="0" smtClean="0"/>
              <a:t> 주소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헤드 링크 정보에 삽입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헤드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마지막노드링크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5224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33203"/>
              </p:ext>
            </p:extLst>
          </p:nvPr>
        </p:nvGraphicFramePr>
        <p:xfrm>
          <a:off x="3003040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03040" y="16433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7265" y="70677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head:3000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29983"/>
              </p:ext>
            </p:extLst>
          </p:nvPr>
        </p:nvGraphicFramePr>
        <p:xfrm>
          <a:off x="5251679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18410" y="16433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endCxn id="28" idx="1"/>
          </p:cNvCxnSpPr>
          <p:nvPr/>
        </p:nvCxnSpPr>
        <p:spPr>
          <a:xfrm>
            <a:off x="4572982" y="1431022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2" idx="0"/>
            <a:endCxn id="35" idx="3"/>
          </p:cNvCxnSpPr>
          <p:nvPr/>
        </p:nvCxnSpPr>
        <p:spPr>
          <a:xfrm rot="16200000" flipH="1">
            <a:off x="5308400" y="-2437111"/>
            <a:ext cx="185420" cy="7550847"/>
          </a:xfrm>
          <a:prstGeom prst="bentConnector4">
            <a:avLst>
              <a:gd name="adj1" fmla="val -123288"/>
              <a:gd name="adj2" fmla="val 103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8601"/>
              </p:ext>
            </p:extLst>
          </p:nvPr>
        </p:nvGraphicFramePr>
        <p:xfrm>
          <a:off x="840716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40716" y="1640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26" idx="2"/>
            <a:endCxn id="32" idx="3"/>
          </p:cNvCxnSpPr>
          <p:nvPr/>
        </p:nvCxnSpPr>
        <p:spPr>
          <a:xfrm flipH="1">
            <a:off x="2410658" y="1076102"/>
            <a:ext cx="655946" cy="35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0"/>
            <a:endCxn id="26" idx="1"/>
          </p:cNvCxnSpPr>
          <p:nvPr/>
        </p:nvCxnSpPr>
        <p:spPr>
          <a:xfrm flipV="1">
            <a:off x="1186324" y="891436"/>
            <a:ext cx="1250941" cy="7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2" idx="3"/>
            <a:endCxn id="24" idx="1"/>
          </p:cNvCxnSpPr>
          <p:nvPr/>
        </p:nvCxnSpPr>
        <p:spPr>
          <a:xfrm>
            <a:off x="2410658" y="1431022"/>
            <a:ext cx="5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366" y="20191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마지막노드</a:t>
            </a:r>
            <a:r>
              <a:rPr lang="ko-KR" altLang="en-US" smtClean="0"/>
              <a:t> </a:t>
            </a:r>
            <a:r>
              <a:rPr lang="ko-KR" altLang="en-US" smtClean="0"/>
              <a:t>추가 삽입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94619" y="2123460"/>
            <a:ext cx="6273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Tail</a:t>
            </a:r>
            <a:r>
              <a:rPr lang="ko-KR" altLang="en-US" sz="1600" dirty="0" smtClean="0"/>
              <a:t>이 지시하는 노드의 링크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/>
              <a:t>추가된 마지막 노드의 링크로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추가된 마지막 노드의 주소 </a:t>
            </a:r>
            <a:r>
              <a:rPr lang="en-US" altLang="ko-KR" sz="1600" dirty="0" smtClean="0">
                <a:sym typeface="Wingdings" panose="05000000000000000000" pitchFamily="2" charset="2"/>
              </a:rPr>
              <a:t> tail</a:t>
            </a:r>
            <a:r>
              <a:rPr lang="ko-KR" altLang="en-US" sz="1600" dirty="0" smtClean="0">
                <a:sym typeface="Wingdings" panose="05000000000000000000" pitchFamily="2" charset="2"/>
              </a:rPr>
              <a:t>의 링크</a:t>
            </a:r>
            <a:r>
              <a:rPr lang="en-US" altLang="ko-KR" sz="1600" dirty="0" smtClean="0">
                <a:sym typeface="Wingdings" panose="05000000000000000000" pitchFamily="2" charset="2"/>
              </a:rPr>
              <a:t>, tail</a:t>
            </a:r>
            <a:endParaRPr lang="en-US" altLang="ko-KR" sz="1600" dirty="0" smtClean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76398"/>
              </p:ext>
            </p:extLst>
          </p:nvPr>
        </p:nvGraphicFramePr>
        <p:xfrm>
          <a:off x="7606592" y="1245602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606592" y="1640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821621" y="1431022"/>
            <a:ext cx="78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70258" y="6908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tail:1800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6348" y="3103413"/>
            <a:ext cx="908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삭제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첫노드와</a:t>
            </a:r>
            <a:r>
              <a:rPr lang="ko-KR" altLang="en-US" dirty="0" smtClean="0"/>
              <a:t> 마지막 노드 </a:t>
            </a:r>
            <a:r>
              <a:rPr lang="ko-KR" altLang="en-US" dirty="0" err="1" smtClean="0"/>
              <a:t>삭제시만</a:t>
            </a:r>
            <a:r>
              <a:rPr lang="ko-KR" altLang="en-US" dirty="0" smtClean="0"/>
              <a:t> 염두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노드는 단순연결리스트와 동일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87400"/>
              </p:ext>
            </p:extLst>
          </p:nvPr>
        </p:nvGraphicFramePr>
        <p:xfrm>
          <a:off x="3003040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03040" y="4378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37265" y="344163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head:1234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24620"/>
              </p:ext>
            </p:extLst>
          </p:nvPr>
        </p:nvGraphicFramePr>
        <p:xfrm>
          <a:off x="5251679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218410" y="4378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50" idx="1"/>
          </p:cNvCxnSpPr>
          <p:nvPr/>
        </p:nvCxnSpPr>
        <p:spPr>
          <a:xfrm>
            <a:off x="4572982" y="4165887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4" idx="0"/>
            <a:endCxn id="59" idx="3"/>
          </p:cNvCxnSpPr>
          <p:nvPr/>
        </p:nvCxnSpPr>
        <p:spPr>
          <a:xfrm rot="16200000" flipH="1">
            <a:off x="5308400" y="297754"/>
            <a:ext cx="185420" cy="7550847"/>
          </a:xfrm>
          <a:prstGeom prst="bentConnector4">
            <a:avLst>
              <a:gd name="adj1" fmla="val -123288"/>
              <a:gd name="adj2" fmla="val 103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98168"/>
              </p:ext>
            </p:extLst>
          </p:nvPr>
        </p:nvGraphicFramePr>
        <p:xfrm>
          <a:off x="840716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840716" y="43755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49" idx="2"/>
            <a:endCxn id="54" idx="3"/>
          </p:cNvCxnSpPr>
          <p:nvPr/>
        </p:nvCxnSpPr>
        <p:spPr>
          <a:xfrm flipH="1">
            <a:off x="2410658" y="3810967"/>
            <a:ext cx="655946" cy="35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5" idx="0"/>
            <a:endCxn id="49" idx="1"/>
          </p:cNvCxnSpPr>
          <p:nvPr/>
        </p:nvCxnSpPr>
        <p:spPr>
          <a:xfrm flipV="1">
            <a:off x="1186324" y="3626301"/>
            <a:ext cx="1250941" cy="7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4" idx="3"/>
            <a:endCxn id="47" idx="1"/>
          </p:cNvCxnSpPr>
          <p:nvPr/>
        </p:nvCxnSpPr>
        <p:spPr>
          <a:xfrm>
            <a:off x="2410658" y="4165887"/>
            <a:ext cx="59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37646"/>
              </p:ext>
            </p:extLst>
          </p:nvPr>
        </p:nvGraphicFramePr>
        <p:xfrm>
          <a:off x="7606592" y="3980467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606592" y="43755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6821621" y="4165887"/>
            <a:ext cx="78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70258" y="346946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tail:1800</a:t>
            </a:r>
            <a:endParaRPr lang="ko-KR" altLang="en-US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85606"/>
              </p:ext>
            </p:extLst>
          </p:nvPr>
        </p:nvGraphicFramePr>
        <p:xfrm>
          <a:off x="1419581" y="6007571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419581" y="6405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53806" y="546873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39158" y="546873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tail:1234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6348" y="495622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노드가 한 개만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: head=tail=None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2393" y="66015"/>
            <a:ext cx="25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 노드</a:t>
            </a:r>
            <a:r>
              <a:rPr lang="en-US" altLang="ko-KR" dirty="0" smtClean="0"/>
              <a:t>[park]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35075"/>
              </p:ext>
            </p:extLst>
          </p:nvPr>
        </p:nvGraphicFramePr>
        <p:xfrm>
          <a:off x="2669085" y="943069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zzz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669085" y="1340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1234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756014" y="40423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head:1234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00256"/>
              </p:ext>
            </p:extLst>
          </p:nvPr>
        </p:nvGraphicFramePr>
        <p:xfrm>
          <a:off x="4917724" y="943069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884455" y="1340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2000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50" idx="1"/>
          </p:cNvCxnSpPr>
          <p:nvPr/>
        </p:nvCxnSpPr>
        <p:spPr>
          <a:xfrm>
            <a:off x="4239027" y="1128489"/>
            <a:ext cx="678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7" idx="0"/>
            <a:endCxn id="50" idx="3"/>
          </p:cNvCxnSpPr>
          <p:nvPr/>
        </p:nvCxnSpPr>
        <p:spPr>
          <a:xfrm rot="16200000" flipH="1">
            <a:off x="4878151" y="-481026"/>
            <a:ext cx="185420" cy="3033610"/>
          </a:xfrm>
          <a:prstGeom prst="bentConnector4">
            <a:avLst>
              <a:gd name="adj1" fmla="val -123288"/>
              <a:gd name="adj2" fmla="val 10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23315"/>
              </p:ext>
            </p:extLst>
          </p:nvPr>
        </p:nvGraphicFramePr>
        <p:xfrm>
          <a:off x="7272637" y="943069"/>
          <a:ext cx="156994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971">
                  <a:extLst>
                    <a:ext uri="{9D8B030D-6E8A-4147-A177-3AD203B41FA5}">
                      <a16:colId xmlns:a16="http://schemas.microsoft.com/office/drawing/2014/main" val="1348539578"/>
                    </a:ext>
                  </a:extLst>
                </a:gridCol>
                <a:gridCol w="784971">
                  <a:extLst>
                    <a:ext uri="{9D8B030D-6E8A-4147-A177-3AD203B41FA5}">
                      <a16:colId xmlns:a16="http://schemas.microsoft.com/office/drawing/2014/main" val="6577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88844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272637" y="1338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1800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14237" y="43206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tail:</a:t>
            </a:r>
            <a:r>
              <a:rPr lang="en-US" altLang="ko-KR" dirty="0" smtClean="0">
                <a:solidFill>
                  <a:srgbClr val="FF0000"/>
                </a:solidFill>
              </a:rPr>
              <a:t>2000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>
            <a:stCxn id="49" idx="2"/>
            <a:endCxn id="47" idx="1"/>
          </p:cNvCxnSpPr>
          <p:nvPr/>
        </p:nvCxnSpPr>
        <p:spPr>
          <a:xfrm rot="16200000" flipH="1">
            <a:off x="2349759" y="809163"/>
            <a:ext cx="354920" cy="283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6019137" y="1319917"/>
            <a:ext cx="2464905" cy="556591"/>
          </a:xfrm>
          <a:custGeom>
            <a:avLst/>
            <a:gdLst>
              <a:gd name="connsiteX0" fmla="*/ 2464905 w 2464905"/>
              <a:gd name="connsiteY0" fmla="*/ 0 h 893529"/>
              <a:gd name="connsiteX1" fmla="*/ 1669774 w 2464905"/>
              <a:gd name="connsiteY1" fmla="*/ 795130 h 893529"/>
              <a:gd name="connsiteX2" fmla="*/ 492981 w 2464905"/>
              <a:gd name="connsiteY2" fmla="*/ 795130 h 893529"/>
              <a:gd name="connsiteX3" fmla="*/ 0 w 2464905"/>
              <a:gd name="connsiteY3" fmla="*/ 15902 h 89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905" h="893529">
                <a:moveTo>
                  <a:pt x="2464905" y="0"/>
                </a:moveTo>
                <a:cubicBezTo>
                  <a:pt x="2231666" y="331304"/>
                  <a:pt x="1998428" y="662608"/>
                  <a:pt x="1669774" y="795130"/>
                </a:cubicBezTo>
                <a:cubicBezTo>
                  <a:pt x="1341120" y="927652"/>
                  <a:pt x="771277" y="925001"/>
                  <a:pt x="492981" y="795130"/>
                </a:cubicBezTo>
                <a:cubicBezTo>
                  <a:pt x="214685" y="665259"/>
                  <a:pt x="107342" y="340580"/>
                  <a:pt x="0" y="1590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8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166</Words>
  <Application>Microsoft Office PowerPoint</Application>
  <PresentationFormat>와이드스크린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2019-10-31T09:25:36Z</dcterms:created>
  <dcterms:modified xsi:type="dcterms:W3CDTF">2019-10-31T10:56:49Z</dcterms:modified>
</cp:coreProperties>
</file>