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D54-EB5E-482D-B3FB-1FFF3A75F4B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91DD-CF1F-4A66-97F3-D256BDEF1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D54-EB5E-482D-B3FB-1FFF3A75F4B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91DD-CF1F-4A66-97F3-D256BDEF1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1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D54-EB5E-482D-B3FB-1FFF3A75F4B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91DD-CF1F-4A66-97F3-D256BDEF1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13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D54-EB5E-482D-B3FB-1FFF3A75F4B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91DD-CF1F-4A66-97F3-D256BDEF1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D54-EB5E-482D-B3FB-1FFF3A75F4B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91DD-CF1F-4A66-97F3-D256BDEF1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95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D54-EB5E-482D-B3FB-1FFF3A75F4B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91DD-CF1F-4A66-97F3-D256BDEF1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7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D54-EB5E-482D-B3FB-1FFF3A75F4B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91DD-CF1F-4A66-97F3-D256BDEF1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8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D54-EB5E-482D-B3FB-1FFF3A75F4B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91DD-CF1F-4A66-97F3-D256BDEF1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2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D54-EB5E-482D-B3FB-1FFF3A75F4B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91DD-CF1F-4A66-97F3-D256BDEF1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7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D54-EB5E-482D-B3FB-1FFF3A75F4B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91DD-CF1F-4A66-97F3-D256BDEF1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D54-EB5E-482D-B3FB-1FFF3A75F4B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91DD-CF1F-4A66-97F3-D256BDEF1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1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8D54-EB5E-482D-B3FB-1FFF3A75F4B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91DD-CF1F-4A66-97F3-D256BDEF1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4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ostView.nhn?blogId=redwave102&amp;logNo=8007413949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log.hexabrain.net/24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93" y="847219"/>
            <a:ext cx="6554115" cy="36485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21330" y="45799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hlinkClick r:id="rId3"/>
              </a:rPr>
              <a:t>http://blog.naver.com/PostView.nhn?blogId=redwave102&amp;logNo=80074139499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59443" y="53946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hlinkClick r:id="rId4"/>
              </a:rPr>
              <a:t>https://blog.hexabrain.net/249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00392" y="4579961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/>
              <a:t>Maxheap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0392" y="5394608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Minheap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878" y="70564"/>
            <a:ext cx="436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 tree : </a:t>
            </a:r>
            <a:r>
              <a:rPr lang="ko-KR" altLang="en-US" dirty="0" smtClean="0"/>
              <a:t>정렬에 이용하는 </a:t>
            </a:r>
            <a:r>
              <a:rPr lang="ko-KR" altLang="en-US" dirty="0" err="1" smtClean="0"/>
              <a:t>전이진트리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6878" y="5997540"/>
            <a:ext cx="26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/>
              <a:t>BST</a:t>
            </a:r>
            <a:r>
              <a:rPr lang="en-US" altLang="ko-KR" smtClean="0"/>
              <a:t>: Binary </a:t>
            </a:r>
            <a:r>
              <a:rPr lang="en-US" altLang="ko-KR" dirty="0" smtClean="0"/>
              <a:t>Search 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43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21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2019-11-07T09:57:30Z</dcterms:created>
  <dcterms:modified xsi:type="dcterms:W3CDTF">2019-11-07T11:50:33Z</dcterms:modified>
</cp:coreProperties>
</file>