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ED060-BCD7-4E44-B200-DD43020DA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489BE6-34A8-459D-868F-A850F6B74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F6AD9-4F67-4585-9B0F-546473AE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9EE2F-619B-46B3-ACFB-32A8FD31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BCAB26-8750-4CD2-BFD2-BF6386AF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75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02171-7161-4045-B3B0-4799A861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CDEFC0-407F-4820-B878-A2CF03F74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0AB9B9-328E-43D2-9BA6-065885D7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4E352A-3ECB-4F2D-ACEF-39BD8995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E5C6D0-3979-42D4-A3C4-0654E65A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2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78207C-4E21-491E-AD59-81966C591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640BD3-CF64-4067-892E-9F2B994BE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A61E59-5E32-4E4F-A6D0-322D4E11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B4BEAD-8046-4AD5-82DD-44B571E4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521359-223D-4677-BD79-062F357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35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32D5B-6E2B-4299-B12D-F6B937BF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8475B-4AFE-4D09-BC70-D2BD6FD2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7CA0B8-6373-4956-A94E-317DC6C5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980745-9726-458A-8879-E8BFDFD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40D41A-E386-4624-B5F6-4F51D75B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01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38195-BB58-46F1-B10F-E066334B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AB0735-BC20-4ECA-9799-2FEE1CEB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55D277-D3D2-45DA-8238-B39B0F0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0F0791-6532-474B-AB8A-3B4939B3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6CBC61-419E-49F5-962D-DB95D68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32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20EBE-2C03-4B14-B703-4CC4E455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A62F1-B726-453A-BB74-CBE89584A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FE4566-EDF8-4836-AF3D-3CC4D15F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58F197-FCAD-469A-B6DB-E8EF7D2F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FBC3E1-5D46-49C9-8D3F-9C226D7F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CF6E58-3C3E-4275-81B7-EC5E7244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19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961EF-B949-4CE6-AF68-E423686E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438DAA-8553-47D0-87B6-4767918D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B6DFF6-F206-4E3A-8F5F-DB53F9F0B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9ECE32-67B8-4208-99A4-F4EDB1E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DA3D4-D9DD-4949-9D2C-4CDA1E51A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A77A6E-5F45-44B2-B577-3E0EF373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D26394-D04A-4B44-BD6A-89385D6F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90E2D1-BE4F-4932-A6F4-8D63F0AF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60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2F7100-63A9-434C-9F55-1C24ED2F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BF732C-0EC7-4647-A1A8-FE738190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665A32-5635-416E-AD4C-22FC7DA7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424AC5-B94C-4FFF-B9E4-D7E5030D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49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9726CA-2F01-4650-9503-6EA9AC6B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45CD7A-AD0F-40C3-B355-C7E39ECD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531E18-BBD0-467A-BF68-C5EA7FA0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6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32A1E-C61C-461D-8B0A-C40D0E72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A9474-84FC-4CF1-A6C9-5BC60927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CBD679-7939-41F0-AD94-1CDBEE796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D70533-ED01-4625-9CDC-237E6B5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66FFDE-D7E1-432F-A69D-0A0DD4F6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36674-DAEF-486C-9B9C-754DC419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98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37F2A-DBEE-4ACE-B1F2-BDC470E1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35A000-8DF6-48C7-AA9D-5AB9CDABC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8C8EE7-0480-49A2-97A1-EE39672CF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EDD7FB-0025-4CA9-8754-99529E9D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7677D4-7C8B-431F-8E9D-8856D2FE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92E409-6309-4EE3-A82B-807AE097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7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46D263-67AE-48E3-94A3-4512ED6A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F20AEA-F435-46D5-B234-E62B8FF5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7DF25-CA09-4301-B1A9-7C78D40EB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FB92-8660-4D80-81A2-C18489DCF89B}" type="datetimeFigureOut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04E67-1C75-46F3-8513-B69963E1E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301EBC-3F17-4AD7-84D0-D489826F8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D1E3-745A-4698-A96A-B3D01FA598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64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81399-965A-4740-A5ED-E58D825BF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4DD11A-6146-407E-9467-E3AED462B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AD49FA-9031-4083-A778-6EC26970E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7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D7B7B-FF2C-4B87-AB7D-F56FAE83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D9BC95-01A1-4E50-9925-94A242D87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271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C352A-3811-4132-8D05-A3AB3242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D7C5AB-47FF-4F43-AF96-8F9CFBFDF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864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F2116-40CF-4CBC-AE55-D15B0A44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2DAE6AD-171C-42FA-8C8B-0D3B31CE1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7757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84911-9B6D-4D90-BA4C-9DBA8D80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CCEE3E5-D5FD-4C28-BED2-9799E3E7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352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07C9A-6D86-4A4C-8F8D-E8A8FB59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5" name="內容版面配置區 24">
            <a:extLst>
              <a:ext uri="{FF2B5EF4-FFF2-40B4-BE49-F238E27FC236}">
                <a16:creationId xmlns:a16="http://schemas.microsoft.com/office/drawing/2014/main" id="{FB87674B-992A-492E-BEAF-5A6D4A600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98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CB27F-3D57-40A7-9048-C9F40038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DD2CF17-9616-4030-A024-3BF045A0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90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63B9C-9C8D-45E0-8D8C-46BCB4FB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6BE60BA-5AAF-4D5A-8933-FF043D5B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823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315307-6D7D-4BD8-8A24-EC73118A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7458AEC-8C8C-44E1-B21E-BC93EA452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483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A9198-BD37-44B3-BF7C-6A6B871C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4FE9C8-57ED-45D3-9A98-96F442771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59118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34AC6-993D-405D-A197-BC468B8E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08FD61F-305E-4D25-81A0-DBCA30F4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56307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30A92-6DE1-438C-9FB8-B281BEF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BF1540F-A3C3-4C90-A865-D4B1F31B2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76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DD03A-B64F-4065-9BFB-33F8611A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225F6E8-5BB4-4839-B63B-9C3FDDEE2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962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7A7FC-2AB3-4906-B448-2B576B20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F45B8F4-DAA5-4B8F-9B42-5063B0788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658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79BEF-5331-40E3-93E1-B7DB43D2C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D975CA1-E89F-4819-8D58-2A7155AE9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06CDB5-34B9-432A-9DCD-9753854F8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5DE1C-7FF6-4881-BCBD-D9905FB1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2B196C-12F1-48BA-B2D8-5D7A263C9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12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03E74-1724-4E30-81C0-F41B2975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C135D1-DD4A-4190-8F2B-56EEAA55B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649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寬螢幕</PresentationFormat>
  <Paragraphs>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杰翰 李</dc:creator>
  <cp:lastModifiedBy>Chien</cp:lastModifiedBy>
  <cp:revision>6</cp:revision>
  <dcterms:created xsi:type="dcterms:W3CDTF">2023-06-08T19:46:24Z</dcterms:created>
  <dcterms:modified xsi:type="dcterms:W3CDTF">2023-06-09T05:48:14Z</dcterms:modified>
</cp:coreProperties>
</file>