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2" r:id="rId11"/>
    <p:sldId id="270" r:id="rId12"/>
    <p:sldId id="263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FF21"/>
    <a:srgbClr val="DA5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94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50A-4A9A-8C11-2AD223F20B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50A-4A9A-8C11-2AD223F20B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50A-4A9A-8C11-2AD223F20B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50A-4A9A-8C11-2AD223F20B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missing value</c:v>
                </c:pt>
                <c:pt idx="1">
                  <c:v>NON-missing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12524</c:v>
                </c:pt>
                <c:pt idx="1">
                  <c:v>554175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C-4360-A40C-48221B599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spend_usd_next_14_days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7BA-4477-9708-75CEA17267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7BA-4477-9708-75CEA17267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7BA-4477-9708-75CEA17267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7BA-4477-9708-75CEA17267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missing value</c:v>
                </c:pt>
                <c:pt idx="1">
                  <c:v>NON-missing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4542</c:v>
                </c:pt>
                <c:pt idx="1">
                  <c:v>562157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BA-4477-9708-75CEA1726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Country(outlier)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C02-4B00-8A51-BA57F6AA67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C02-4B00-8A51-BA57F6AA67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C02-4B00-8A51-BA57F6AA67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C02-4B00-8A51-BA57F6AA67BA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C02-4B00-8A51-BA57F6AA67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JP</c:v>
                </c:pt>
                <c:pt idx="1">
                  <c:v>US</c:v>
                </c:pt>
                <c:pt idx="2">
                  <c:v>KR</c:v>
                </c:pt>
                <c:pt idx="3">
                  <c:v>TW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644</c:v>
                </c:pt>
                <c:pt idx="1">
                  <c:v>445</c:v>
                </c:pt>
                <c:pt idx="2">
                  <c:v>213</c:v>
                </c:pt>
                <c:pt idx="3">
                  <c:v>74</c:v>
                </c:pt>
                <c:pt idx="4">
                  <c:v>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02-4B00-8A51-BA57F6AA6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Country(whole data set)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829-4539-B6E7-A954BD0FD5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829-4539-B6E7-A954BD0FD5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829-4539-B6E7-A954BD0FD5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829-4539-B6E7-A954BD0FD519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829-4539-B6E7-A954BD0FD5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IN</c:v>
                </c:pt>
                <c:pt idx="1">
                  <c:v>US</c:v>
                </c:pt>
                <c:pt idx="2">
                  <c:v>ID</c:v>
                </c:pt>
                <c:pt idx="3">
                  <c:v>BR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71023</c:v>
                </c:pt>
                <c:pt idx="1">
                  <c:v>66011</c:v>
                </c:pt>
                <c:pt idx="2">
                  <c:v>39204</c:v>
                </c:pt>
                <c:pt idx="3">
                  <c:v>36341</c:v>
                </c:pt>
                <c:pt idx="4">
                  <c:v>354120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29-4539-B6E7-A954BD0FD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AEFB4-1C25-454F-84F3-622BF53FEDA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C7597-B490-413E-88C8-F196F191DC80}">
      <dgm:prSet phldrT="[Text]"/>
      <dgm:spPr/>
      <dgm:t>
        <a:bodyPr/>
        <a:lstStyle/>
        <a:p>
          <a:r>
            <a:rPr lang="en-US" altLang="en-US" dirty="0"/>
            <a:t>User</a:t>
          </a:r>
          <a:endParaRPr lang="zh-CN" altLang="en-US" dirty="0"/>
        </a:p>
      </dgm:t>
    </dgm:pt>
    <dgm:pt modelId="{0E96C7D9-133E-49B6-A69C-217B4F9DABF6}" type="par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84829660-4221-4DA7-B913-5E7C54B987BF}" type="sib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DCBD329A-7286-4202-B5BF-BF563BEE4DC6}">
      <dgm:prSet phldrT="[Text]"/>
      <dgm:spPr/>
      <dgm:t>
        <a:bodyPr/>
        <a:lstStyle/>
        <a:p>
          <a:r>
            <a:rPr lang="en-US" b="0" i="0" u="none" dirty="0" err="1"/>
            <a:t>user_id</a:t>
          </a:r>
          <a:endParaRPr lang="zh-CN" altLang="en-US" dirty="0"/>
        </a:p>
      </dgm:t>
    </dgm:pt>
    <dgm:pt modelId="{90C0944E-0B61-44F8-89DB-B3CB83A0827F}" type="par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DDF0B89B-EB71-4C51-8A21-522C3AD373DE}" type="sib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17724008-C3E5-4BEB-880E-0591BA2A4F63}">
      <dgm:prSet phldrT="[Text]"/>
      <dgm:spPr/>
      <dgm:t>
        <a:bodyPr/>
        <a:lstStyle/>
        <a:p>
          <a:r>
            <a:rPr lang="en-US" b="0" i="0" u="none" dirty="0"/>
            <a:t>country</a:t>
          </a:r>
          <a:endParaRPr lang="zh-CN" altLang="en-US" dirty="0"/>
        </a:p>
      </dgm:t>
    </dgm:pt>
    <dgm:pt modelId="{64549AB6-577C-4914-AF91-7D81AE453870}" type="par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A82E46DC-E3A1-4B88-B0A4-615AD39BC0A7}" type="sib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5D720F8E-30A7-4A54-BA01-68D9DEADC932}" type="pres">
      <dgm:prSet presAssocID="{CFEAEFB4-1C25-454F-84F3-622BF53FED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76255-10FF-4C42-8864-73921D1F0DA3}" type="pres">
      <dgm:prSet presAssocID="{2B1C7597-B490-413E-88C8-F196F191DC80}" presName="hierRoot1" presStyleCnt="0">
        <dgm:presLayoutVars>
          <dgm:hierBranch val="init"/>
        </dgm:presLayoutVars>
      </dgm:prSet>
      <dgm:spPr/>
    </dgm:pt>
    <dgm:pt modelId="{4AC56742-586C-4A6B-9824-E496E2DF31D8}" type="pres">
      <dgm:prSet presAssocID="{2B1C7597-B490-413E-88C8-F196F191DC80}" presName="rootComposite1" presStyleCnt="0"/>
      <dgm:spPr/>
    </dgm:pt>
    <dgm:pt modelId="{C13973B1-C24D-472D-B17B-56C395F55DE6}" type="pres">
      <dgm:prSet presAssocID="{2B1C7597-B490-413E-88C8-F196F191DC80}" presName="rootText1" presStyleLbl="node0" presStyleIdx="0" presStyleCnt="1">
        <dgm:presLayoutVars>
          <dgm:chPref val="3"/>
        </dgm:presLayoutVars>
      </dgm:prSet>
      <dgm:spPr/>
    </dgm:pt>
    <dgm:pt modelId="{6E8A9A59-3176-4894-A820-0F8CAD833CFD}" type="pres">
      <dgm:prSet presAssocID="{2B1C7597-B490-413E-88C8-F196F191DC80}" presName="rootConnector1" presStyleLbl="node1" presStyleIdx="0" presStyleCnt="0"/>
      <dgm:spPr/>
    </dgm:pt>
    <dgm:pt modelId="{5979DEC8-0A4B-4047-A0DC-A2EA448472AF}" type="pres">
      <dgm:prSet presAssocID="{2B1C7597-B490-413E-88C8-F196F191DC80}" presName="hierChild2" presStyleCnt="0"/>
      <dgm:spPr/>
    </dgm:pt>
    <dgm:pt modelId="{5B7A05E1-D878-4B72-8412-082D82FA0052}" type="pres">
      <dgm:prSet presAssocID="{90C0944E-0B61-44F8-89DB-B3CB83A0827F}" presName="Name64" presStyleLbl="parChTrans1D2" presStyleIdx="0" presStyleCnt="2"/>
      <dgm:spPr/>
    </dgm:pt>
    <dgm:pt modelId="{15CA9E4A-C878-484E-9D34-904FFA6E6D1B}" type="pres">
      <dgm:prSet presAssocID="{DCBD329A-7286-4202-B5BF-BF563BEE4DC6}" presName="hierRoot2" presStyleCnt="0">
        <dgm:presLayoutVars>
          <dgm:hierBranch val="init"/>
        </dgm:presLayoutVars>
      </dgm:prSet>
      <dgm:spPr/>
    </dgm:pt>
    <dgm:pt modelId="{99D59205-46B4-4309-BA65-26A58E209506}" type="pres">
      <dgm:prSet presAssocID="{DCBD329A-7286-4202-B5BF-BF563BEE4DC6}" presName="rootComposite" presStyleCnt="0"/>
      <dgm:spPr/>
    </dgm:pt>
    <dgm:pt modelId="{FD5FC815-5064-4B03-A5BD-DA539E15C22C}" type="pres">
      <dgm:prSet presAssocID="{DCBD329A-7286-4202-B5BF-BF563BEE4DC6}" presName="rootText" presStyleLbl="node2" presStyleIdx="0" presStyleCnt="2">
        <dgm:presLayoutVars>
          <dgm:chPref val="3"/>
        </dgm:presLayoutVars>
      </dgm:prSet>
      <dgm:spPr/>
    </dgm:pt>
    <dgm:pt modelId="{931F07B6-CA61-4390-A75B-BEE72C617263}" type="pres">
      <dgm:prSet presAssocID="{DCBD329A-7286-4202-B5BF-BF563BEE4DC6}" presName="rootConnector" presStyleLbl="node2" presStyleIdx="0" presStyleCnt="2"/>
      <dgm:spPr/>
    </dgm:pt>
    <dgm:pt modelId="{FD95A90A-13E4-4B3C-8B41-6F2D599F2828}" type="pres">
      <dgm:prSet presAssocID="{DCBD329A-7286-4202-B5BF-BF563BEE4DC6}" presName="hierChild4" presStyleCnt="0"/>
      <dgm:spPr/>
    </dgm:pt>
    <dgm:pt modelId="{5B049AFB-8C7D-404F-A970-E24324A5CB3A}" type="pres">
      <dgm:prSet presAssocID="{DCBD329A-7286-4202-B5BF-BF563BEE4DC6}" presName="hierChild5" presStyleCnt="0"/>
      <dgm:spPr/>
    </dgm:pt>
    <dgm:pt modelId="{7097324B-CE18-4F28-8F00-3053A32C4DFE}" type="pres">
      <dgm:prSet presAssocID="{64549AB6-577C-4914-AF91-7D81AE453870}" presName="Name64" presStyleLbl="parChTrans1D2" presStyleIdx="1" presStyleCnt="2"/>
      <dgm:spPr/>
    </dgm:pt>
    <dgm:pt modelId="{EA73B7DB-660F-4EAA-8B5B-6CE47FC49C24}" type="pres">
      <dgm:prSet presAssocID="{17724008-C3E5-4BEB-880E-0591BA2A4F63}" presName="hierRoot2" presStyleCnt="0">
        <dgm:presLayoutVars>
          <dgm:hierBranch val="init"/>
        </dgm:presLayoutVars>
      </dgm:prSet>
      <dgm:spPr/>
    </dgm:pt>
    <dgm:pt modelId="{B954D621-46C7-4892-AE97-EC6439620F14}" type="pres">
      <dgm:prSet presAssocID="{17724008-C3E5-4BEB-880E-0591BA2A4F63}" presName="rootComposite" presStyleCnt="0"/>
      <dgm:spPr/>
    </dgm:pt>
    <dgm:pt modelId="{E8780BF0-87E7-4DD7-900A-2EF9DCAAD56A}" type="pres">
      <dgm:prSet presAssocID="{17724008-C3E5-4BEB-880E-0591BA2A4F63}" presName="rootText" presStyleLbl="node2" presStyleIdx="1" presStyleCnt="2">
        <dgm:presLayoutVars>
          <dgm:chPref val="3"/>
        </dgm:presLayoutVars>
      </dgm:prSet>
      <dgm:spPr/>
    </dgm:pt>
    <dgm:pt modelId="{0D54629F-C167-425B-AB3F-D98486823EF5}" type="pres">
      <dgm:prSet presAssocID="{17724008-C3E5-4BEB-880E-0591BA2A4F63}" presName="rootConnector" presStyleLbl="node2" presStyleIdx="1" presStyleCnt="2"/>
      <dgm:spPr/>
    </dgm:pt>
    <dgm:pt modelId="{296D89D0-2965-4721-B6F8-56B2B326603C}" type="pres">
      <dgm:prSet presAssocID="{17724008-C3E5-4BEB-880E-0591BA2A4F63}" presName="hierChild4" presStyleCnt="0"/>
      <dgm:spPr/>
    </dgm:pt>
    <dgm:pt modelId="{3A19732E-128F-4141-BC1E-518ABF3EE681}" type="pres">
      <dgm:prSet presAssocID="{17724008-C3E5-4BEB-880E-0591BA2A4F63}" presName="hierChild5" presStyleCnt="0"/>
      <dgm:spPr/>
    </dgm:pt>
    <dgm:pt modelId="{8801CC6A-70CE-4DBE-9582-53CC14055B66}" type="pres">
      <dgm:prSet presAssocID="{2B1C7597-B490-413E-88C8-F196F191DC80}" presName="hierChild3" presStyleCnt="0"/>
      <dgm:spPr/>
    </dgm:pt>
  </dgm:ptLst>
  <dgm:cxnLst>
    <dgm:cxn modelId="{DD340803-33F9-497D-99E2-25047778AF3B}" type="presOf" srcId="{17724008-C3E5-4BEB-880E-0591BA2A4F63}" destId="{E8780BF0-87E7-4DD7-900A-2EF9DCAAD56A}" srcOrd="0" destOrd="0" presId="urn:microsoft.com/office/officeart/2009/3/layout/HorizontalOrganizationChart"/>
    <dgm:cxn modelId="{7DE49C21-C13B-4548-BF8F-F1501E392EE0}" srcId="{2B1C7597-B490-413E-88C8-F196F191DC80}" destId="{17724008-C3E5-4BEB-880E-0591BA2A4F63}" srcOrd="1" destOrd="0" parTransId="{64549AB6-577C-4914-AF91-7D81AE453870}" sibTransId="{A82E46DC-E3A1-4B88-B0A4-615AD39BC0A7}"/>
    <dgm:cxn modelId="{95632526-038E-43C1-9EFD-646AAA3C41BA}" srcId="{CFEAEFB4-1C25-454F-84F3-622BF53FEDA1}" destId="{2B1C7597-B490-413E-88C8-F196F191DC80}" srcOrd="0" destOrd="0" parTransId="{0E96C7D9-133E-49B6-A69C-217B4F9DABF6}" sibTransId="{84829660-4221-4DA7-B913-5E7C54B987BF}"/>
    <dgm:cxn modelId="{16ED832D-0E5E-4978-810C-775CDFD740B3}" type="presOf" srcId="{DCBD329A-7286-4202-B5BF-BF563BEE4DC6}" destId="{FD5FC815-5064-4B03-A5BD-DA539E15C22C}" srcOrd="0" destOrd="0" presId="urn:microsoft.com/office/officeart/2009/3/layout/HorizontalOrganizationChart"/>
    <dgm:cxn modelId="{7A395354-4705-44F9-8E6C-E3A1774EB902}" type="presOf" srcId="{2B1C7597-B490-413E-88C8-F196F191DC80}" destId="{6E8A9A59-3176-4894-A820-0F8CAD833CFD}" srcOrd="1" destOrd="0" presId="urn:microsoft.com/office/officeart/2009/3/layout/HorizontalOrganizationChart"/>
    <dgm:cxn modelId="{7DAF9057-FA17-4A40-9B72-A81B9616D86B}" type="presOf" srcId="{64549AB6-577C-4914-AF91-7D81AE453870}" destId="{7097324B-CE18-4F28-8F00-3053A32C4DFE}" srcOrd="0" destOrd="0" presId="urn:microsoft.com/office/officeart/2009/3/layout/HorizontalOrganizationChart"/>
    <dgm:cxn modelId="{E6B28585-9BEA-4FEA-A5E5-2F1463F5FF18}" type="presOf" srcId="{CFEAEFB4-1C25-454F-84F3-622BF53FEDA1}" destId="{5D720F8E-30A7-4A54-BA01-68D9DEADC932}" srcOrd="0" destOrd="0" presId="urn:microsoft.com/office/officeart/2009/3/layout/HorizontalOrganizationChart"/>
    <dgm:cxn modelId="{5402BE98-241E-4ACF-B422-4667B3E53B52}" srcId="{2B1C7597-B490-413E-88C8-F196F191DC80}" destId="{DCBD329A-7286-4202-B5BF-BF563BEE4DC6}" srcOrd="0" destOrd="0" parTransId="{90C0944E-0B61-44F8-89DB-B3CB83A0827F}" sibTransId="{DDF0B89B-EB71-4C51-8A21-522C3AD373DE}"/>
    <dgm:cxn modelId="{D746479A-23E8-4011-80DC-DD916B8CECA7}" type="presOf" srcId="{90C0944E-0B61-44F8-89DB-B3CB83A0827F}" destId="{5B7A05E1-D878-4B72-8412-082D82FA0052}" srcOrd="0" destOrd="0" presId="urn:microsoft.com/office/officeart/2009/3/layout/HorizontalOrganizationChart"/>
    <dgm:cxn modelId="{B4EDF9C4-088D-4843-B5FE-59CB808F1E9C}" type="presOf" srcId="{2B1C7597-B490-413E-88C8-F196F191DC80}" destId="{C13973B1-C24D-472D-B17B-56C395F55DE6}" srcOrd="0" destOrd="0" presId="urn:microsoft.com/office/officeart/2009/3/layout/HorizontalOrganizationChart"/>
    <dgm:cxn modelId="{21F3ACC5-C1C0-4172-BDCD-A0E17CB2A22B}" type="presOf" srcId="{17724008-C3E5-4BEB-880E-0591BA2A4F63}" destId="{0D54629F-C167-425B-AB3F-D98486823EF5}" srcOrd="1" destOrd="0" presId="urn:microsoft.com/office/officeart/2009/3/layout/HorizontalOrganizationChart"/>
    <dgm:cxn modelId="{0EBE11E2-00C9-4536-8FA5-E4852B945C29}" type="presOf" srcId="{DCBD329A-7286-4202-B5BF-BF563BEE4DC6}" destId="{931F07B6-CA61-4390-A75B-BEE72C617263}" srcOrd="1" destOrd="0" presId="urn:microsoft.com/office/officeart/2009/3/layout/HorizontalOrganizationChart"/>
    <dgm:cxn modelId="{2F7B02BB-9ABC-4C96-BAF2-6268FE2201B4}" type="presParOf" srcId="{5D720F8E-30A7-4A54-BA01-68D9DEADC932}" destId="{48076255-10FF-4C42-8864-73921D1F0DA3}" srcOrd="0" destOrd="0" presId="urn:microsoft.com/office/officeart/2009/3/layout/HorizontalOrganizationChart"/>
    <dgm:cxn modelId="{6A8AF916-1627-44FA-AA21-A32132B050BB}" type="presParOf" srcId="{48076255-10FF-4C42-8864-73921D1F0DA3}" destId="{4AC56742-586C-4A6B-9824-E496E2DF31D8}" srcOrd="0" destOrd="0" presId="urn:microsoft.com/office/officeart/2009/3/layout/HorizontalOrganizationChart"/>
    <dgm:cxn modelId="{1CC3EE59-E38F-48E0-86D6-38F187D34482}" type="presParOf" srcId="{4AC56742-586C-4A6B-9824-E496E2DF31D8}" destId="{C13973B1-C24D-472D-B17B-56C395F55DE6}" srcOrd="0" destOrd="0" presId="urn:microsoft.com/office/officeart/2009/3/layout/HorizontalOrganizationChart"/>
    <dgm:cxn modelId="{314D54F6-507D-4F9D-97D1-E5CF1408D840}" type="presParOf" srcId="{4AC56742-586C-4A6B-9824-E496E2DF31D8}" destId="{6E8A9A59-3176-4894-A820-0F8CAD833CFD}" srcOrd="1" destOrd="0" presId="urn:microsoft.com/office/officeart/2009/3/layout/HorizontalOrganizationChart"/>
    <dgm:cxn modelId="{9C3D636D-2AD6-4752-9452-A5656406DF81}" type="presParOf" srcId="{48076255-10FF-4C42-8864-73921D1F0DA3}" destId="{5979DEC8-0A4B-4047-A0DC-A2EA448472AF}" srcOrd="1" destOrd="0" presId="urn:microsoft.com/office/officeart/2009/3/layout/HorizontalOrganizationChart"/>
    <dgm:cxn modelId="{9ADD3D92-4AA0-48B5-ABDB-59976152C41E}" type="presParOf" srcId="{5979DEC8-0A4B-4047-A0DC-A2EA448472AF}" destId="{5B7A05E1-D878-4B72-8412-082D82FA0052}" srcOrd="0" destOrd="0" presId="urn:microsoft.com/office/officeart/2009/3/layout/HorizontalOrganizationChart"/>
    <dgm:cxn modelId="{392DD612-6A3D-444A-B70C-200482017B3E}" type="presParOf" srcId="{5979DEC8-0A4B-4047-A0DC-A2EA448472AF}" destId="{15CA9E4A-C878-484E-9D34-904FFA6E6D1B}" srcOrd="1" destOrd="0" presId="urn:microsoft.com/office/officeart/2009/3/layout/HorizontalOrganizationChart"/>
    <dgm:cxn modelId="{9FAAB8A6-6D06-48F2-8430-8DBE7F477465}" type="presParOf" srcId="{15CA9E4A-C878-484E-9D34-904FFA6E6D1B}" destId="{99D59205-46B4-4309-BA65-26A58E209506}" srcOrd="0" destOrd="0" presId="urn:microsoft.com/office/officeart/2009/3/layout/HorizontalOrganizationChart"/>
    <dgm:cxn modelId="{AEC65426-5F41-4AD2-A0E1-6AEF9B8544FE}" type="presParOf" srcId="{99D59205-46B4-4309-BA65-26A58E209506}" destId="{FD5FC815-5064-4B03-A5BD-DA539E15C22C}" srcOrd="0" destOrd="0" presId="urn:microsoft.com/office/officeart/2009/3/layout/HorizontalOrganizationChart"/>
    <dgm:cxn modelId="{C2E128DC-D510-48FD-B427-56875B723655}" type="presParOf" srcId="{99D59205-46B4-4309-BA65-26A58E209506}" destId="{931F07B6-CA61-4390-A75B-BEE72C617263}" srcOrd="1" destOrd="0" presId="urn:microsoft.com/office/officeart/2009/3/layout/HorizontalOrganizationChart"/>
    <dgm:cxn modelId="{630B6E83-1303-4D42-9083-33E006ADFF2E}" type="presParOf" srcId="{15CA9E4A-C878-484E-9D34-904FFA6E6D1B}" destId="{FD95A90A-13E4-4B3C-8B41-6F2D599F2828}" srcOrd="1" destOrd="0" presId="urn:microsoft.com/office/officeart/2009/3/layout/HorizontalOrganizationChart"/>
    <dgm:cxn modelId="{C731DEB4-24A1-427E-8A17-88F8F1157D37}" type="presParOf" srcId="{15CA9E4A-C878-484E-9D34-904FFA6E6D1B}" destId="{5B049AFB-8C7D-404F-A970-E24324A5CB3A}" srcOrd="2" destOrd="0" presId="urn:microsoft.com/office/officeart/2009/3/layout/HorizontalOrganizationChart"/>
    <dgm:cxn modelId="{936D6016-650D-47A0-85CC-22771E195BF6}" type="presParOf" srcId="{5979DEC8-0A4B-4047-A0DC-A2EA448472AF}" destId="{7097324B-CE18-4F28-8F00-3053A32C4DFE}" srcOrd="2" destOrd="0" presId="urn:microsoft.com/office/officeart/2009/3/layout/HorizontalOrganizationChart"/>
    <dgm:cxn modelId="{5F6DA586-42E5-45F2-8F15-71C0A5C973A6}" type="presParOf" srcId="{5979DEC8-0A4B-4047-A0DC-A2EA448472AF}" destId="{EA73B7DB-660F-4EAA-8B5B-6CE47FC49C24}" srcOrd="3" destOrd="0" presId="urn:microsoft.com/office/officeart/2009/3/layout/HorizontalOrganizationChart"/>
    <dgm:cxn modelId="{491BDE49-034E-40A8-A276-D1C2377C8DC9}" type="presParOf" srcId="{EA73B7DB-660F-4EAA-8B5B-6CE47FC49C24}" destId="{B954D621-46C7-4892-AE97-EC6439620F14}" srcOrd="0" destOrd="0" presId="urn:microsoft.com/office/officeart/2009/3/layout/HorizontalOrganizationChart"/>
    <dgm:cxn modelId="{ADC2CA42-BC62-481C-9E19-9175365D5BE3}" type="presParOf" srcId="{B954D621-46C7-4892-AE97-EC6439620F14}" destId="{E8780BF0-87E7-4DD7-900A-2EF9DCAAD56A}" srcOrd="0" destOrd="0" presId="urn:microsoft.com/office/officeart/2009/3/layout/HorizontalOrganizationChart"/>
    <dgm:cxn modelId="{C56E4544-811B-4AE0-A4ED-7871494A2E16}" type="presParOf" srcId="{B954D621-46C7-4892-AE97-EC6439620F14}" destId="{0D54629F-C167-425B-AB3F-D98486823EF5}" srcOrd="1" destOrd="0" presId="urn:microsoft.com/office/officeart/2009/3/layout/HorizontalOrganizationChart"/>
    <dgm:cxn modelId="{33C52276-CC4F-41C7-A9B8-C6E8015EC504}" type="presParOf" srcId="{EA73B7DB-660F-4EAA-8B5B-6CE47FC49C24}" destId="{296D89D0-2965-4721-B6F8-56B2B326603C}" srcOrd="1" destOrd="0" presId="urn:microsoft.com/office/officeart/2009/3/layout/HorizontalOrganizationChart"/>
    <dgm:cxn modelId="{7A68D9DD-1EAB-4921-B209-5A78C72AF832}" type="presParOf" srcId="{EA73B7DB-660F-4EAA-8B5B-6CE47FC49C24}" destId="{3A19732E-128F-4141-BC1E-518ABF3EE681}" srcOrd="2" destOrd="0" presId="urn:microsoft.com/office/officeart/2009/3/layout/HorizontalOrganizationChart"/>
    <dgm:cxn modelId="{64EB58B7-C9A6-450F-955A-CA1ED827CB8F}" type="presParOf" srcId="{48076255-10FF-4C42-8864-73921D1F0DA3}" destId="{8801CC6A-70CE-4DBE-9582-53CC14055B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AEFB4-1C25-454F-84F3-622BF53FEDA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C7597-B490-413E-88C8-F196F191DC80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en-US" dirty="0"/>
            <a:t>Payment</a:t>
          </a:r>
          <a:endParaRPr lang="zh-CN" altLang="en-US" dirty="0"/>
        </a:p>
      </dgm:t>
    </dgm:pt>
    <dgm:pt modelId="{0E96C7D9-133E-49B6-A69C-217B4F9DABF6}" type="par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84829660-4221-4DA7-B913-5E7C54B987BF}" type="sib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DCBD329A-7286-4202-B5BF-BF563BEE4DC6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zh-CN" b="0" i="0" u="none" dirty="0" err="1"/>
            <a:t>credit_card</a:t>
          </a:r>
          <a:endParaRPr lang="zh-CN" altLang="en-US" dirty="0"/>
        </a:p>
      </dgm:t>
    </dgm:pt>
    <dgm:pt modelId="{90C0944E-0B61-44F8-89DB-B3CB83A0827F}" type="par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DDF0B89B-EB71-4C51-8A21-522C3AD373DE}" type="sib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17724008-C3E5-4BEB-880E-0591BA2A4F63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zh-CN" b="0" i="0" u="none" dirty="0"/>
            <a:t>DCB</a:t>
          </a:r>
          <a:endParaRPr lang="zh-CN" altLang="en-US" dirty="0"/>
        </a:p>
      </dgm:t>
    </dgm:pt>
    <dgm:pt modelId="{64549AB6-577C-4914-AF91-7D81AE453870}" type="par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A82E46DC-E3A1-4B88-B0A4-615AD39BC0A7}" type="sib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47B32E7D-75BE-452A-A7E7-CE763AB06B3B}">
      <dgm:prSet phldrT="[Text]"/>
      <dgm:spPr>
        <a:solidFill>
          <a:srgbClr val="92D050"/>
        </a:solidFill>
      </dgm:spPr>
      <dgm:t>
        <a:bodyPr/>
        <a:lstStyle/>
        <a:p>
          <a:r>
            <a:rPr lang="en-US" altLang="zh-CN" dirty="0"/>
            <a:t>FOP</a:t>
          </a:r>
          <a:endParaRPr lang="zh-CN" altLang="en-US" dirty="0"/>
        </a:p>
      </dgm:t>
    </dgm:pt>
    <dgm:pt modelId="{D467EC4F-8943-4456-A0AB-19C110EC4243}" type="parTrans" cxnId="{38333843-5494-4351-94DF-C1D5E012CD4B}">
      <dgm:prSet/>
      <dgm:spPr/>
      <dgm:t>
        <a:bodyPr/>
        <a:lstStyle/>
        <a:p>
          <a:endParaRPr lang="zh-CN" altLang="en-US"/>
        </a:p>
      </dgm:t>
    </dgm:pt>
    <dgm:pt modelId="{23F00C84-7DFE-4170-B2B5-90477E3E7854}" type="sibTrans" cxnId="{38333843-5494-4351-94DF-C1D5E012CD4B}">
      <dgm:prSet/>
      <dgm:spPr/>
      <dgm:t>
        <a:bodyPr/>
        <a:lstStyle/>
        <a:p>
          <a:endParaRPr lang="zh-CN" altLang="en-US"/>
        </a:p>
      </dgm:t>
    </dgm:pt>
    <dgm:pt modelId="{728DF1ED-A2D4-4D47-A583-FD0853755238}">
      <dgm:prSet/>
      <dgm:spPr>
        <a:solidFill>
          <a:srgbClr val="92D050"/>
        </a:solidFill>
      </dgm:spPr>
      <dgm:t>
        <a:bodyPr/>
        <a:lstStyle/>
        <a:p>
          <a:r>
            <a:rPr lang="en-US" altLang="en-US" dirty="0"/>
            <a:t>gift_card</a:t>
          </a:r>
          <a:endParaRPr lang="zh-CN" altLang="en-US" dirty="0"/>
        </a:p>
      </dgm:t>
    </dgm:pt>
    <dgm:pt modelId="{5679237B-02EB-4AB9-B1AE-9862AE4A1DC9}" type="parTrans" cxnId="{BC8EC0C9-484C-497A-B7C6-EDFBE797656E}">
      <dgm:prSet/>
      <dgm:spPr/>
      <dgm:t>
        <a:bodyPr/>
        <a:lstStyle/>
        <a:p>
          <a:endParaRPr lang="zh-CN" altLang="en-US"/>
        </a:p>
      </dgm:t>
    </dgm:pt>
    <dgm:pt modelId="{3B335008-01DF-4CEA-8326-60370E299935}" type="sibTrans" cxnId="{BC8EC0C9-484C-497A-B7C6-EDFBE797656E}">
      <dgm:prSet/>
      <dgm:spPr/>
      <dgm:t>
        <a:bodyPr/>
        <a:lstStyle/>
        <a:p>
          <a:endParaRPr lang="zh-CN" altLang="en-US"/>
        </a:p>
      </dgm:t>
    </dgm:pt>
    <dgm:pt modelId="{9E5F30B1-29DF-4DB2-AEF7-69803C099A90}">
      <dgm:prSet/>
      <dgm:spPr>
        <a:solidFill>
          <a:srgbClr val="92D050"/>
        </a:solidFill>
      </dgm:spPr>
      <dgm:t>
        <a:bodyPr/>
        <a:lstStyle/>
        <a:p>
          <a:r>
            <a:rPr lang="en-US" b="0" i="0" u="none" dirty="0" err="1"/>
            <a:t>paypal</a:t>
          </a:r>
          <a:endParaRPr lang="en-US" altLang="zh-CN" dirty="0"/>
        </a:p>
      </dgm:t>
    </dgm:pt>
    <dgm:pt modelId="{8ADC8DF2-8D00-4DD5-AB55-14F513C40DE2}" type="parTrans" cxnId="{EB5BCF2D-1719-4634-B4BB-82F9772927B4}">
      <dgm:prSet/>
      <dgm:spPr/>
      <dgm:t>
        <a:bodyPr/>
        <a:lstStyle/>
        <a:p>
          <a:endParaRPr lang="zh-CN" altLang="en-US"/>
        </a:p>
      </dgm:t>
    </dgm:pt>
    <dgm:pt modelId="{30187038-6F0F-433B-9C93-C33FE7816D1F}" type="sibTrans" cxnId="{EB5BCF2D-1719-4634-B4BB-82F9772927B4}">
      <dgm:prSet/>
      <dgm:spPr/>
      <dgm:t>
        <a:bodyPr/>
        <a:lstStyle/>
        <a:p>
          <a:endParaRPr lang="zh-CN" altLang="en-US"/>
        </a:p>
      </dgm:t>
    </dgm:pt>
    <dgm:pt modelId="{5188FDF1-8FF2-45CB-B12F-9DDAA4275FCA}">
      <dgm:prSet/>
      <dgm:spPr>
        <a:solidFill>
          <a:srgbClr val="92D050"/>
        </a:solidFill>
      </dgm:spPr>
      <dgm:t>
        <a:bodyPr/>
        <a:lstStyle/>
        <a:p>
          <a:r>
            <a:rPr lang="en-US" altLang="en-US" dirty="0"/>
            <a:t>initial_fop_set</a:t>
          </a:r>
          <a:endParaRPr lang="zh-CN" altLang="en-US" dirty="0"/>
        </a:p>
      </dgm:t>
    </dgm:pt>
    <dgm:pt modelId="{DC766E86-64DD-4AA4-B491-449F9A551690}" type="parTrans" cxnId="{E05ED491-2C29-442B-A560-9CFBD27BBC2E}">
      <dgm:prSet/>
      <dgm:spPr/>
      <dgm:t>
        <a:bodyPr/>
        <a:lstStyle/>
        <a:p>
          <a:endParaRPr lang="zh-CN" altLang="en-US"/>
        </a:p>
      </dgm:t>
    </dgm:pt>
    <dgm:pt modelId="{A500B883-F630-4A58-8374-22B093A5A4A2}" type="sibTrans" cxnId="{E05ED491-2C29-442B-A560-9CFBD27BBC2E}">
      <dgm:prSet/>
      <dgm:spPr/>
      <dgm:t>
        <a:bodyPr/>
        <a:lstStyle/>
        <a:p>
          <a:endParaRPr lang="zh-CN" altLang="en-US"/>
        </a:p>
      </dgm:t>
    </dgm:pt>
    <dgm:pt modelId="{5D720F8E-30A7-4A54-BA01-68D9DEADC932}" type="pres">
      <dgm:prSet presAssocID="{CFEAEFB4-1C25-454F-84F3-622BF53FED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76255-10FF-4C42-8864-73921D1F0DA3}" type="pres">
      <dgm:prSet presAssocID="{2B1C7597-B490-413E-88C8-F196F191DC80}" presName="hierRoot1" presStyleCnt="0">
        <dgm:presLayoutVars>
          <dgm:hierBranch val="init"/>
        </dgm:presLayoutVars>
      </dgm:prSet>
      <dgm:spPr/>
    </dgm:pt>
    <dgm:pt modelId="{4AC56742-586C-4A6B-9824-E496E2DF31D8}" type="pres">
      <dgm:prSet presAssocID="{2B1C7597-B490-413E-88C8-F196F191DC80}" presName="rootComposite1" presStyleCnt="0"/>
      <dgm:spPr/>
    </dgm:pt>
    <dgm:pt modelId="{C13973B1-C24D-472D-B17B-56C395F55DE6}" type="pres">
      <dgm:prSet presAssocID="{2B1C7597-B490-413E-88C8-F196F191DC80}" presName="rootText1" presStyleLbl="node0" presStyleIdx="0" presStyleCnt="1">
        <dgm:presLayoutVars>
          <dgm:chPref val="3"/>
        </dgm:presLayoutVars>
      </dgm:prSet>
      <dgm:spPr/>
    </dgm:pt>
    <dgm:pt modelId="{6E8A9A59-3176-4894-A820-0F8CAD833CFD}" type="pres">
      <dgm:prSet presAssocID="{2B1C7597-B490-413E-88C8-F196F191DC80}" presName="rootConnector1" presStyleLbl="node1" presStyleIdx="0" presStyleCnt="0"/>
      <dgm:spPr/>
    </dgm:pt>
    <dgm:pt modelId="{5979DEC8-0A4B-4047-A0DC-A2EA448472AF}" type="pres">
      <dgm:prSet presAssocID="{2B1C7597-B490-413E-88C8-F196F191DC80}" presName="hierChild2" presStyleCnt="0"/>
      <dgm:spPr/>
    </dgm:pt>
    <dgm:pt modelId="{5B7A05E1-D878-4B72-8412-082D82FA0052}" type="pres">
      <dgm:prSet presAssocID="{90C0944E-0B61-44F8-89DB-B3CB83A0827F}" presName="Name64" presStyleLbl="parChTrans1D2" presStyleIdx="0" presStyleCnt="6"/>
      <dgm:spPr/>
    </dgm:pt>
    <dgm:pt modelId="{15CA9E4A-C878-484E-9D34-904FFA6E6D1B}" type="pres">
      <dgm:prSet presAssocID="{DCBD329A-7286-4202-B5BF-BF563BEE4DC6}" presName="hierRoot2" presStyleCnt="0">
        <dgm:presLayoutVars>
          <dgm:hierBranch val="init"/>
        </dgm:presLayoutVars>
      </dgm:prSet>
      <dgm:spPr/>
    </dgm:pt>
    <dgm:pt modelId="{99D59205-46B4-4309-BA65-26A58E209506}" type="pres">
      <dgm:prSet presAssocID="{DCBD329A-7286-4202-B5BF-BF563BEE4DC6}" presName="rootComposite" presStyleCnt="0"/>
      <dgm:spPr/>
    </dgm:pt>
    <dgm:pt modelId="{FD5FC815-5064-4B03-A5BD-DA539E15C22C}" type="pres">
      <dgm:prSet presAssocID="{DCBD329A-7286-4202-B5BF-BF563BEE4DC6}" presName="rootText" presStyleLbl="node2" presStyleIdx="0" presStyleCnt="6">
        <dgm:presLayoutVars>
          <dgm:chPref val="3"/>
        </dgm:presLayoutVars>
      </dgm:prSet>
      <dgm:spPr/>
    </dgm:pt>
    <dgm:pt modelId="{931F07B6-CA61-4390-A75B-BEE72C617263}" type="pres">
      <dgm:prSet presAssocID="{DCBD329A-7286-4202-B5BF-BF563BEE4DC6}" presName="rootConnector" presStyleLbl="node2" presStyleIdx="0" presStyleCnt="6"/>
      <dgm:spPr/>
    </dgm:pt>
    <dgm:pt modelId="{FD95A90A-13E4-4B3C-8B41-6F2D599F2828}" type="pres">
      <dgm:prSet presAssocID="{DCBD329A-7286-4202-B5BF-BF563BEE4DC6}" presName="hierChild4" presStyleCnt="0"/>
      <dgm:spPr/>
    </dgm:pt>
    <dgm:pt modelId="{5B049AFB-8C7D-404F-A970-E24324A5CB3A}" type="pres">
      <dgm:prSet presAssocID="{DCBD329A-7286-4202-B5BF-BF563BEE4DC6}" presName="hierChild5" presStyleCnt="0"/>
      <dgm:spPr/>
    </dgm:pt>
    <dgm:pt modelId="{7097324B-CE18-4F28-8F00-3053A32C4DFE}" type="pres">
      <dgm:prSet presAssocID="{64549AB6-577C-4914-AF91-7D81AE453870}" presName="Name64" presStyleLbl="parChTrans1D2" presStyleIdx="1" presStyleCnt="6"/>
      <dgm:spPr/>
    </dgm:pt>
    <dgm:pt modelId="{EA73B7DB-660F-4EAA-8B5B-6CE47FC49C24}" type="pres">
      <dgm:prSet presAssocID="{17724008-C3E5-4BEB-880E-0591BA2A4F63}" presName="hierRoot2" presStyleCnt="0">
        <dgm:presLayoutVars>
          <dgm:hierBranch val="init"/>
        </dgm:presLayoutVars>
      </dgm:prSet>
      <dgm:spPr/>
    </dgm:pt>
    <dgm:pt modelId="{B954D621-46C7-4892-AE97-EC6439620F14}" type="pres">
      <dgm:prSet presAssocID="{17724008-C3E5-4BEB-880E-0591BA2A4F63}" presName="rootComposite" presStyleCnt="0"/>
      <dgm:spPr/>
    </dgm:pt>
    <dgm:pt modelId="{E8780BF0-87E7-4DD7-900A-2EF9DCAAD56A}" type="pres">
      <dgm:prSet presAssocID="{17724008-C3E5-4BEB-880E-0591BA2A4F63}" presName="rootText" presStyleLbl="node2" presStyleIdx="1" presStyleCnt="6">
        <dgm:presLayoutVars>
          <dgm:chPref val="3"/>
        </dgm:presLayoutVars>
      </dgm:prSet>
      <dgm:spPr/>
    </dgm:pt>
    <dgm:pt modelId="{0D54629F-C167-425B-AB3F-D98486823EF5}" type="pres">
      <dgm:prSet presAssocID="{17724008-C3E5-4BEB-880E-0591BA2A4F63}" presName="rootConnector" presStyleLbl="node2" presStyleIdx="1" presStyleCnt="6"/>
      <dgm:spPr/>
    </dgm:pt>
    <dgm:pt modelId="{296D89D0-2965-4721-B6F8-56B2B326603C}" type="pres">
      <dgm:prSet presAssocID="{17724008-C3E5-4BEB-880E-0591BA2A4F63}" presName="hierChild4" presStyleCnt="0"/>
      <dgm:spPr/>
    </dgm:pt>
    <dgm:pt modelId="{3A19732E-128F-4141-BC1E-518ABF3EE681}" type="pres">
      <dgm:prSet presAssocID="{17724008-C3E5-4BEB-880E-0591BA2A4F63}" presName="hierChild5" presStyleCnt="0"/>
      <dgm:spPr/>
    </dgm:pt>
    <dgm:pt modelId="{ABC6A138-AC9C-4AA9-BE36-7394CCAAF5E2}" type="pres">
      <dgm:prSet presAssocID="{D467EC4F-8943-4456-A0AB-19C110EC4243}" presName="Name64" presStyleLbl="parChTrans1D2" presStyleIdx="2" presStyleCnt="6"/>
      <dgm:spPr/>
    </dgm:pt>
    <dgm:pt modelId="{89CD7745-B174-411D-865F-C8C49FD4286A}" type="pres">
      <dgm:prSet presAssocID="{47B32E7D-75BE-452A-A7E7-CE763AB06B3B}" presName="hierRoot2" presStyleCnt="0">
        <dgm:presLayoutVars>
          <dgm:hierBranch val="init"/>
        </dgm:presLayoutVars>
      </dgm:prSet>
      <dgm:spPr/>
    </dgm:pt>
    <dgm:pt modelId="{EBADF7F1-BCA5-495B-96E7-B536E19C7D43}" type="pres">
      <dgm:prSet presAssocID="{47B32E7D-75BE-452A-A7E7-CE763AB06B3B}" presName="rootComposite" presStyleCnt="0"/>
      <dgm:spPr/>
    </dgm:pt>
    <dgm:pt modelId="{A78D2C0E-0481-4657-8603-FD2FB295F156}" type="pres">
      <dgm:prSet presAssocID="{47B32E7D-75BE-452A-A7E7-CE763AB06B3B}" presName="rootText" presStyleLbl="node2" presStyleIdx="2" presStyleCnt="6">
        <dgm:presLayoutVars>
          <dgm:chPref val="3"/>
        </dgm:presLayoutVars>
      </dgm:prSet>
      <dgm:spPr/>
    </dgm:pt>
    <dgm:pt modelId="{83ED8030-757E-48FD-993A-C5188F5698A1}" type="pres">
      <dgm:prSet presAssocID="{47B32E7D-75BE-452A-A7E7-CE763AB06B3B}" presName="rootConnector" presStyleLbl="node2" presStyleIdx="2" presStyleCnt="6"/>
      <dgm:spPr/>
    </dgm:pt>
    <dgm:pt modelId="{A4EE1836-9B29-4731-BA76-6459F6CE8662}" type="pres">
      <dgm:prSet presAssocID="{47B32E7D-75BE-452A-A7E7-CE763AB06B3B}" presName="hierChild4" presStyleCnt="0"/>
      <dgm:spPr/>
    </dgm:pt>
    <dgm:pt modelId="{17CE6FC8-7997-4321-9169-A2168FC5D8BB}" type="pres">
      <dgm:prSet presAssocID="{47B32E7D-75BE-452A-A7E7-CE763AB06B3B}" presName="hierChild5" presStyleCnt="0"/>
      <dgm:spPr/>
    </dgm:pt>
    <dgm:pt modelId="{84691502-305F-4B46-913F-DA602A87FC64}" type="pres">
      <dgm:prSet presAssocID="{5679237B-02EB-4AB9-B1AE-9862AE4A1DC9}" presName="Name64" presStyleLbl="parChTrans1D2" presStyleIdx="3" presStyleCnt="6"/>
      <dgm:spPr/>
    </dgm:pt>
    <dgm:pt modelId="{DA392567-D3ED-4927-9E4E-891567593495}" type="pres">
      <dgm:prSet presAssocID="{728DF1ED-A2D4-4D47-A583-FD0853755238}" presName="hierRoot2" presStyleCnt="0">
        <dgm:presLayoutVars>
          <dgm:hierBranch val="init"/>
        </dgm:presLayoutVars>
      </dgm:prSet>
      <dgm:spPr/>
    </dgm:pt>
    <dgm:pt modelId="{ABD878B3-C6CC-4D7C-AE9B-CBF18BAA8CAC}" type="pres">
      <dgm:prSet presAssocID="{728DF1ED-A2D4-4D47-A583-FD0853755238}" presName="rootComposite" presStyleCnt="0"/>
      <dgm:spPr/>
    </dgm:pt>
    <dgm:pt modelId="{274BFCE0-E10C-4FC1-8261-F2A8F14B1A78}" type="pres">
      <dgm:prSet presAssocID="{728DF1ED-A2D4-4D47-A583-FD0853755238}" presName="rootText" presStyleLbl="node2" presStyleIdx="3" presStyleCnt="6">
        <dgm:presLayoutVars>
          <dgm:chPref val="3"/>
        </dgm:presLayoutVars>
      </dgm:prSet>
      <dgm:spPr/>
    </dgm:pt>
    <dgm:pt modelId="{718E943D-C110-4D5D-A23F-18BEA86A743F}" type="pres">
      <dgm:prSet presAssocID="{728DF1ED-A2D4-4D47-A583-FD0853755238}" presName="rootConnector" presStyleLbl="node2" presStyleIdx="3" presStyleCnt="6"/>
      <dgm:spPr/>
    </dgm:pt>
    <dgm:pt modelId="{3FFC9340-4533-4826-A90D-10F8513DE5C7}" type="pres">
      <dgm:prSet presAssocID="{728DF1ED-A2D4-4D47-A583-FD0853755238}" presName="hierChild4" presStyleCnt="0"/>
      <dgm:spPr/>
    </dgm:pt>
    <dgm:pt modelId="{77FD272F-08B7-4AFA-ADCF-1A8D32605FF8}" type="pres">
      <dgm:prSet presAssocID="{728DF1ED-A2D4-4D47-A583-FD0853755238}" presName="hierChild5" presStyleCnt="0"/>
      <dgm:spPr/>
    </dgm:pt>
    <dgm:pt modelId="{C7585FEB-7EDB-4723-8806-753AB1DAC46B}" type="pres">
      <dgm:prSet presAssocID="{8ADC8DF2-8D00-4DD5-AB55-14F513C40DE2}" presName="Name64" presStyleLbl="parChTrans1D2" presStyleIdx="4" presStyleCnt="6"/>
      <dgm:spPr/>
    </dgm:pt>
    <dgm:pt modelId="{FE47123D-595A-472C-BD7E-69D800498D4A}" type="pres">
      <dgm:prSet presAssocID="{9E5F30B1-29DF-4DB2-AEF7-69803C099A90}" presName="hierRoot2" presStyleCnt="0">
        <dgm:presLayoutVars>
          <dgm:hierBranch val="init"/>
        </dgm:presLayoutVars>
      </dgm:prSet>
      <dgm:spPr/>
    </dgm:pt>
    <dgm:pt modelId="{B01711CC-804C-4F61-82FC-266351D9D30F}" type="pres">
      <dgm:prSet presAssocID="{9E5F30B1-29DF-4DB2-AEF7-69803C099A90}" presName="rootComposite" presStyleCnt="0"/>
      <dgm:spPr/>
    </dgm:pt>
    <dgm:pt modelId="{CE2E6B6B-6541-44E5-88C5-3647EA601D77}" type="pres">
      <dgm:prSet presAssocID="{9E5F30B1-29DF-4DB2-AEF7-69803C099A90}" presName="rootText" presStyleLbl="node2" presStyleIdx="4" presStyleCnt="6">
        <dgm:presLayoutVars>
          <dgm:chPref val="3"/>
        </dgm:presLayoutVars>
      </dgm:prSet>
      <dgm:spPr/>
    </dgm:pt>
    <dgm:pt modelId="{B848B2AA-8236-4B7F-A2D6-BD34EFDA7D4C}" type="pres">
      <dgm:prSet presAssocID="{9E5F30B1-29DF-4DB2-AEF7-69803C099A90}" presName="rootConnector" presStyleLbl="node2" presStyleIdx="4" presStyleCnt="6"/>
      <dgm:spPr/>
    </dgm:pt>
    <dgm:pt modelId="{5B648DEE-FC27-4DCB-8DAE-EDD8B8D6C51C}" type="pres">
      <dgm:prSet presAssocID="{9E5F30B1-29DF-4DB2-AEF7-69803C099A90}" presName="hierChild4" presStyleCnt="0"/>
      <dgm:spPr/>
    </dgm:pt>
    <dgm:pt modelId="{5CB6C67E-2A64-4D69-A94E-3E1C735D612E}" type="pres">
      <dgm:prSet presAssocID="{9E5F30B1-29DF-4DB2-AEF7-69803C099A90}" presName="hierChild5" presStyleCnt="0"/>
      <dgm:spPr/>
    </dgm:pt>
    <dgm:pt modelId="{9E154DF5-5146-494C-8BA5-9646F732CE78}" type="pres">
      <dgm:prSet presAssocID="{DC766E86-64DD-4AA4-B491-449F9A551690}" presName="Name64" presStyleLbl="parChTrans1D2" presStyleIdx="5" presStyleCnt="6"/>
      <dgm:spPr/>
    </dgm:pt>
    <dgm:pt modelId="{66022E8E-A74F-4B5D-82C9-C5EEF1164913}" type="pres">
      <dgm:prSet presAssocID="{5188FDF1-8FF2-45CB-B12F-9DDAA4275FCA}" presName="hierRoot2" presStyleCnt="0">
        <dgm:presLayoutVars>
          <dgm:hierBranch val="init"/>
        </dgm:presLayoutVars>
      </dgm:prSet>
      <dgm:spPr/>
    </dgm:pt>
    <dgm:pt modelId="{1D7C5FEA-871D-4F77-8258-656E5F4FA163}" type="pres">
      <dgm:prSet presAssocID="{5188FDF1-8FF2-45CB-B12F-9DDAA4275FCA}" presName="rootComposite" presStyleCnt="0"/>
      <dgm:spPr/>
    </dgm:pt>
    <dgm:pt modelId="{37C84FF4-2DEB-42AD-87B5-7D51212CF273}" type="pres">
      <dgm:prSet presAssocID="{5188FDF1-8FF2-45CB-B12F-9DDAA4275FCA}" presName="rootText" presStyleLbl="node2" presStyleIdx="5" presStyleCnt="6">
        <dgm:presLayoutVars>
          <dgm:chPref val="3"/>
        </dgm:presLayoutVars>
      </dgm:prSet>
      <dgm:spPr/>
    </dgm:pt>
    <dgm:pt modelId="{67E726E5-491E-4B9B-B80B-3307210B63F2}" type="pres">
      <dgm:prSet presAssocID="{5188FDF1-8FF2-45CB-B12F-9DDAA4275FCA}" presName="rootConnector" presStyleLbl="node2" presStyleIdx="5" presStyleCnt="6"/>
      <dgm:spPr/>
    </dgm:pt>
    <dgm:pt modelId="{04D0D073-77D9-444C-8233-9842FC1BCAD0}" type="pres">
      <dgm:prSet presAssocID="{5188FDF1-8FF2-45CB-B12F-9DDAA4275FCA}" presName="hierChild4" presStyleCnt="0"/>
      <dgm:spPr/>
    </dgm:pt>
    <dgm:pt modelId="{83E4AF06-CFFF-4550-8272-07DF148509F4}" type="pres">
      <dgm:prSet presAssocID="{5188FDF1-8FF2-45CB-B12F-9DDAA4275FCA}" presName="hierChild5" presStyleCnt="0"/>
      <dgm:spPr/>
    </dgm:pt>
    <dgm:pt modelId="{8801CC6A-70CE-4DBE-9582-53CC14055B66}" type="pres">
      <dgm:prSet presAssocID="{2B1C7597-B490-413E-88C8-F196F191DC80}" presName="hierChild3" presStyleCnt="0"/>
      <dgm:spPr/>
    </dgm:pt>
  </dgm:ptLst>
  <dgm:cxnLst>
    <dgm:cxn modelId="{DD340803-33F9-497D-99E2-25047778AF3B}" type="presOf" srcId="{17724008-C3E5-4BEB-880E-0591BA2A4F63}" destId="{E8780BF0-87E7-4DD7-900A-2EF9DCAAD56A}" srcOrd="0" destOrd="0" presId="urn:microsoft.com/office/officeart/2009/3/layout/HorizontalOrganizationChart"/>
    <dgm:cxn modelId="{FF02DA09-BC2B-49A0-BE33-346D53A3B201}" type="presOf" srcId="{5188FDF1-8FF2-45CB-B12F-9DDAA4275FCA}" destId="{67E726E5-491E-4B9B-B80B-3307210B63F2}" srcOrd="1" destOrd="0" presId="urn:microsoft.com/office/officeart/2009/3/layout/HorizontalOrganizationChart"/>
    <dgm:cxn modelId="{7DE49C21-C13B-4548-BF8F-F1501E392EE0}" srcId="{2B1C7597-B490-413E-88C8-F196F191DC80}" destId="{17724008-C3E5-4BEB-880E-0591BA2A4F63}" srcOrd="1" destOrd="0" parTransId="{64549AB6-577C-4914-AF91-7D81AE453870}" sibTransId="{A82E46DC-E3A1-4B88-B0A4-615AD39BC0A7}"/>
    <dgm:cxn modelId="{FE495722-FB9A-4C49-9BEA-8B0D10C74CB0}" type="presOf" srcId="{D467EC4F-8943-4456-A0AB-19C110EC4243}" destId="{ABC6A138-AC9C-4AA9-BE36-7394CCAAF5E2}" srcOrd="0" destOrd="0" presId="urn:microsoft.com/office/officeart/2009/3/layout/HorizontalOrganizationChart"/>
    <dgm:cxn modelId="{95632526-038E-43C1-9EFD-646AAA3C41BA}" srcId="{CFEAEFB4-1C25-454F-84F3-622BF53FEDA1}" destId="{2B1C7597-B490-413E-88C8-F196F191DC80}" srcOrd="0" destOrd="0" parTransId="{0E96C7D9-133E-49B6-A69C-217B4F9DABF6}" sibTransId="{84829660-4221-4DA7-B913-5E7C54B987BF}"/>
    <dgm:cxn modelId="{16ED832D-0E5E-4978-810C-775CDFD740B3}" type="presOf" srcId="{DCBD329A-7286-4202-B5BF-BF563BEE4DC6}" destId="{FD5FC815-5064-4B03-A5BD-DA539E15C22C}" srcOrd="0" destOrd="0" presId="urn:microsoft.com/office/officeart/2009/3/layout/HorizontalOrganizationChart"/>
    <dgm:cxn modelId="{EB5BCF2D-1719-4634-B4BB-82F9772927B4}" srcId="{2B1C7597-B490-413E-88C8-F196F191DC80}" destId="{9E5F30B1-29DF-4DB2-AEF7-69803C099A90}" srcOrd="4" destOrd="0" parTransId="{8ADC8DF2-8D00-4DD5-AB55-14F513C40DE2}" sibTransId="{30187038-6F0F-433B-9C93-C33FE7816D1F}"/>
    <dgm:cxn modelId="{5F38DE35-6441-49AE-B410-3B5295568379}" type="presOf" srcId="{DC766E86-64DD-4AA4-B491-449F9A551690}" destId="{9E154DF5-5146-494C-8BA5-9646F732CE78}" srcOrd="0" destOrd="0" presId="urn:microsoft.com/office/officeart/2009/3/layout/HorizontalOrganizationChart"/>
    <dgm:cxn modelId="{F9501038-06F6-40EF-97DB-121623CD754C}" type="presOf" srcId="{9E5F30B1-29DF-4DB2-AEF7-69803C099A90}" destId="{CE2E6B6B-6541-44E5-88C5-3647EA601D77}" srcOrd="0" destOrd="0" presId="urn:microsoft.com/office/officeart/2009/3/layout/HorizontalOrganizationChart"/>
    <dgm:cxn modelId="{38333843-5494-4351-94DF-C1D5E012CD4B}" srcId="{2B1C7597-B490-413E-88C8-F196F191DC80}" destId="{47B32E7D-75BE-452A-A7E7-CE763AB06B3B}" srcOrd="2" destOrd="0" parTransId="{D467EC4F-8943-4456-A0AB-19C110EC4243}" sibTransId="{23F00C84-7DFE-4170-B2B5-90477E3E7854}"/>
    <dgm:cxn modelId="{CE249171-8DF8-47EE-B1CF-8DF6E306F020}" type="presOf" srcId="{9E5F30B1-29DF-4DB2-AEF7-69803C099A90}" destId="{B848B2AA-8236-4B7F-A2D6-BD34EFDA7D4C}" srcOrd="1" destOrd="0" presId="urn:microsoft.com/office/officeart/2009/3/layout/HorizontalOrganizationChart"/>
    <dgm:cxn modelId="{78945472-FCA5-49EB-9EA5-A319D1C07B37}" type="presOf" srcId="{5188FDF1-8FF2-45CB-B12F-9DDAA4275FCA}" destId="{37C84FF4-2DEB-42AD-87B5-7D51212CF273}" srcOrd="0" destOrd="0" presId="urn:microsoft.com/office/officeart/2009/3/layout/HorizontalOrganizationChart"/>
    <dgm:cxn modelId="{7A395354-4705-44F9-8E6C-E3A1774EB902}" type="presOf" srcId="{2B1C7597-B490-413E-88C8-F196F191DC80}" destId="{6E8A9A59-3176-4894-A820-0F8CAD833CFD}" srcOrd="1" destOrd="0" presId="urn:microsoft.com/office/officeart/2009/3/layout/HorizontalOrganizationChart"/>
    <dgm:cxn modelId="{7DAF9057-FA17-4A40-9B72-A81B9616D86B}" type="presOf" srcId="{64549AB6-577C-4914-AF91-7D81AE453870}" destId="{7097324B-CE18-4F28-8F00-3053A32C4DFE}" srcOrd="0" destOrd="0" presId="urn:microsoft.com/office/officeart/2009/3/layout/HorizontalOrganizationChart"/>
    <dgm:cxn modelId="{E6B28585-9BEA-4FEA-A5E5-2F1463F5FF18}" type="presOf" srcId="{CFEAEFB4-1C25-454F-84F3-622BF53FEDA1}" destId="{5D720F8E-30A7-4A54-BA01-68D9DEADC932}" srcOrd="0" destOrd="0" presId="urn:microsoft.com/office/officeart/2009/3/layout/HorizontalOrganizationChart"/>
    <dgm:cxn modelId="{837AB488-8617-490C-B2A5-04B9EF65F2E1}" type="presOf" srcId="{728DF1ED-A2D4-4D47-A583-FD0853755238}" destId="{718E943D-C110-4D5D-A23F-18BEA86A743F}" srcOrd="1" destOrd="0" presId="urn:microsoft.com/office/officeart/2009/3/layout/HorizontalOrganizationChart"/>
    <dgm:cxn modelId="{FAD26F89-64C0-455E-B986-6403DDAC2A75}" type="presOf" srcId="{47B32E7D-75BE-452A-A7E7-CE763AB06B3B}" destId="{A78D2C0E-0481-4657-8603-FD2FB295F156}" srcOrd="0" destOrd="0" presId="urn:microsoft.com/office/officeart/2009/3/layout/HorizontalOrganizationChart"/>
    <dgm:cxn modelId="{E05ED491-2C29-442B-A560-9CFBD27BBC2E}" srcId="{2B1C7597-B490-413E-88C8-F196F191DC80}" destId="{5188FDF1-8FF2-45CB-B12F-9DDAA4275FCA}" srcOrd="5" destOrd="0" parTransId="{DC766E86-64DD-4AA4-B491-449F9A551690}" sibTransId="{A500B883-F630-4A58-8374-22B093A5A4A2}"/>
    <dgm:cxn modelId="{5402BE98-241E-4ACF-B422-4667B3E53B52}" srcId="{2B1C7597-B490-413E-88C8-F196F191DC80}" destId="{DCBD329A-7286-4202-B5BF-BF563BEE4DC6}" srcOrd="0" destOrd="0" parTransId="{90C0944E-0B61-44F8-89DB-B3CB83A0827F}" sibTransId="{DDF0B89B-EB71-4C51-8A21-522C3AD373DE}"/>
    <dgm:cxn modelId="{D746479A-23E8-4011-80DC-DD916B8CECA7}" type="presOf" srcId="{90C0944E-0B61-44F8-89DB-B3CB83A0827F}" destId="{5B7A05E1-D878-4B72-8412-082D82FA0052}" srcOrd="0" destOrd="0" presId="urn:microsoft.com/office/officeart/2009/3/layout/HorizontalOrganizationChart"/>
    <dgm:cxn modelId="{10D00C9F-0C7E-43F6-865A-EAEF61B1B094}" type="presOf" srcId="{5679237B-02EB-4AB9-B1AE-9862AE4A1DC9}" destId="{84691502-305F-4B46-913F-DA602A87FC64}" srcOrd="0" destOrd="0" presId="urn:microsoft.com/office/officeart/2009/3/layout/HorizontalOrganizationChart"/>
    <dgm:cxn modelId="{7372CCA0-9822-4232-A437-81545AD81047}" type="presOf" srcId="{47B32E7D-75BE-452A-A7E7-CE763AB06B3B}" destId="{83ED8030-757E-48FD-993A-C5188F5698A1}" srcOrd="1" destOrd="0" presId="urn:microsoft.com/office/officeart/2009/3/layout/HorizontalOrganizationChart"/>
    <dgm:cxn modelId="{009B84AC-7B63-4621-8F90-CC7DB2123EF9}" type="presOf" srcId="{8ADC8DF2-8D00-4DD5-AB55-14F513C40DE2}" destId="{C7585FEB-7EDB-4723-8806-753AB1DAC46B}" srcOrd="0" destOrd="0" presId="urn:microsoft.com/office/officeart/2009/3/layout/HorizontalOrganizationChart"/>
    <dgm:cxn modelId="{B4EDF9C4-088D-4843-B5FE-59CB808F1E9C}" type="presOf" srcId="{2B1C7597-B490-413E-88C8-F196F191DC80}" destId="{C13973B1-C24D-472D-B17B-56C395F55DE6}" srcOrd="0" destOrd="0" presId="urn:microsoft.com/office/officeart/2009/3/layout/HorizontalOrganizationChart"/>
    <dgm:cxn modelId="{21F3ACC5-C1C0-4172-BDCD-A0E17CB2A22B}" type="presOf" srcId="{17724008-C3E5-4BEB-880E-0591BA2A4F63}" destId="{0D54629F-C167-425B-AB3F-D98486823EF5}" srcOrd="1" destOrd="0" presId="urn:microsoft.com/office/officeart/2009/3/layout/HorizontalOrganizationChart"/>
    <dgm:cxn modelId="{BC8EC0C9-484C-497A-B7C6-EDFBE797656E}" srcId="{2B1C7597-B490-413E-88C8-F196F191DC80}" destId="{728DF1ED-A2D4-4D47-A583-FD0853755238}" srcOrd="3" destOrd="0" parTransId="{5679237B-02EB-4AB9-B1AE-9862AE4A1DC9}" sibTransId="{3B335008-01DF-4CEA-8326-60370E299935}"/>
    <dgm:cxn modelId="{0EBE11E2-00C9-4536-8FA5-E4852B945C29}" type="presOf" srcId="{DCBD329A-7286-4202-B5BF-BF563BEE4DC6}" destId="{931F07B6-CA61-4390-A75B-BEE72C617263}" srcOrd="1" destOrd="0" presId="urn:microsoft.com/office/officeart/2009/3/layout/HorizontalOrganizationChart"/>
    <dgm:cxn modelId="{EA07AEFE-7B5D-4516-A478-2DEA58B706F0}" type="presOf" srcId="{728DF1ED-A2D4-4D47-A583-FD0853755238}" destId="{274BFCE0-E10C-4FC1-8261-F2A8F14B1A78}" srcOrd="0" destOrd="0" presId="urn:microsoft.com/office/officeart/2009/3/layout/HorizontalOrganizationChart"/>
    <dgm:cxn modelId="{2F7B02BB-9ABC-4C96-BAF2-6268FE2201B4}" type="presParOf" srcId="{5D720F8E-30A7-4A54-BA01-68D9DEADC932}" destId="{48076255-10FF-4C42-8864-73921D1F0DA3}" srcOrd="0" destOrd="0" presId="urn:microsoft.com/office/officeart/2009/3/layout/HorizontalOrganizationChart"/>
    <dgm:cxn modelId="{6A8AF916-1627-44FA-AA21-A32132B050BB}" type="presParOf" srcId="{48076255-10FF-4C42-8864-73921D1F0DA3}" destId="{4AC56742-586C-4A6B-9824-E496E2DF31D8}" srcOrd="0" destOrd="0" presId="urn:microsoft.com/office/officeart/2009/3/layout/HorizontalOrganizationChart"/>
    <dgm:cxn modelId="{1CC3EE59-E38F-48E0-86D6-38F187D34482}" type="presParOf" srcId="{4AC56742-586C-4A6B-9824-E496E2DF31D8}" destId="{C13973B1-C24D-472D-B17B-56C395F55DE6}" srcOrd="0" destOrd="0" presId="urn:microsoft.com/office/officeart/2009/3/layout/HorizontalOrganizationChart"/>
    <dgm:cxn modelId="{314D54F6-507D-4F9D-97D1-E5CF1408D840}" type="presParOf" srcId="{4AC56742-586C-4A6B-9824-E496E2DF31D8}" destId="{6E8A9A59-3176-4894-A820-0F8CAD833CFD}" srcOrd="1" destOrd="0" presId="urn:microsoft.com/office/officeart/2009/3/layout/HorizontalOrganizationChart"/>
    <dgm:cxn modelId="{9C3D636D-2AD6-4752-9452-A5656406DF81}" type="presParOf" srcId="{48076255-10FF-4C42-8864-73921D1F0DA3}" destId="{5979DEC8-0A4B-4047-A0DC-A2EA448472AF}" srcOrd="1" destOrd="0" presId="urn:microsoft.com/office/officeart/2009/3/layout/HorizontalOrganizationChart"/>
    <dgm:cxn modelId="{9ADD3D92-4AA0-48B5-ABDB-59976152C41E}" type="presParOf" srcId="{5979DEC8-0A4B-4047-A0DC-A2EA448472AF}" destId="{5B7A05E1-D878-4B72-8412-082D82FA0052}" srcOrd="0" destOrd="0" presId="urn:microsoft.com/office/officeart/2009/3/layout/HorizontalOrganizationChart"/>
    <dgm:cxn modelId="{392DD612-6A3D-444A-B70C-200482017B3E}" type="presParOf" srcId="{5979DEC8-0A4B-4047-A0DC-A2EA448472AF}" destId="{15CA9E4A-C878-484E-9D34-904FFA6E6D1B}" srcOrd="1" destOrd="0" presId="urn:microsoft.com/office/officeart/2009/3/layout/HorizontalOrganizationChart"/>
    <dgm:cxn modelId="{9FAAB8A6-6D06-48F2-8430-8DBE7F477465}" type="presParOf" srcId="{15CA9E4A-C878-484E-9D34-904FFA6E6D1B}" destId="{99D59205-46B4-4309-BA65-26A58E209506}" srcOrd="0" destOrd="0" presId="urn:microsoft.com/office/officeart/2009/3/layout/HorizontalOrganizationChart"/>
    <dgm:cxn modelId="{AEC65426-5F41-4AD2-A0E1-6AEF9B8544FE}" type="presParOf" srcId="{99D59205-46B4-4309-BA65-26A58E209506}" destId="{FD5FC815-5064-4B03-A5BD-DA539E15C22C}" srcOrd="0" destOrd="0" presId="urn:microsoft.com/office/officeart/2009/3/layout/HorizontalOrganizationChart"/>
    <dgm:cxn modelId="{C2E128DC-D510-48FD-B427-56875B723655}" type="presParOf" srcId="{99D59205-46B4-4309-BA65-26A58E209506}" destId="{931F07B6-CA61-4390-A75B-BEE72C617263}" srcOrd="1" destOrd="0" presId="urn:microsoft.com/office/officeart/2009/3/layout/HorizontalOrganizationChart"/>
    <dgm:cxn modelId="{630B6E83-1303-4D42-9083-33E006ADFF2E}" type="presParOf" srcId="{15CA9E4A-C878-484E-9D34-904FFA6E6D1B}" destId="{FD95A90A-13E4-4B3C-8B41-6F2D599F2828}" srcOrd="1" destOrd="0" presId="urn:microsoft.com/office/officeart/2009/3/layout/HorizontalOrganizationChart"/>
    <dgm:cxn modelId="{C731DEB4-24A1-427E-8A17-88F8F1157D37}" type="presParOf" srcId="{15CA9E4A-C878-484E-9D34-904FFA6E6D1B}" destId="{5B049AFB-8C7D-404F-A970-E24324A5CB3A}" srcOrd="2" destOrd="0" presId="urn:microsoft.com/office/officeart/2009/3/layout/HorizontalOrganizationChart"/>
    <dgm:cxn modelId="{936D6016-650D-47A0-85CC-22771E195BF6}" type="presParOf" srcId="{5979DEC8-0A4B-4047-A0DC-A2EA448472AF}" destId="{7097324B-CE18-4F28-8F00-3053A32C4DFE}" srcOrd="2" destOrd="0" presId="urn:microsoft.com/office/officeart/2009/3/layout/HorizontalOrganizationChart"/>
    <dgm:cxn modelId="{5F6DA586-42E5-45F2-8F15-71C0A5C973A6}" type="presParOf" srcId="{5979DEC8-0A4B-4047-A0DC-A2EA448472AF}" destId="{EA73B7DB-660F-4EAA-8B5B-6CE47FC49C24}" srcOrd="3" destOrd="0" presId="urn:microsoft.com/office/officeart/2009/3/layout/HorizontalOrganizationChart"/>
    <dgm:cxn modelId="{491BDE49-034E-40A8-A276-D1C2377C8DC9}" type="presParOf" srcId="{EA73B7DB-660F-4EAA-8B5B-6CE47FC49C24}" destId="{B954D621-46C7-4892-AE97-EC6439620F14}" srcOrd="0" destOrd="0" presId="urn:microsoft.com/office/officeart/2009/3/layout/HorizontalOrganizationChart"/>
    <dgm:cxn modelId="{ADC2CA42-BC62-481C-9E19-9175365D5BE3}" type="presParOf" srcId="{B954D621-46C7-4892-AE97-EC6439620F14}" destId="{E8780BF0-87E7-4DD7-900A-2EF9DCAAD56A}" srcOrd="0" destOrd="0" presId="urn:microsoft.com/office/officeart/2009/3/layout/HorizontalOrganizationChart"/>
    <dgm:cxn modelId="{C56E4544-811B-4AE0-A4ED-7871494A2E16}" type="presParOf" srcId="{B954D621-46C7-4892-AE97-EC6439620F14}" destId="{0D54629F-C167-425B-AB3F-D98486823EF5}" srcOrd="1" destOrd="0" presId="urn:microsoft.com/office/officeart/2009/3/layout/HorizontalOrganizationChart"/>
    <dgm:cxn modelId="{33C52276-CC4F-41C7-A9B8-C6E8015EC504}" type="presParOf" srcId="{EA73B7DB-660F-4EAA-8B5B-6CE47FC49C24}" destId="{296D89D0-2965-4721-B6F8-56B2B326603C}" srcOrd="1" destOrd="0" presId="urn:microsoft.com/office/officeart/2009/3/layout/HorizontalOrganizationChart"/>
    <dgm:cxn modelId="{7A68D9DD-1EAB-4921-B209-5A78C72AF832}" type="presParOf" srcId="{EA73B7DB-660F-4EAA-8B5B-6CE47FC49C24}" destId="{3A19732E-128F-4141-BC1E-518ABF3EE681}" srcOrd="2" destOrd="0" presId="urn:microsoft.com/office/officeart/2009/3/layout/HorizontalOrganizationChart"/>
    <dgm:cxn modelId="{2CF8A055-9A7C-4E74-9E8B-DDFF05C086D3}" type="presParOf" srcId="{5979DEC8-0A4B-4047-A0DC-A2EA448472AF}" destId="{ABC6A138-AC9C-4AA9-BE36-7394CCAAF5E2}" srcOrd="4" destOrd="0" presId="urn:microsoft.com/office/officeart/2009/3/layout/HorizontalOrganizationChart"/>
    <dgm:cxn modelId="{103123A8-94A0-4C7C-8898-B24C800528CC}" type="presParOf" srcId="{5979DEC8-0A4B-4047-A0DC-A2EA448472AF}" destId="{89CD7745-B174-411D-865F-C8C49FD4286A}" srcOrd="5" destOrd="0" presId="urn:microsoft.com/office/officeart/2009/3/layout/HorizontalOrganizationChart"/>
    <dgm:cxn modelId="{90A3DE74-D8BD-4340-A20D-43B0E3C86A43}" type="presParOf" srcId="{89CD7745-B174-411D-865F-C8C49FD4286A}" destId="{EBADF7F1-BCA5-495B-96E7-B536E19C7D43}" srcOrd="0" destOrd="0" presId="urn:microsoft.com/office/officeart/2009/3/layout/HorizontalOrganizationChart"/>
    <dgm:cxn modelId="{BE060C1E-51C0-4FF6-A9CC-4F6B1B166402}" type="presParOf" srcId="{EBADF7F1-BCA5-495B-96E7-B536E19C7D43}" destId="{A78D2C0E-0481-4657-8603-FD2FB295F156}" srcOrd="0" destOrd="0" presId="urn:microsoft.com/office/officeart/2009/3/layout/HorizontalOrganizationChart"/>
    <dgm:cxn modelId="{E48A953B-0776-435C-B79D-21596777EA54}" type="presParOf" srcId="{EBADF7F1-BCA5-495B-96E7-B536E19C7D43}" destId="{83ED8030-757E-48FD-993A-C5188F5698A1}" srcOrd="1" destOrd="0" presId="urn:microsoft.com/office/officeart/2009/3/layout/HorizontalOrganizationChart"/>
    <dgm:cxn modelId="{5615C3E5-9FD9-4BB6-8920-DC2D74161E79}" type="presParOf" srcId="{89CD7745-B174-411D-865F-C8C49FD4286A}" destId="{A4EE1836-9B29-4731-BA76-6459F6CE8662}" srcOrd="1" destOrd="0" presId="urn:microsoft.com/office/officeart/2009/3/layout/HorizontalOrganizationChart"/>
    <dgm:cxn modelId="{B049CAE1-F4BF-4373-A790-701A5B46BB13}" type="presParOf" srcId="{89CD7745-B174-411D-865F-C8C49FD4286A}" destId="{17CE6FC8-7997-4321-9169-A2168FC5D8BB}" srcOrd="2" destOrd="0" presId="urn:microsoft.com/office/officeart/2009/3/layout/HorizontalOrganizationChart"/>
    <dgm:cxn modelId="{C328B2E0-FEE7-497E-BF6F-D1560BB204B1}" type="presParOf" srcId="{5979DEC8-0A4B-4047-A0DC-A2EA448472AF}" destId="{84691502-305F-4B46-913F-DA602A87FC64}" srcOrd="6" destOrd="0" presId="urn:microsoft.com/office/officeart/2009/3/layout/HorizontalOrganizationChart"/>
    <dgm:cxn modelId="{0D070FE1-301F-4E65-A87B-B3CD619DD550}" type="presParOf" srcId="{5979DEC8-0A4B-4047-A0DC-A2EA448472AF}" destId="{DA392567-D3ED-4927-9E4E-891567593495}" srcOrd="7" destOrd="0" presId="urn:microsoft.com/office/officeart/2009/3/layout/HorizontalOrganizationChart"/>
    <dgm:cxn modelId="{561D722A-A619-4E6E-9133-E2C64A6D4F40}" type="presParOf" srcId="{DA392567-D3ED-4927-9E4E-891567593495}" destId="{ABD878B3-C6CC-4D7C-AE9B-CBF18BAA8CAC}" srcOrd="0" destOrd="0" presId="urn:microsoft.com/office/officeart/2009/3/layout/HorizontalOrganizationChart"/>
    <dgm:cxn modelId="{0467853E-AC85-483E-98F0-8201692B1EC1}" type="presParOf" srcId="{ABD878B3-C6CC-4D7C-AE9B-CBF18BAA8CAC}" destId="{274BFCE0-E10C-4FC1-8261-F2A8F14B1A78}" srcOrd="0" destOrd="0" presId="urn:microsoft.com/office/officeart/2009/3/layout/HorizontalOrganizationChart"/>
    <dgm:cxn modelId="{5975ACAE-BE49-4752-B21F-A925ECDFB561}" type="presParOf" srcId="{ABD878B3-C6CC-4D7C-AE9B-CBF18BAA8CAC}" destId="{718E943D-C110-4D5D-A23F-18BEA86A743F}" srcOrd="1" destOrd="0" presId="urn:microsoft.com/office/officeart/2009/3/layout/HorizontalOrganizationChart"/>
    <dgm:cxn modelId="{D97A0D10-F85C-483F-9E8C-F6F4BFF75827}" type="presParOf" srcId="{DA392567-D3ED-4927-9E4E-891567593495}" destId="{3FFC9340-4533-4826-A90D-10F8513DE5C7}" srcOrd="1" destOrd="0" presId="urn:microsoft.com/office/officeart/2009/3/layout/HorizontalOrganizationChart"/>
    <dgm:cxn modelId="{D5FDDF5D-5077-4ED0-91F6-871FDCD31884}" type="presParOf" srcId="{DA392567-D3ED-4927-9E4E-891567593495}" destId="{77FD272F-08B7-4AFA-ADCF-1A8D32605FF8}" srcOrd="2" destOrd="0" presId="urn:microsoft.com/office/officeart/2009/3/layout/HorizontalOrganizationChart"/>
    <dgm:cxn modelId="{A0EDD36A-1721-44B8-8E14-81A00B5AB35F}" type="presParOf" srcId="{5979DEC8-0A4B-4047-A0DC-A2EA448472AF}" destId="{C7585FEB-7EDB-4723-8806-753AB1DAC46B}" srcOrd="8" destOrd="0" presId="urn:microsoft.com/office/officeart/2009/3/layout/HorizontalOrganizationChart"/>
    <dgm:cxn modelId="{7BB260C9-5DAD-4DFB-9466-0F240F9FF119}" type="presParOf" srcId="{5979DEC8-0A4B-4047-A0DC-A2EA448472AF}" destId="{FE47123D-595A-472C-BD7E-69D800498D4A}" srcOrd="9" destOrd="0" presId="urn:microsoft.com/office/officeart/2009/3/layout/HorizontalOrganizationChart"/>
    <dgm:cxn modelId="{095B8F13-C9B0-4462-85FB-1B327B991A4D}" type="presParOf" srcId="{FE47123D-595A-472C-BD7E-69D800498D4A}" destId="{B01711CC-804C-4F61-82FC-266351D9D30F}" srcOrd="0" destOrd="0" presId="urn:microsoft.com/office/officeart/2009/3/layout/HorizontalOrganizationChart"/>
    <dgm:cxn modelId="{370D6A03-F532-46E8-8781-DD5E5EA9FEAE}" type="presParOf" srcId="{B01711CC-804C-4F61-82FC-266351D9D30F}" destId="{CE2E6B6B-6541-44E5-88C5-3647EA601D77}" srcOrd="0" destOrd="0" presId="urn:microsoft.com/office/officeart/2009/3/layout/HorizontalOrganizationChart"/>
    <dgm:cxn modelId="{6B936FC5-3200-42CD-A7A6-49BA1A7F8377}" type="presParOf" srcId="{B01711CC-804C-4F61-82FC-266351D9D30F}" destId="{B848B2AA-8236-4B7F-A2D6-BD34EFDA7D4C}" srcOrd="1" destOrd="0" presId="urn:microsoft.com/office/officeart/2009/3/layout/HorizontalOrganizationChart"/>
    <dgm:cxn modelId="{83954484-EA34-45FC-AFFE-A244EC0BC259}" type="presParOf" srcId="{FE47123D-595A-472C-BD7E-69D800498D4A}" destId="{5B648DEE-FC27-4DCB-8DAE-EDD8B8D6C51C}" srcOrd="1" destOrd="0" presId="urn:microsoft.com/office/officeart/2009/3/layout/HorizontalOrganizationChart"/>
    <dgm:cxn modelId="{6FF38F88-8048-403A-BF2A-4ED0074288C0}" type="presParOf" srcId="{FE47123D-595A-472C-BD7E-69D800498D4A}" destId="{5CB6C67E-2A64-4D69-A94E-3E1C735D612E}" srcOrd="2" destOrd="0" presId="urn:microsoft.com/office/officeart/2009/3/layout/HorizontalOrganizationChart"/>
    <dgm:cxn modelId="{EB153BF7-0130-4AA0-AF21-1A43E6EF123B}" type="presParOf" srcId="{5979DEC8-0A4B-4047-A0DC-A2EA448472AF}" destId="{9E154DF5-5146-494C-8BA5-9646F732CE78}" srcOrd="10" destOrd="0" presId="urn:microsoft.com/office/officeart/2009/3/layout/HorizontalOrganizationChart"/>
    <dgm:cxn modelId="{00A2D3C0-970B-4B24-BB30-E18C98503749}" type="presParOf" srcId="{5979DEC8-0A4B-4047-A0DC-A2EA448472AF}" destId="{66022E8E-A74F-4B5D-82C9-C5EEF1164913}" srcOrd="11" destOrd="0" presId="urn:microsoft.com/office/officeart/2009/3/layout/HorizontalOrganizationChart"/>
    <dgm:cxn modelId="{4BB38153-A04B-4A7C-AE51-B46F9A32074A}" type="presParOf" srcId="{66022E8E-A74F-4B5D-82C9-C5EEF1164913}" destId="{1D7C5FEA-871D-4F77-8258-656E5F4FA163}" srcOrd="0" destOrd="0" presId="urn:microsoft.com/office/officeart/2009/3/layout/HorizontalOrganizationChart"/>
    <dgm:cxn modelId="{821C2474-18B6-4E05-8864-8B15F1368EA6}" type="presParOf" srcId="{1D7C5FEA-871D-4F77-8258-656E5F4FA163}" destId="{37C84FF4-2DEB-42AD-87B5-7D51212CF273}" srcOrd="0" destOrd="0" presId="urn:microsoft.com/office/officeart/2009/3/layout/HorizontalOrganizationChart"/>
    <dgm:cxn modelId="{F7F08194-AD5B-4076-9878-AE86E4818BAC}" type="presParOf" srcId="{1D7C5FEA-871D-4F77-8258-656E5F4FA163}" destId="{67E726E5-491E-4B9B-B80B-3307210B63F2}" srcOrd="1" destOrd="0" presId="urn:microsoft.com/office/officeart/2009/3/layout/HorizontalOrganizationChart"/>
    <dgm:cxn modelId="{EDD3DE01-10DB-45D3-8791-78D4DDD7939F}" type="presParOf" srcId="{66022E8E-A74F-4B5D-82C9-C5EEF1164913}" destId="{04D0D073-77D9-444C-8233-9842FC1BCAD0}" srcOrd="1" destOrd="0" presId="urn:microsoft.com/office/officeart/2009/3/layout/HorizontalOrganizationChart"/>
    <dgm:cxn modelId="{4FE5E567-98D5-4D78-A73B-9E341CA512B0}" type="presParOf" srcId="{66022E8E-A74F-4B5D-82C9-C5EEF1164913}" destId="{83E4AF06-CFFF-4550-8272-07DF148509F4}" srcOrd="2" destOrd="0" presId="urn:microsoft.com/office/officeart/2009/3/layout/HorizontalOrganizationChart"/>
    <dgm:cxn modelId="{64EB58B7-C9A6-450F-955A-CA1ED827CB8F}" type="presParOf" srcId="{48076255-10FF-4C42-8864-73921D1F0DA3}" destId="{8801CC6A-70CE-4DBE-9582-53CC14055B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EAEFB4-1C25-454F-84F3-622BF53FEDA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C7597-B490-413E-88C8-F196F191DC80}">
      <dgm:prSet phldrT="[Text]"/>
      <dgm:spPr>
        <a:solidFill>
          <a:srgbClr val="C00000"/>
        </a:solidFill>
      </dgm:spPr>
      <dgm:t>
        <a:bodyPr/>
        <a:lstStyle/>
        <a:p>
          <a:r>
            <a:rPr lang="en-US" altLang="en-US" dirty="0"/>
            <a:t>Revenue</a:t>
          </a:r>
          <a:endParaRPr lang="zh-CN" altLang="en-US" dirty="0"/>
        </a:p>
      </dgm:t>
    </dgm:pt>
    <dgm:pt modelId="{0E96C7D9-133E-49B6-A69C-217B4F9DABF6}" type="par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84829660-4221-4DA7-B913-5E7C54B987BF}" type="sib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DCBD329A-7286-4202-B5BF-BF563BEE4DC6}">
      <dgm:prSet phldrT="[Text]"/>
      <dgm:spPr>
        <a:solidFill>
          <a:srgbClr val="C00000"/>
        </a:solidFill>
      </dgm:spPr>
      <dgm:t>
        <a:bodyPr/>
        <a:lstStyle/>
        <a:p>
          <a:r>
            <a:rPr lang="en-US" b="0" i="0" u="none" dirty="0"/>
            <a:t>spend_next_14_days</a:t>
          </a:r>
          <a:endParaRPr lang="zh-CN" altLang="en-US" dirty="0"/>
        </a:p>
      </dgm:t>
    </dgm:pt>
    <dgm:pt modelId="{90C0944E-0B61-44F8-89DB-B3CB83A0827F}" type="par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DDF0B89B-EB71-4C51-8A21-522C3AD373DE}" type="sib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5D720F8E-30A7-4A54-BA01-68D9DEADC932}" type="pres">
      <dgm:prSet presAssocID="{CFEAEFB4-1C25-454F-84F3-622BF53FED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76255-10FF-4C42-8864-73921D1F0DA3}" type="pres">
      <dgm:prSet presAssocID="{2B1C7597-B490-413E-88C8-F196F191DC80}" presName="hierRoot1" presStyleCnt="0">
        <dgm:presLayoutVars>
          <dgm:hierBranch val="init"/>
        </dgm:presLayoutVars>
      </dgm:prSet>
      <dgm:spPr/>
    </dgm:pt>
    <dgm:pt modelId="{4AC56742-586C-4A6B-9824-E496E2DF31D8}" type="pres">
      <dgm:prSet presAssocID="{2B1C7597-B490-413E-88C8-F196F191DC80}" presName="rootComposite1" presStyleCnt="0"/>
      <dgm:spPr/>
    </dgm:pt>
    <dgm:pt modelId="{C13973B1-C24D-472D-B17B-56C395F55DE6}" type="pres">
      <dgm:prSet presAssocID="{2B1C7597-B490-413E-88C8-F196F191DC80}" presName="rootText1" presStyleLbl="node0" presStyleIdx="0" presStyleCnt="1">
        <dgm:presLayoutVars>
          <dgm:chPref val="3"/>
        </dgm:presLayoutVars>
      </dgm:prSet>
      <dgm:spPr/>
    </dgm:pt>
    <dgm:pt modelId="{6E8A9A59-3176-4894-A820-0F8CAD833CFD}" type="pres">
      <dgm:prSet presAssocID="{2B1C7597-B490-413E-88C8-F196F191DC80}" presName="rootConnector1" presStyleLbl="node1" presStyleIdx="0" presStyleCnt="0"/>
      <dgm:spPr/>
    </dgm:pt>
    <dgm:pt modelId="{5979DEC8-0A4B-4047-A0DC-A2EA448472AF}" type="pres">
      <dgm:prSet presAssocID="{2B1C7597-B490-413E-88C8-F196F191DC80}" presName="hierChild2" presStyleCnt="0"/>
      <dgm:spPr/>
    </dgm:pt>
    <dgm:pt modelId="{5B7A05E1-D878-4B72-8412-082D82FA0052}" type="pres">
      <dgm:prSet presAssocID="{90C0944E-0B61-44F8-89DB-B3CB83A0827F}" presName="Name64" presStyleLbl="parChTrans1D2" presStyleIdx="0" presStyleCnt="1"/>
      <dgm:spPr/>
    </dgm:pt>
    <dgm:pt modelId="{15CA9E4A-C878-484E-9D34-904FFA6E6D1B}" type="pres">
      <dgm:prSet presAssocID="{DCBD329A-7286-4202-B5BF-BF563BEE4DC6}" presName="hierRoot2" presStyleCnt="0">
        <dgm:presLayoutVars>
          <dgm:hierBranch val="init"/>
        </dgm:presLayoutVars>
      </dgm:prSet>
      <dgm:spPr/>
    </dgm:pt>
    <dgm:pt modelId="{99D59205-46B4-4309-BA65-26A58E209506}" type="pres">
      <dgm:prSet presAssocID="{DCBD329A-7286-4202-B5BF-BF563BEE4DC6}" presName="rootComposite" presStyleCnt="0"/>
      <dgm:spPr/>
    </dgm:pt>
    <dgm:pt modelId="{FD5FC815-5064-4B03-A5BD-DA539E15C22C}" type="pres">
      <dgm:prSet presAssocID="{DCBD329A-7286-4202-B5BF-BF563BEE4DC6}" presName="rootText" presStyleLbl="node2" presStyleIdx="0" presStyleCnt="1">
        <dgm:presLayoutVars>
          <dgm:chPref val="3"/>
        </dgm:presLayoutVars>
      </dgm:prSet>
      <dgm:spPr/>
    </dgm:pt>
    <dgm:pt modelId="{931F07B6-CA61-4390-A75B-BEE72C617263}" type="pres">
      <dgm:prSet presAssocID="{DCBD329A-7286-4202-B5BF-BF563BEE4DC6}" presName="rootConnector" presStyleLbl="node2" presStyleIdx="0" presStyleCnt="1"/>
      <dgm:spPr/>
    </dgm:pt>
    <dgm:pt modelId="{FD95A90A-13E4-4B3C-8B41-6F2D599F2828}" type="pres">
      <dgm:prSet presAssocID="{DCBD329A-7286-4202-B5BF-BF563BEE4DC6}" presName="hierChild4" presStyleCnt="0"/>
      <dgm:spPr/>
    </dgm:pt>
    <dgm:pt modelId="{5B049AFB-8C7D-404F-A970-E24324A5CB3A}" type="pres">
      <dgm:prSet presAssocID="{DCBD329A-7286-4202-B5BF-BF563BEE4DC6}" presName="hierChild5" presStyleCnt="0"/>
      <dgm:spPr/>
    </dgm:pt>
    <dgm:pt modelId="{8801CC6A-70CE-4DBE-9582-53CC14055B66}" type="pres">
      <dgm:prSet presAssocID="{2B1C7597-B490-413E-88C8-F196F191DC80}" presName="hierChild3" presStyleCnt="0"/>
      <dgm:spPr/>
    </dgm:pt>
  </dgm:ptLst>
  <dgm:cxnLst>
    <dgm:cxn modelId="{95632526-038E-43C1-9EFD-646AAA3C41BA}" srcId="{CFEAEFB4-1C25-454F-84F3-622BF53FEDA1}" destId="{2B1C7597-B490-413E-88C8-F196F191DC80}" srcOrd="0" destOrd="0" parTransId="{0E96C7D9-133E-49B6-A69C-217B4F9DABF6}" sibTransId="{84829660-4221-4DA7-B913-5E7C54B987BF}"/>
    <dgm:cxn modelId="{16ED832D-0E5E-4978-810C-775CDFD740B3}" type="presOf" srcId="{DCBD329A-7286-4202-B5BF-BF563BEE4DC6}" destId="{FD5FC815-5064-4B03-A5BD-DA539E15C22C}" srcOrd="0" destOrd="0" presId="urn:microsoft.com/office/officeart/2009/3/layout/HorizontalOrganizationChart"/>
    <dgm:cxn modelId="{7A395354-4705-44F9-8E6C-E3A1774EB902}" type="presOf" srcId="{2B1C7597-B490-413E-88C8-F196F191DC80}" destId="{6E8A9A59-3176-4894-A820-0F8CAD833CFD}" srcOrd="1" destOrd="0" presId="urn:microsoft.com/office/officeart/2009/3/layout/HorizontalOrganizationChart"/>
    <dgm:cxn modelId="{E6B28585-9BEA-4FEA-A5E5-2F1463F5FF18}" type="presOf" srcId="{CFEAEFB4-1C25-454F-84F3-622BF53FEDA1}" destId="{5D720F8E-30A7-4A54-BA01-68D9DEADC932}" srcOrd="0" destOrd="0" presId="urn:microsoft.com/office/officeart/2009/3/layout/HorizontalOrganizationChart"/>
    <dgm:cxn modelId="{5402BE98-241E-4ACF-B422-4667B3E53B52}" srcId="{2B1C7597-B490-413E-88C8-F196F191DC80}" destId="{DCBD329A-7286-4202-B5BF-BF563BEE4DC6}" srcOrd="0" destOrd="0" parTransId="{90C0944E-0B61-44F8-89DB-B3CB83A0827F}" sibTransId="{DDF0B89B-EB71-4C51-8A21-522C3AD373DE}"/>
    <dgm:cxn modelId="{D746479A-23E8-4011-80DC-DD916B8CECA7}" type="presOf" srcId="{90C0944E-0B61-44F8-89DB-B3CB83A0827F}" destId="{5B7A05E1-D878-4B72-8412-082D82FA0052}" srcOrd="0" destOrd="0" presId="urn:microsoft.com/office/officeart/2009/3/layout/HorizontalOrganizationChart"/>
    <dgm:cxn modelId="{B4EDF9C4-088D-4843-B5FE-59CB808F1E9C}" type="presOf" srcId="{2B1C7597-B490-413E-88C8-F196F191DC80}" destId="{C13973B1-C24D-472D-B17B-56C395F55DE6}" srcOrd="0" destOrd="0" presId="urn:microsoft.com/office/officeart/2009/3/layout/HorizontalOrganizationChart"/>
    <dgm:cxn modelId="{0EBE11E2-00C9-4536-8FA5-E4852B945C29}" type="presOf" srcId="{DCBD329A-7286-4202-B5BF-BF563BEE4DC6}" destId="{931F07B6-CA61-4390-A75B-BEE72C617263}" srcOrd="1" destOrd="0" presId="urn:microsoft.com/office/officeart/2009/3/layout/HorizontalOrganizationChart"/>
    <dgm:cxn modelId="{2F7B02BB-9ABC-4C96-BAF2-6268FE2201B4}" type="presParOf" srcId="{5D720F8E-30A7-4A54-BA01-68D9DEADC932}" destId="{48076255-10FF-4C42-8864-73921D1F0DA3}" srcOrd="0" destOrd="0" presId="urn:microsoft.com/office/officeart/2009/3/layout/HorizontalOrganizationChart"/>
    <dgm:cxn modelId="{6A8AF916-1627-44FA-AA21-A32132B050BB}" type="presParOf" srcId="{48076255-10FF-4C42-8864-73921D1F0DA3}" destId="{4AC56742-586C-4A6B-9824-E496E2DF31D8}" srcOrd="0" destOrd="0" presId="urn:microsoft.com/office/officeart/2009/3/layout/HorizontalOrganizationChart"/>
    <dgm:cxn modelId="{1CC3EE59-E38F-48E0-86D6-38F187D34482}" type="presParOf" srcId="{4AC56742-586C-4A6B-9824-E496E2DF31D8}" destId="{C13973B1-C24D-472D-B17B-56C395F55DE6}" srcOrd="0" destOrd="0" presId="urn:microsoft.com/office/officeart/2009/3/layout/HorizontalOrganizationChart"/>
    <dgm:cxn modelId="{314D54F6-507D-4F9D-97D1-E5CF1408D840}" type="presParOf" srcId="{4AC56742-586C-4A6B-9824-E496E2DF31D8}" destId="{6E8A9A59-3176-4894-A820-0F8CAD833CFD}" srcOrd="1" destOrd="0" presId="urn:microsoft.com/office/officeart/2009/3/layout/HorizontalOrganizationChart"/>
    <dgm:cxn modelId="{9C3D636D-2AD6-4752-9452-A5656406DF81}" type="presParOf" srcId="{48076255-10FF-4C42-8864-73921D1F0DA3}" destId="{5979DEC8-0A4B-4047-A0DC-A2EA448472AF}" srcOrd="1" destOrd="0" presId="urn:microsoft.com/office/officeart/2009/3/layout/HorizontalOrganizationChart"/>
    <dgm:cxn modelId="{9ADD3D92-4AA0-48B5-ABDB-59976152C41E}" type="presParOf" srcId="{5979DEC8-0A4B-4047-A0DC-A2EA448472AF}" destId="{5B7A05E1-D878-4B72-8412-082D82FA0052}" srcOrd="0" destOrd="0" presId="urn:microsoft.com/office/officeart/2009/3/layout/HorizontalOrganizationChart"/>
    <dgm:cxn modelId="{392DD612-6A3D-444A-B70C-200482017B3E}" type="presParOf" srcId="{5979DEC8-0A4B-4047-A0DC-A2EA448472AF}" destId="{15CA9E4A-C878-484E-9D34-904FFA6E6D1B}" srcOrd="1" destOrd="0" presId="urn:microsoft.com/office/officeart/2009/3/layout/HorizontalOrganizationChart"/>
    <dgm:cxn modelId="{9FAAB8A6-6D06-48F2-8430-8DBE7F477465}" type="presParOf" srcId="{15CA9E4A-C878-484E-9D34-904FFA6E6D1B}" destId="{99D59205-46B4-4309-BA65-26A58E209506}" srcOrd="0" destOrd="0" presId="urn:microsoft.com/office/officeart/2009/3/layout/HorizontalOrganizationChart"/>
    <dgm:cxn modelId="{AEC65426-5F41-4AD2-A0E1-6AEF9B8544FE}" type="presParOf" srcId="{99D59205-46B4-4309-BA65-26A58E209506}" destId="{FD5FC815-5064-4B03-A5BD-DA539E15C22C}" srcOrd="0" destOrd="0" presId="urn:microsoft.com/office/officeart/2009/3/layout/HorizontalOrganizationChart"/>
    <dgm:cxn modelId="{C2E128DC-D510-48FD-B427-56875B723655}" type="presParOf" srcId="{99D59205-46B4-4309-BA65-26A58E209506}" destId="{931F07B6-CA61-4390-A75B-BEE72C617263}" srcOrd="1" destOrd="0" presId="urn:microsoft.com/office/officeart/2009/3/layout/HorizontalOrganizationChart"/>
    <dgm:cxn modelId="{630B6E83-1303-4D42-9083-33E006ADFF2E}" type="presParOf" srcId="{15CA9E4A-C878-484E-9D34-904FFA6E6D1B}" destId="{FD95A90A-13E4-4B3C-8B41-6F2D599F2828}" srcOrd="1" destOrd="0" presId="urn:microsoft.com/office/officeart/2009/3/layout/HorizontalOrganizationChart"/>
    <dgm:cxn modelId="{C731DEB4-24A1-427E-8A17-88F8F1157D37}" type="presParOf" srcId="{15CA9E4A-C878-484E-9D34-904FFA6E6D1B}" destId="{5B049AFB-8C7D-404F-A970-E24324A5CB3A}" srcOrd="2" destOrd="0" presId="urn:microsoft.com/office/officeart/2009/3/layout/HorizontalOrganizationChart"/>
    <dgm:cxn modelId="{64EB58B7-C9A6-450F-955A-CA1ED827CB8F}" type="presParOf" srcId="{48076255-10FF-4C42-8864-73921D1F0DA3}" destId="{8801CC6A-70CE-4DBE-9582-53CC14055B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EAEFB4-1C25-454F-84F3-622BF53FEDA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1C7597-B490-413E-88C8-F196F191DC8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altLang="en-US" sz="1100" dirty="0"/>
            <a:t>user behavior</a:t>
          </a:r>
          <a:endParaRPr lang="zh-CN" altLang="en-US" sz="1100" dirty="0"/>
        </a:p>
      </dgm:t>
    </dgm:pt>
    <dgm:pt modelId="{0E96C7D9-133E-49B6-A69C-217B4F9DABF6}" type="par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84829660-4221-4DA7-B913-5E7C54B987BF}" type="sibTrans" cxnId="{95632526-038E-43C1-9EFD-646AAA3C41BA}">
      <dgm:prSet/>
      <dgm:spPr/>
      <dgm:t>
        <a:bodyPr/>
        <a:lstStyle/>
        <a:p>
          <a:endParaRPr lang="zh-CN" altLang="en-US"/>
        </a:p>
      </dgm:t>
    </dgm:pt>
    <dgm:pt modelId="{DCBD329A-7286-4202-B5BF-BF563BEE4DC6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altLang="zh-CN" sz="1100" b="0" i="0" u="none" dirty="0" err="1"/>
            <a:t>visit_before</a:t>
          </a:r>
          <a:endParaRPr lang="zh-CN" altLang="en-US" sz="1100" dirty="0"/>
        </a:p>
      </dgm:t>
    </dgm:pt>
    <dgm:pt modelId="{90C0944E-0B61-44F8-89DB-B3CB83A0827F}" type="par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DDF0B89B-EB71-4C51-8A21-522C3AD373DE}" type="sibTrans" cxnId="{5402BE98-241E-4ACF-B422-4667B3E53B52}">
      <dgm:prSet/>
      <dgm:spPr/>
      <dgm:t>
        <a:bodyPr/>
        <a:lstStyle/>
        <a:p>
          <a:endParaRPr lang="zh-CN" altLang="en-US"/>
        </a:p>
      </dgm:t>
    </dgm:pt>
    <dgm:pt modelId="{17724008-C3E5-4BEB-880E-0591BA2A4F63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altLang="zh-CN" sz="1400" b="0" i="0" u="none" dirty="0" err="1"/>
            <a:t>saw_cart_before</a:t>
          </a:r>
          <a:endParaRPr lang="zh-CN" altLang="en-US" sz="1400" dirty="0"/>
        </a:p>
      </dgm:t>
    </dgm:pt>
    <dgm:pt modelId="{64549AB6-577C-4914-AF91-7D81AE453870}" type="par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A82E46DC-E3A1-4B88-B0A4-615AD39BC0A7}" type="sibTrans" cxnId="{7DE49C21-C13B-4548-BF8F-F1501E392EE0}">
      <dgm:prSet/>
      <dgm:spPr/>
      <dgm:t>
        <a:bodyPr/>
        <a:lstStyle/>
        <a:p>
          <a:endParaRPr lang="zh-CN" altLang="en-US"/>
        </a:p>
      </dgm:t>
    </dgm:pt>
    <dgm:pt modelId="{47B32E7D-75BE-452A-A7E7-CE763AB06B3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100" b="0" i="0" u="none" dirty="0" err="1"/>
            <a:t>clicked_buy_before</a:t>
          </a:r>
          <a:endParaRPr lang="zh-CN" altLang="en-US" sz="1100" dirty="0"/>
        </a:p>
      </dgm:t>
    </dgm:pt>
    <dgm:pt modelId="{D467EC4F-8943-4456-A0AB-19C110EC4243}" type="parTrans" cxnId="{38333843-5494-4351-94DF-C1D5E012CD4B}">
      <dgm:prSet/>
      <dgm:spPr/>
      <dgm:t>
        <a:bodyPr/>
        <a:lstStyle/>
        <a:p>
          <a:endParaRPr lang="zh-CN" altLang="en-US"/>
        </a:p>
      </dgm:t>
    </dgm:pt>
    <dgm:pt modelId="{23F00C84-7DFE-4170-B2B5-90477E3E7854}" type="sibTrans" cxnId="{38333843-5494-4351-94DF-C1D5E012CD4B}">
      <dgm:prSet/>
      <dgm:spPr/>
      <dgm:t>
        <a:bodyPr/>
        <a:lstStyle/>
        <a:p>
          <a:endParaRPr lang="zh-CN" altLang="en-US"/>
        </a:p>
      </dgm:t>
    </dgm:pt>
    <dgm:pt modelId="{728DF1ED-A2D4-4D47-A583-FD0853755238}">
      <dgm:prSet custT="1"/>
      <dgm:spPr>
        <a:solidFill>
          <a:schemeClr val="accent3"/>
        </a:solidFill>
      </dgm:spPr>
      <dgm:t>
        <a:bodyPr/>
        <a:lstStyle/>
        <a:p>
          <a:r>
            <a:rPr lang="en-US" sz="1100" b="0" i="0" u="none" dirty="0" err="1"/>
            <a:t>made_purchase_before</a:t>
          </a:r>
          <a:endParaRPr lang="zh-CN" altLang="en-US" sz="1100" dirty="0"/>
        </a:p>
      </dgm:t>
    </dgm:pt>
    <dgm:pt modelId="{5679237B-02EB-4AB9-B1AE-9862AE4A1DC9}" type="parTrans" cxnId="{BC8EC0C9-484C-497A-B7C6-EDFBE797656E}">
      <dgm:prSet/>
      <dgm:spPr/>
      <dgm:t>
        <a:bodyPr/>
        <a:lstStyle/>
        <a:p>
          <a:endParaRPr lang="zh-CN" altLang="en-US"/>
        </a:p>
      </dgm:t>
    </dgm:pt>
    <dgm:pt modelId="{3B335008-01DF-4CEA-8326-60370E299935}" type="sibTrans" cxnId="{BC8EC0C9-484C-497A-B7C6-EDFBE797656E}">
      <dgm:prSet/>
      <dgm:spPr/>
      <dgm:t>
        <a:bodyPr/>
        <a:lstStyle/>
        <a:p>
          <a:endParaRPr lang="zh-CN" altLang="en-US"/>
        </a:p>
      </dgm:t>
    </dgm:pt>
    <dgm:pt modelId="{9E5F30B1-29DF-4DB2-AEF7-69803C099A90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100" b="0" i="0" u="none" dirty="0" err="1"/>
            <a:t>is_existing_buyer</a:t>
          </a:r>
          <a:endParaRPr lang="en-US" altLang="zh-CN" sz="1100" dirty="0"/>
        </a:p>
      </dgm:t>
    </dgm:pt>
    <dgm:pt modelId="{8ADC8DF2-8D00-4DD5-AB55-14F513C40DE2}" type="parTrans" cxnId="{EB5BCF2D-1719-4634-B4BB-82F9772927B4}">
      <dgm:prSet/>
      <dgm:spPr/>
      <dgm:t>
        <a:bodyPr/>
        <a:lstStyle/>
        <a:p>
          <a:endParaRPr lang="zh-CN" altLang="en-US"/>
        </a:p>
      </dgm:t>
    </dgm:pt>
    <dgm:pt modelId="{30187038-6F0F-433B-9C93-C33FE7816D1F}" type="sibTrans" cxnId="{EB5BCF2D-1719-4634-B4BB-82F9772927B4}">
      <dgm:prSet/>
      <dgm:spPr/>
      <dgm:t>
        <a:bodyPr/>
        <a:lstStyle/>
        <a:p>
          <a:endParaRPr lang="zh-CN" altLang="en-US"/>
        </a:p>
      </dgm:t>
    </dgm:pt>
    <dgm:pt modelId="{5188FDF1-8FF2-45CB-B12F-9DDAA4275FCA}">
      <dgm:prSet custT="1"/>
      <dgm:spPr>
        <a:solidFill>
          <a:schemeClr val="accent3"/>
        </a:solidFill>
      </dgm:spPr>
      <dgm:t>
        <a:bodyPr/>
        <a:lstStyle/>
        <a:p>
          <a:r>
            <a:rPr lang="en-US" altLang="en-US" sz="1100" dirty="0" err="1"/>
            <a:t>buyer_week_before</a:t>
          </a:r>
          <a:endParaRPr lang="zh-CN" altLang="en-US" sz="1100" dirty="0"/>
        </a:p>
      </dgm:t>
    </dgm:pt>
    <dgm:pt modelId="{DC766E86-64DD-4AA4-B491-449F9A551690}" type="parTrans" cxnId="{E05ED491-2C29-442B-A560-9CFBD27BBC2E}">
      <dgm:prSet/>
      <dgm:spPr/>
      <dgm:t>
        <a:bodyPr/>
        <a:lstStyle/>
        <a:p>
          <a:endParaRPr lang="zh-CN" altLang="en-US"/>
        </a:p>
      </dgm:t>
    </dgm:pt>
    <dgm:pt modelId="{A500B883-F630-4A58-8374-22B093A5A4A2}" type="sibTrans" cxnId="{E05ED491-2C29-442B-A560-9CFBD27BBC2E}">
      <dgm:prSet/>
      <dgm:spPr/>
      <dgm:t>
        <a:bodyPr/>
        <a:lstStyle/>
        <a:p>
          <a:endParaRPr lang="zh-CN" altLang="en-US"/>
        </a:p>
      </dgm:t>
    </dgm:pt>
    <dgm:pt modelId="{5D720F8E-30A7-4A54-BA01-68D9DEADC932}" type="pres">
      <dgm:prSet presAssocID="{CFEAEFB4-1C25-454F-84F3-622BF53FED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076255-10FF-4C42-8864-73921D1F0DA3}" type="pres">
      <dgm:prSet presAssocID="{2B1C7597-B490-413E-88C8-F196F191DC80}" presName="hierRoot1" presStyleCnt="0">
        <dgm:presLayoutVars>
          <dgm:hierBranch val="init"/>
        </dgm:presLayoutVars>
      </dgm:prSet>
      <dgm:spPr/>
    </dgm:pt>
    <dgm:pt modelId="{4AC56742-586C-4A6B-9824-E496E2DF31D8}" type="pres">
      <dgm:prSet presAssocID="{2B1C7597-B490-413E-88C8-F196F191DC80}" presName="rootComposite1" presStyleCnt="0"/>
      <dgm:spPr/>
    </dgm:pt>
    <dgm:pt modelId="{C13973B1-C24D-472D-B17B-56C395F55DE6}" type="pres">
      <dgm:prSet presAssocID="{2B1C7597-B490-413E-88C8-F196F191DC80}" presName="rootText1" presStyleLbl="node0" presStyleIdx="0" presStyleCnt="1">
        <dgm:presLayoutVars>
          <dgm:chPref val="3"/>
        </dgm:presLayoutVars>
      </dgm:prSet>
      <dgm:spPr/>
    </dgm:pt>
    <dgm:pt modelId="{6E8A9A59-3176-4894-A820-0F8CAD833CFD}" type="pres">
      <dgm:prSet presAssocID="{2B1C7597-B490-413E-88C8-F196F191DC80}" presName="rootConnector1" presStyleLbl="node1" presStyleIdx="0" presStyleCnt="0"/>
      <dgm:spPr/>
    </dgm:pt>
    <dgm:pt modelId="{5979DEC8-0A4B-4047-A0DC-A2EA448472AF}" type="pres">
      <dgm:prSet presAssocID="{2B1C7597-B490-413E-88C8-F196F191DC80}" presName="hierChild2" presStyleCnt="0"/>
      <dgm:spPr/>
    </dgm:pt>
    <dgm:pt modelId="{5B7A05E1-D878-4B72-8412-082D82FA0052}" type="pres">
      <dgm:prSet presAssocID="{90C0944E-0B61-44F8-89DB-B3CB83A0827F}" presName="Name64" presStyleLbl="parChTrans1D2" presStyleIdx="0" presStyleCnt="6"/>
      <dgm:spPr/>
    </dgm:pt>
    <dgm:pt modelId="{15CA9E4A-C878-484E-9D34-904FFA6E6D1B}" type="pres">
      <dgm:prSet presAssocID="{DCBD329A-7286-4202-B5BF-BF563BEE4DC6}" presName="hierRoot2" presStyleCnt="0">
        <dgm:presLayoutVars>
          <dgm:hierBranch val="init"/>
        </dgm:presLayoutVars>
      </dgm:prSet>
      <dgm:spPr/>
    </dgm:pt>
    <dgm:pt modelId="{99D59205-46B4-4309-BA65-26A58E209506}" type="pres">
      <dgm:prSet presAssocID="{DCBD329A-7286-4202-B5BF-BF563BEE4DC6}" presName="rootComposite" presStyleCnt="0"/>
      <dgm:spPr/>
    </dgm:pt>
    <dgm:pt modelId="{FD5FC815-5064-4B03-A5BD-DA539E15C22C}" type="pres">
      <dgm:prSet presAssocID="{DCBD329A-7286-4202-B5BF-BF563BEE4DC6}" presName="rootText" presStyleLbl="node2" presStyleIdx="0" presStyleCnt="6">
        <dgm:presLayoutVars>
          <dgm:chPref val="3"/>
        </dgm:presLayoutVars>
      </dgm:prSet>
      <dgm:spPr/>
    </dgm:pt>
    <dgm:pt modelId="{931F07B6-CA61-4390-A75B-BEE72C617263}" type="pres">
      <dgm:prSet presAssocID="{DCBD329A-7286-4202-B5BF-BF563BEE4DC6}" presName="rootConnector" presStyleLbl="node2" presStyleIdx="0" presStyleCnt="6"/>
      <dgm:spPr/>
    </dgm:pt>
    <dgm:pt modelId="{FD95A90A-13E4-4B3C-8B41-6F2D599F2828}" type="pres">
      <dgm:prSet presAssocID="{DCBD329A-7286-4202-B5BF-BF563BEE4DC6}" presName="hierChild4" presStyleCnt="0"/>
      <dgm:spPr/>
    </dgm:pt>
    <dgm:pt modelId="{5B049AFB-8C7D-404F-A970-E24324A5CB3A}" type="pres">
      <dgm:prSet presAssocID="{DCBD329A-7286-4202-B5BF-BF563BEE4DC6}" presName="hierChild5" presStyleCnt="0"/>
      <dgm:spPr/>
    </dgm:pt>
    <dgm:pt modelId="{7097324B-CE18-4F28-8F00-3053A32C4DFE}" type="pres">
      <dgm:prSet presAssocID="{64549AB6-577C-4914-AF91-7D81AE453870}" presName="Name64" presStyleLbl="parChTrans1D2" presStyleIdx="1" presStyleCnt="6"/>
      <dgm:spPr/>
    </dgm:pt>
    <dgm:pt modelId="{EA73B7DB-660F-4EAA-8B5B-6CE47FC49C24}" type="pres">
      <dgm:prSet presAssocID="{17724008-C3E5-4BEB-880E-0591BA2A4F63}" presName="hierRoot2" presStyleCnt="0">
        <dgm:presLayoutVars>
          <dgm:hierBranch val="init"/>
        </dgm:presLayoutVars>
      </dgm:prSet>
      <dgm:spPr/>
    </dgm:pt>
    <dgm:pt modelId="{B954D621-46C7-4892-AE97-EC6439620F14}" type="pres">
      <dgm:prSet presAssocID="{17724008-C3E5-4BEB-880E-0591BA2A4F63}" presName="rootComposite" presStyleCnt="0"/>
      <dgm:spPr/>
    </dgm:pt>
    <dgm:pt modelId="{E8780BF0-87E7-4DD7-900A-2EF9DCAAD56A}" type="pres">
      <dgm:prSet presAssocID="{17724008-C3E5-4BEB-880E-0591BA2A4F63}" presName="rootText" presStyleLbl="node2" presStyleIdx="1" presStyleCnt="6">
        <dgm:presLayoutVars>
          <dgm:chPref val="3"/>
        </dgm:presLayoutVars>
      </dgm:prSet>
      <dgm:spPr/>
    </dgm:pt>
    <dgm:pt modelId="{0D54629F-C167-425B-AB3F-D98486823EF5}" type="pres">
      <dgm:prSet presAssocID="{17724008-C3E5-4BEB-880E-0591BA2A4F63}" presName="rootConnector" presStyleLbl="node2" presStyleIdx="1" presStyleCnt="6"/>
      <dgm:spPr/>
    </dgm:pt>
    <dgm:pt modelId="{296D89D0-2965-4721-B6F8-56B2B326603C}" type="pres">
      <dgm:prSet presAssocID="{17724008-C3E5-4BEB-880E-0591BA2A4F63}" presName="hierChild4" presStyleCnt="0"/>
      <dgm:spPr/>
    </dgm:pt>
    <dgm:pt modelId="{3A19732E-128F-4141-BC1E-518ABF3EE681}" type="pres">
      <dgm:prSet presAssocID="{17724008-C3E5-4BEB-880E-0591BA2A4F63}" presName="hierChild5" presStyleCnt="0"/>
      <dgm:spPr/>
    </dgm:pt>
    <dgm:pt modelId="{ABC6A138-AC9C-4AA9-BE36-7394CCAAF5E2}" type="pres">
      <dgm:prSet presAssocID="{D467EC4F-8943-4456-A0AB-19C110EC4243}" presName="Name64" presStyleLbl="parChTrans1D2" presStyleIdx="2" presStyleCnt="6"/>
      <dgm:spPr/>
    </dgm:pt>
    <dgm:pt modelId="{89CD7745-B174-411D-865F-C8C49FD4286A}" type="pres">
      <dgm:prSet presAssocID="{47B32E7D-75BE-452A-A7E7-CE763AB06B3B}" presName="hierRoot2" presStyleCnt="0">
        <dgm:presLayoutVars>
          <dgm:hierBranch val="init"/>
        </dgm:presLayoutVars>
      </dgm:prSet>
      <dgm:spPr/>
    </dgm:pt>
    <dgm:pt modelId="{EBADF7F1-BCA5-495B-96E7-B536E19C7D43}" type="pres">
      <dgm:prSet presAssocID="{47B32E7D-75BE-452A-A7E7-CE763AB06B3B}" presName="rootComposite" presStyleCnt="0"/>
      <dgm:spPr/>
    </dgm:pt>
    <dgm:pt modelId="{A78D2C0E-0481-4657-8603-FD2FB295F156}" type="pres">
      <dgm:prSet presAssocID="{47B32E7D-75BE-452A-A7E7-CE763AB06B3B}" presName="rootText" presStyleLbl="node2" presStyleIdx="2" presStyleCnt="6">
        <dgm:presLayoutVars>
          <dgm:chPref val="3"/>
        </dgm:presLayoutVars>
      </dgm:prSet>
      <dgm:spPr/>
    </dgm:pt>
    <dgm:pt modelId="{83ED8030-757E-48FD-993A-C5188F5698A1}" type="pres">
      <dgm:prSet presAssocID="{47B32E7D-75BE-452A-A7E7-CE763AB06B3B}" presName="rootConnector" presStyleLbl="node2" presStyleIdx="2" presStyleCnt="6"/>
      <dgm:spPr/>
    </dgm:pt>
    <dgm:pt modelId="{A4EE1836-9B29-4731-BA76-6459F6CE8662}" type="pres">
      <dgm:prSet presAssocID="{47B32E7D-75BE-452A-A7E7-CE763AB06B3B}" presName="hierChild4" presStyleCnt="0"/>
      <dgm:spPr/>
    </dgm:pt>
    <dgm:pt modelId="{17CE6FC8-7997-4321-9169-A2168FC5D8BB}" type="pres">
      <dgm:prSet presAssocID="{47B32E7D-75BE-452A-A7E7-CE763AB06B3B}" presName="hierChild5" presStyleCnt="0"/>
      <dgm:spPr/>
    </dgm:pt>
    <dgm:pt modelId="{84691502-305F-4B46-913F-DA602A87FC64}" type="pres">
      <dgm:prSet presAssocID="{5679237B-02EB-4AB9-B1AE-9862AE4A1DC9}" presName="Name64" presStyleLbl="parChTrans1D2" presStyleIdx="3" presStyleCnt="6"/>
      <dgm:spPr/>
    </dgm:pt>
    <dgm:pt modelId="{DA392567-D3ED-4927-9E4E-891567593495}" type="pres">
      <dgm:prSet presAssocID="{728DF1ED-A2D4-4D47-A583-FD0853755238}" presName="hierRoot2" presStyleCnt="0">
        <dgm:presLayoutVars>
          <dgm:hierBranch val="init"/>
        </dgm:presLayoutVars>
      </dgm:prSet>
      <dgm:spPr/>
    </dgm:pt>
    <dgm:pt modelId="{ABD878B3-C6CC-4D7C-AE9B-CBF18BAA8CAC}" type="pres">
      <dgm:prSet presAssocID="{728DF1ED-A2D4-4D47-A583-FD0853755238}" presName="rootComposite" presStyleCnt="0"/>
      <dgm:spPr/>
    </dgm:pt>
    <dgm:pt modelId="{274BFCE0-E10C-4FC1-8261-F2A8F14B1A78}" type="pres">
      <dgm:prSet presAssocID="{728DF1ED-A2D4-4D47-A583-FD0853755238}" presName="rootText" presStyleLbl="node2" presStyleIdx="3" presStyleCnt="6">
        <dgm:presLayoutVars>
          <dgm:chPref val="3"/>
        </dgm:presLayoutVars>
      </dgm:prSet>
      <dgm:spPr/>
    </dgm:pt>
    <dgm:pt modelId="{718E943D-C110-4D5D-A23F-18BEA86A743F}" type="pres">
      <dgm:prSet presAssocID="{728DF1ED-A2D4-4D47-A583-FD0853755238}" presName="rootConnector" presStyleLbl="node2" presStyleIdx="3" presStyleCnt="6"/>
      <dgm:spPr/>
    </dgm:pt>
    <dgm:pt modelId="{3FFC9340-4533-4826-A90D-10F8513DE5C7}" type="pres">
      <dgm:prSet presAssocID="{728DF1ED-A2D4-4D47-A583-FD0853755238}" presName="hierChild4" presStyleCnt="0"/>
      <dgm:spPr/>
    </dgm:pt>
    <dgm:pt modelId="{77FD272F-08B7-4AFA-ADCF-1A8D32605FF8}" type="pres">
      <dgm:prSet presAssocID="{728DF1ED-A2D4-4D47-A583-FD0853755238}" presName="hierChild5" presStyleCnt="0"/>
      <dgm:spPr/>
    </dgm:pt>
    <dgm:pt modelId="{C7585FEB-7EDB-4723-8806-753AB1DAC46B}" type="pres">
      <dgm:prSet presAssocID="{8ADC8DF2-8D00-4DD5-AB55-14F513C40DE2}" presName="Name64" presStyleLbl="parChTrans1D2" presStyleIdx="4" presStyleCnt="6"/>
      <dgm:spPr/>
    </dgm:pt>
    <dgm:pt modelId="{FE47123D-595A-472C-BD7E-69D800498D4A}" type="pres">
      <dgm:prSet presAssocID="{9E5F30B1-29DF-4DB2-AEF7-69803C099A90}" presName="hierRoot2" presStyleCnt="0">
        <dgm:presLayoutVars>
          <dgm:hierBranch val="init"/>
        </dgm:presLayoutVars>
      </dgm:prSet>
      <dgm:spPr/>
    </dgm:pt>
    <dgm:pt modelId="{B01711CC-804C-4F61-82FC-266351D9D30F}" type="pres">
      <dgm:prSet presAssocID="{9E5F30B1-29DF-4DB2-AEF7-69803C099A90}" presName="rootComposite" presStyleCnt="0"/>
      <dgm:spPr/>
    </dgm:pt>
    <dgm:pt modelId="{CE2E6B6B-6541-44E5-88C5-3647EA601D77}" type="pres">
      <dgm:prSet presAssocID="{9E5F30B1-29DF-4DB2-AEF7-69803C099A90}" presName="rootText" presStyleLbl="node2" presStyleIdx="4" presStyleCnt="6">
        <dgm:presLayoutVars>
          <dgm:chPref val="3"/>
        </dgm:presLayoutVars>
      </dgm:prSet>
      <dgm:spPr/>
    </dgm:pt>
    <dgm:pt modelId="{B848B2AA-8236-4B7F-A2D6-BD34EFDA7D4C}" type="pres">
      <dgm:prSet presAssocID="{9E5F30B1-29DF-4DB2-AEF7-69803C099A90}" presName="rootConnector" presStyleLbl="node2" presStyleIdx="4" presStyleCnt="6"/>
      <dgm:spPr/>
    </dgm:pt>
    <dgm:pt modelId="{5B648DEE-FC27-4DCB-8DAE-EDD8B8D6C51C}" type="pres">
      <dgm:prSet presAssocID="{9E5F30B1-29DF-4DB2-AEF7-69803C099A90}" presName="hierChild4" presStyleCnt="0"/>
      <dgm:spPr/>
    </dgm:pt>
    <dgm:pt modelId="{5CB6C67E-2A64-4D69-A94E-3E1C735D612E}" type="pres">
      <dgm:prSet presAssocID="{9E5F30B1-29DF-4DB2-AEF7-69803C099A90}" presName="hierChild5" presStyleCnt="0"/>
      <dgm:spPr/>
    </dgm:pt>
    <dgm:pt modelId="{9E154DF5-5146-494C-8BA5-9646F732CE78}" type="pres">
      <dgm:prSet presAssocID="{DC766E86-64DD-4AA4-B491-449F9A551690}" presName="Name64" presStyleLbl="parChTrans1D2" presStyleIdx="5" presStyleCnt="6"/>
      <dgm:spPr/>
    </dgm:pt>
    <dgm:pt modelId="{66022E8E-A74F-4B5D-82C9-C5EEF1164913}" type="pres">
      <dgm:prSet presAssocID="{5188FDF1-8FF2-45CB-B12F-9DDAA4275FCA}" presName="hierRoot2" presStyleCnt="0">
        <dgm:presLayoutVars>
          <dgm:hierBranch val="init"/>
        </dgm:presLayoutVars>
      </dgm:prSet>
      <dgm:spPr/>
    </dgm:pt>
    <dgm:pt modelId="{1D7C5FEA-871D-4F77-8258-656E5F4FA163}" type="pres">
      <dgm:prSet presAssocID="{5188FDF1-8FF2-45CB-B12F-9DDAA4275FCA}" presName="rootComposite" presStyleCnt="0"/>
      <dgm:spPr/>
    </dgm:pt>
    <dgm:pt modelId="{37C84FF4-2DEB-42AD-87B5-7D51212CF273}" type="pres">
      <dgm:prSet presAssocID="{5188FDF1-8FF2-45CB-B12F-9DDAA4275FCA}" presName="rootText" presStyleLbl="node2" presStyleIdx="5" presStyleCnt="6">
        <dgm:presLayoutVars>
          <dgm:chPref val="3"/>
        </dgm:presLayoutVars>
      </dgm:prSet>
      <dgm:spPr/>
    </dgm:pt>
    <dgm:pt modelId="{67E726E5-491E-4B9B-B80B-3307210B63F2}" type="pres">
      <dgm:prSet presAssocID="{5188FDF1-8FF2-45CB-B12F-9DDAA4275FCA}" presName="rootConnector" presStyleLbl="node2" presStyleIdx="5" presStyleCnt="6"/>
      <dgm:spPr/>
    </dgm:pt>
    <dgm:pt modelId="{04D0D073-77D9-444C-8233-9842FC1BCAD0}" type="pres">
      <dgm:prSet presAssocID="{5188FDF1-8FF2-45CB-B12F-9DDAA4275FCA}" presName="hierChild4" presStyleCnt="0"/>
      <dgm:spPr/>
    </dgm:pt>
    <dgm:pt modelId="{83E4AF06-CFFF-4550-8272-07DF148509F4}" type="pres">
      <dgm:prSet presAssocID="{5188FDF1-8FF2-45CB-B12F-9DDAA4275FCA}" presName="hierChild5" presStyleCnt="0"/>
      <dgm:spPr/>
    </dgm:pt>
    <dgm:pt modelId="{8801CC6A-70CE-4DBE-9582-53CC14055B66}" type="pres">
      <dgm:prSet presAssocID="{2B1C7597-B490-413E-88C8-F196F191DC80}" presName="hierChild3" presStyleCnt="0"/>
      <dgm:spPr/>
    </dgm:pt>
  </dgm:ptLst>
  <dgm:cxnLst>
    <dgm:cxn modelId="{DD340803-33F9-497D-99E2-25047778AF3B}" type="presOf" srcId="{17724008-C3E5-4BEB-880E-0591BA2A4F63}" destId="{E8780BF0-87E7-4DD7-900A-2EF9DCAAD56A}" srcOrd="0" destOrd="0" presId="urn:microsoft.com/office/officeart/2009/3/layout/HorizontalOrganizationChart"/>
    <dgm:cxn modelId="{FF02DA09-BC2B-49A0-BE33-346D53A3B201}" type="presOf" srcId="{5188FDF1-8FF2-45CB-B12F-9DDAA4275FCA}" destId="{67E726E5-491E-4B9B-B80B-3307210B63F2}" srcOrd="1" destOrd="0" presId="urn:microsoft.com/office/officeart/2009/3/layout/HorizontalOrganizationChart"/>
    <dgm:cxn modelId="{7DE49C21-C13B-4548-BF8F-F1501E392EE0}" srcId="{2B1C7597-B490-413E-88C8-F196F191DC80}" destId="{17724008-C3E5-4BEB-880E-0591BA2A4F63}" srcOrd="1" destOrd="0" parTransId="{64549AB6-577C-4914-AF91-7D81AE453870}" sibTransId="{A82E46DC-E3A1-4B88-B0A4-615AD39BC0A7}"/>
    <dgm:cxn modelId="{FE495722-FB9A-4C49-9BEA-8B0D10C74CB0}" type="presOf" srcId="{D467EC4F-8943-4456-A0AB-19C110EC4243}" destId="{ABC6A138-AC9C-4AA9-BE36-7394CCAAF5E2}" srcOrd="0" destOrd="0" presId="urn:microsoft.com/office/officeart/2009/3/layout/HorizontalOrganizationChart"/>
    <dgm:cxn modelId="{95632526-038E-43C1-9EFD-646AAA3C41BA}" srcId="{CFEAEFB4-1C25-454F-84F3-622BF53FEDA1}" destId="{2B1C7597-B490-413E-88C8-F196F191DC80}" srcOrd="0" destOrd="0" parTransId="{0E96C7D9-133E-49B6-A69C-217B4F9DABF6}" sibTransId="{84829660-4221-4DA7-B913-5E7C54B987BF}"/>
    <dgm:cxn modelId="{16ED832D-0E5E-4978-810C-775CDFD740B3}" type="presOf" srcId="{DCBD329A-7286-4202-B5BF-BF563BEE4DC6}" destId="{FD5FC815-5064-4B03-A5BD-DA539E15C22C}" srcOrd="0" destOrd="0" presId="urn:microsoft.com/office/officeart/2009/3/layout/HorizontalOrganizationChart"/>
    <dgm:cxn modelId="{EB5BCF2D-1719-4634-B4BB-82F9772927B4}" srcId="{2B1C7597-B490-413E-88C8-F196F191DC80}" destId="{9E5F30B1-29DF-4DB2-AEF7-69803C099A90}" srcOrd="4" destOrd="0" parTransId="{8ADC8DF2-8D00-4DD5-AB55-14F513C40DE2}" sibTransId="{30187038-6F0F-433B-9C93-C33FE7816D1F}"/>
    <dgm:cxn modelId="{5F38DE35-6441-49AE-B410-3B5295568379}" type="presOf" srcId="{DC766E86-64DD-4AA4-B491-449F9A551690}" destId="{9E154DF5-5146-494C-8BA5-9646F732CE78}" srcOrd="0" destOrd="0" presId="urn:microsoft.com/office/officeart/2009/3/layout/HorizontalOrganizationChart"/>
    <dgm:cxn modelId="{F9501038-06F6-40EF-97DB-121623CD754C}" type="presOf" srcId="{9E5F30B1-29DF-4DB2-AEF7-69803C099A90}" destId="{CE2E6B6B-6541-44E5-88C5-3647EA601D77}" srcOrd="0" destOrd="0" presId="urn:microsoft.com/office/officeart/2009/3/layout/HorizontalOrganizationChart"/>
    <dgm:cxn modelId="{38333843-5494-4351-94DF-C1D5E012CD4B}" srcId="{2B1C7597-B490-413E-88C8-F196F191DC80}" destId="{47B32E7D-75BE-452A-A7E7-CE763AB06B3B}" srcOrd="2" destOrd="0" parTransId="{D467EC4F-8943-4456-A0AB-19C110EC4243}" sibTransId="{23F00C84-7DFE-4170-B2B5-90477E3E7854}"/>
    <dgm:cxn modelId="{CE249171-8DF8-47EE-B1CF-8DF6E306F020}" type="presOf" srcId="{9E5F30B1-29DF-4DB2-AEF7-69803C099A90}" destId="{B848B2AA-8236-4B7F-A2D6-BD34EFDA7D4C}" srcOrd="1" destOrd="0" presId="urn:microsoft.com/office/officeart/2009/3/layout/HorizontalOrganizationChart"/>
    <dgm:cxn modelId="{78945472-FCA5-49EB-9EA5-A319D1C07B37}" type="presOf" srcId="{5188FDF1-8FF2-45CB-B12F-9DDAA4275FCA}" destId="{37C84FF4-2DEB-42AD-87B5-7D51212CF273}" srcOrd="0" destOrd="0" presId="urn:microsoft.com/office/officeart/2009/3/layout/HorizontalOrganizationChart"/>
    <dgm:cxn modelId="{7A395354-4705-44F9-8E6C-E3A1774EB902}" type="presOf" srcId="{2B1C7597-B490-413E-88C8-F196F191DC80}" destId="{6E8A9A59-3176-4894-A820-0F8CAD833CFD}" srcOrd="1" destOrd="0" presId="urn:microsoft.com/office/officeart/2009/3/layout/HorizontalOrganizationChart"/>
    <dgm:cxn modelId="{7DAF9057-FA17-4A40-9B72-A81B9616D86B}" type="presOf" srcId="{64549AB6-577C-4914-AF91-7D81AE453870}" destId="{7097324B-CE18-4F28-8F00-3053A32C4DFE}" srcOrd="0" destOrd="0" presId="urn:microsoft.com/office/officeart/2009/3/layout/HorizontalOrganizationChart"/>
    <dgm:cxn modelId="{E6B28585-9BEA-4FEA-A5E5-2F1463F5FF18}" type="presOf" srcId="{CFEAEFB4-1C25-454F-84F3-622BF53FEDA1}" destId="{5D720F8E-30A7-4A54-BA01-68D9DEADC932}" srcOrd="0" destOrd="0" presId="urn:microsoft.com/office/officeart/2009/3/layout/HorizontalOrganizationChart"/>
    <dgm:cxn modelId="{837AB488-8617-490C-B2A5-04B9EF65F2E1}" type="presOf" srcId="{728DF1ED-A2D4-4D47-A583-FD0853755238}" destId="{718E943D-C110-4D5D-A23F-18BEA86A743F}" srcOrd="1" destOrd="0" presId="urn:microsoft.com/office/officeart/2009/3/layout/HorizontalOrganizationChart"/>
    <dgm:cxn modelId="{FAD26F89-64C0-455E-B986-6403DDAC2A75}" type="presOf" srcId="{47B32E7D-75BE-452A-A7E7-CE763AB06B3B}" destId="{A78D2C0E-0481-4657-8603-FD2FB295F156}" srcOrd="0" destOrd="0" presId="urn:microsoft.com/office/officeart/2009/3/layout/HorizontalOrganizationChart"/>
    <dgm:cxn modelId="{E05ED491-2C29-442B-A560-9CFBD27BBC2E}" srcId="{2B1C7597-B490-413E-88C8-F196F191DC80}" destId="{5188FDF1-8FF2-45CB-B12F-9DDAA4275FCA}" srcOrd="5" destOrd="0" parTransId="{DC766E86-64DD-4AA4-B491-449F9A551690}" sibTransId="{A500B883-F630-4A58-8374-22B093A5A4A2}"/>
    <dgm:cxn modelId="{5402BE98-241E-4ACF-B422-4667B3E53B52}" srcId="{2B1C7597-B490-413E-88C8-F196F191DC80}" destId="{DCBD329A-7286-4202-B5BF-BF563BEE4DC6}" srcOrd="0" destOrd="0" parTransId="{90C0944E-0B61-44F8-89DB-B3CB83A0827F}" sibTransId="{DDF0B89B-EB71-4C51-8A21-522C3AD373DE}"/>
    <dgm:cxn modelId="{D746479A-23E8-4011-80DC-DD916B8CECA7}" type="presOf" srcId="{90C0944E-0B61-44F8-89DB-B3CB83A0827F}" destId="{5B7A05E1-D878-4B72-8412-082D82FA0052}" srcOrd="0" destOrd="0" presId="urn:microsoft.com/office/officeart/2009/3/layout/HorizontalOrganizationChart"/>
    <dgm:cxn modelId="{10D00C9F-0C7E-43F6-865A-EAEF61B1B094}" type="presOf" srcId="{5679237B-02EB-4AB9-B1AE-9862AE4A1DC9}" destId="{84691502-305F-4B46-913F-DA602A87FC64}" srcOrd="0" destOrd="0" presId="urn:microsoft.com/office/officeart/2009/3/layout/HorizontalOrganizationChart"/>
    <dgm:cxn modelId="{7372CCA0-9822-4232-A437-81545AD81047}" type="presOf" srcId="{47B32E7D-75BE-452A-A7E7-CE763AB06B3B}" destId="{83ED8030-757E-48FD-993A-C5188F5698A1}" srcOrd="1" destOrd="0" presId="urn:microsoft.com/office/officeart/2009/3/layout/HorizontalOrganizationChart"/>
    <dgm:cxn modelId="{009B84AC-7B63-4621-8F90-CC7DB2123EF9}" type="presOf" srcId="{8ADC8DF2-8D00-4DD5-AB55-14F513C40DE2}" destId="{C7585FEB-7EDB-4723-8806-753AB1DAC46B}" srcOrd="0" destOrd="0" presId="urn:microsoft.com/office/officeart/2009/3/layout/HorizontalOrganizationChart"/>
    <dgm:cxn modelId="{B4EDF9C4-088D-4843-B5FE-59CB808F1E9C}" type="presOf" srcId="{2B1C7597-B490-413E-88C8-F196F191DC80}" destId="{C13973B1-C24D-472D-B17B-56C395F55DE6}" srcOrd="0" destOrd="0" presId="urn:microsoft.com/office/officeart/2009/3/layout/HorizontalOrganizationChart"/>
    <dgm:cxn modelId="{21F3ACC5-C1C0-4172-BDCD-A0E17CB2A22B}" type="presOf" srcId="{17724008-C3E5-4BEB-880E-0591BA2A4F63}" destId="{0D54629F-C167-425B-AB3F-D98486823EF5}" srcOrd="1" destOrd="0" presId="urn:microsoft.com/office/officeart/2009/3/layout/HorizontalOrganizationChart"/>
    <dgm:cxn modelId="{BC8EC0C9-484C-497A-B7C6-EDFBE797656E}" srcId="{2B1C7597-B490-413E-88C8-F196F191DC80}" destId="{728DF1ED-A2D4-4D47-A583-FD0853755238}" srcOrd="3" destOrd="0" parTransId="{5679237B-02EB-4AB9-B1AE-9862AE4A1DC9}" sibTransId="{3B335008-01DF-4CEA-8326-60370E299935}"/>
    <dgm:cxn modelId="{0EBE11E2-00C9-4536-8FA5-E4852B945C29}" type="presOf" srcId="{DCBD329A-7286-4202-B5BF-BF563BEE4DC6}" destId="{931F07B6-CA61-4390-A75B-BEE72C617263}" srcOrd="1" destOrd="0" presId="urn:microsoft.com/office/officeart/2009/3/layout/HorizontalOrganizationChart"/>
    <dgm:cxn modelId="{EA07AEFE-7B5D-4516-A478-2DEA58B706F0}" type="presOf" srcId="{728DF1ED-A2D4-4D47-A583-FD0853755238}" destId="{274BFCE0-E10C-4FC1-8261-F2A8F14B1A78}" srcOrd="0" destOrd="0" presId="urn:microsoft.com/office/officeart/2009/3/layout/HorizontalOrganizationChart"/>
    <dgm:cxn modelId="{2F7B02BB-9ABC-4C96-BAF2-6268FE2201B4}" type="presParOf" srcId="{5D720F8E-30A7-4A54-BA01-68D9DEADC932}" destId="{48076255-10FF-4C42-8864-73921D1F0DA3}" srcOrd="0" destOrd="0" presId="urn:microsoft.com/office/officeart/2009/3/layout/HorizontalOrganizationChart"/>
    <dgm:cxn modelId="{6A8AF916-1627-44FA-AA21-A32132B050BB}" type="presParOf" srcId="{48076255-10FF-4C42-8864-73921D1F0DA3}" destId="{4AC56742-586C-4A6B-9824-E496E2DF31D8}" srcOrd="0" destOrd="0" presId="urn:microsoft.com/office/officeart/2009/3/layout/HorizontalOrganizationChart"/>
    <dgm:cxn modelId="{1CC3EE59-E38F-48E0-86D6-38F187D34482}" type="presParOf" srcId="{4AC56742-586C-4A6B-9824-E496E2DF31D8}" destId="{C13973B1-C24D-472D-B17B-56C395F55DE6}" srcOrd="0" destOrd="0" presId="urn:microsoft.com/office/officeart/2009/3/layout/HorizontalOrganizationChart"/>
    <dgm:cxn modelId="{314D54F6-507D-4F9D-97D1-E5CF1408D840}" type="presParOf" srcId="{4AC56742-586C-4A6B-9824-E496E2DF31D8}" destId="{6E8A9A59-3176-4894-A820-0F8CAD833CFD}" srcOrd="1" destOrd="0" presId="urn:microsoft.com/office/officeart/2009/3/layout/HorizontalOrganizationChart"/>
    <dgm:cxn modelId="{9C3D636D-2AD6-4752-9452-A5656406DF81}" type="presParOf" srcId="{48076255-10FF-4C42-8864-73921D1F0DA3}" destId="{5979DEC8-0A4B-4047-A0DC-A2EA448472AF}" srcOrd="1" destOrd="0" presId="urn:microsoft.com/office/officeart/2009/3/layout/HorizontalOrganizationChart"/>
    <dgm:cxn modelId="{9ADD3D92-4AA0-48B5-ABDB-59976152C41E}" type="presParOf" srcId="{5979DEC8-0A4B-4047-A0DC-A2EA448472AF}" destId="{5B7A05E1-D878-4B72-8412-082D82FA0052}" srcOrd="0" destOrd="0" presId="urn:microsoft.com/office/officeart/2009/3/layout/HorizontalOrganizationChart"/>
    <dgm:cxn modelId="{392DD612-6A3D-444A-B70C-200482017B3E}" type="presParOf" srcId="{5979DEC8-0A4B-4047-A0DC-A2EA448472AF}" destId="{15CA9E4A-C878-484E-9D34-904FFA6E6D1B}" srcOrd="1" destOrd="0" presId="urn:microsoft.com/office/officeart/2009/3/layout/HorizontalOrganizationChart"/>
    <dgm:cxn modelId="{9FAAB8A6-6D06-48F2-8430-8DBE7F477465}" type="presParOf" srcId="{15CA9E4A-C878-484E-9D34-904FFA6E6D1B}" destId="{99D59205-46B4-4309-BA65-26A58E209506}" srcOrd="0" destOrd="0" presId="urn:microsoft.com/office/officeart/2009/3/layout/HorizontalOrganizationChart"/>
    <dgm:cxn modelId="{AEC65426-5F41-4AD2-A0E1-6AEF9B8544FE}" type="presParOf" srcId="{99D59205-46B4-4309-BA65-26A58E209506}" destId="{FD5FC815-5064-4B03-A5BD-DA539E15C22C}" srcOrd="0" destOrd="0" presId="urn:microsoft.com/office/officeart/2009/3/layout/HorizontalOrganizationChart"/>
    <dgm:cxn modelId="{C2E128DC-D510-48FD-B427-56875B723655}" type="presParOf" srcId="{99D59205-46B4-4309-BA65-26A58E209506}" destId="{931F07B6-CA61-4390-A75B-BEE72C617263}" srcOrd="1" destOrd="0" presId="urn:microsoft.com/office/officeart/2009/3/layout/HorizontalOrganizationChart"/>
    <dgm:cxn modelId="{630B6E83-1303-4D42-9083-33E006ADFF2E}" type="presParOf" srcId="{15CA9E4A-C878-484E-9D34-904FFA6E6D1B}" destId="{FD95A90A-13E4-4B3C-8B41-6F2D599F2828}" srcOrd="1" destOrd="0" presId="urn:microsoft.com/office/officeart/2009/3/layout/HorizontalOrganizationChart"/>
    <dgm:cxn modelId="{C731DEB4-24A1-427E-8A17-88F8F1157D37}" type="presParOf" srcId="{15CA9E4A-C878-484E-9D34-904FFA6E6D1B}" destId="{5B049AFB-8C7D-404F-A970-E24324A5CB3A}" srcOrd="2" destOrd="0" presId="urn:microsoft.com/office/officeart/2009/3/layout/HorizontalOrganizationChart"/>
    <dgm:cxn modelId="{936D6016-650D-47A0-85CC-22771E195BF6}" type="presParOf" srcId="{5979DEC8-0A4B-4047-A0DC-A2EA448472AF}" destId="{7097324B-CE18-4F28-8F00-3053A32C4DFE}" srcOrd="2" destOrd="0" presId="urn:microsoft.com/office/officeart/2009/3/layout/HorizontalOrganizationChart"/>
    <dgm:cxn modelId="{5F6DA586-42E5-45F2-8F15-71C0A5C973A6}" type="presParOf" srcId="{5979DEC8-0A4B-4047-A0DC-A2EA448472AF}" destId="{EA73B7DB-660F-4EAA-8B5B-6CE47FC49C24}" srcOrd="3" destOrd="0" presId="urn:microsoft.com/office/officeart/2009/3/layout/HorizontalOrganizationChart"/>
    <dgm:cxn modelId="{491BDE49-034E-40A8-A276-D1C2377C8DC9}" type="presParOf" srcId="{EA73B7DB-660F-4EAA-8B5B-6CE47FC49C24}" destId="{B954D621-46C7-4892-AE97-EC6439620F14}" srcOrd="0" destOrd="0" presId="urn:microsoft.com/office/officeart/2009/3/layout/HorizontalOrganizationChart"/>
    <dgm:cxn modelId="{ADC2CA42-BC62-481C-9E19-9175365D5BE3}" type="presParOf" srcId="{B954D621-46C7-4892-AE97-EC6439620F14}" destId="{E8780BF0-87E7-4DD7-900A-2EF9DCAAD56A}" srcOrd="0" destOrd="0" presId="urn:microsoft.com/office/officeart/2009/3/layout/HorizontalOrganizationChart"/>
    <dgm:cxn modelId="{C56E4544-811B-4AE0-A4ED-7871494A2E16}" type="presParOf" srcId="{B954D621-46C7-4892-AE97-EC6439620F14}" destId="{0D54629F-C167-425B-AB3F-D98486823EF5}" srcOrd="1" destOrd="0" presId="urn:microsoft.com/office/officeart/2009/3/layout/HorizontalOrganizationChart"/>
    <dgm:cxn modelId="{33C52276-CC4F-41C7-A9B8-C6E8015EC504}" type="presParOf" srcId="{EA73B7DB-660F-4EAA-8B5B-6CE47FC49C24}" destId="{296D89D0-2965-4721-B6F8-56B2B326603C}" srcOrd="1" destOrd="0" presId="urn:microsoft.com/office/officeart/2009/3/layout/HorizontalOrganizationChart"/>
    <dgm:cxn modelId="{7A68D9DD-1EAB-4921-B209-5A78C72AF832}" type="presParOf" srcId="{EA73B7DB-660F-4EAA-8B5B-6CE47FC49C24}" destId="{3A19732E-128F-4141-BC1E-518ABF3EE681}" srcOrd="2" destOrd="0" presId="urn:microsoft.com/office/officeart/2009/3/layout/HorizontalOrganizationChart"/>
    <dgm:cxn modelId="{2CF8A055-9A7C-4E74-9E8B-DDFF05C086D3}" type="presParOf" srcId="{5979DEC8-0A4B-4047-A0DC-A2EA448472AF}" destId="{ABC6A138-AC9C-4AA9-BE36-7394CCAAF5E2}" srcOrd="4" destOrd="0" presId="urn:microsoft.com/office/officeart/2009/3/layout/HorizontalOrganizationChart"/>
    <dgm:cxn modelId="{103123A8-94A0-4C7C-8898-B24C800528CC}" type="presParOf" srcId="{5979DEC8-0A4B-4047-A0DC-A2EA448472AF}" destId="{89CD7745-B174-411D-865F-C8C49FD4286A}" srcOrd="5" destOrd="0" presId="urn:microsoft.com/office/officeart/2009/3/layout/HorizontalOrganizationChart"/>
    <dgm:cxn modelId="{90A3DE74-D8BD-4340-A20D-43B0E3C86A43}" type="presParOf" srcId="{89CD7745-B174-411D-865F-C8C49FD4286A}" destId="{EBADF7F1-BCA5-495B-96E7-B536E19C7D43}" srcOrd="0" destOrd="0" presId="urn:microsoft.com/office/officeart/2009/3/layout/HorizontalOrganizationChart"/>
    <dgm:cxn modelId="{BE060C1E-51C0-4FF6-A9CC-4F6B1B166402}" type="presParOf" srcId="{EBADF7F1-BCA5-495B-96E7-B536E19C7D43}" destId="{A78D2C0E-0481-4657-8603-FD2FB295F156}" srcOrd="0" destOrd="0" presId="urn:microsoft.com/office/officeart/2009/3/layout/HorizontalOrganizationChart"/>
    <dgm:cxn modelId="{E48A953B-0776-435C-B79D-21596777EA54}" type="presParOf" srcId="{EBADF7F1-BCA5-495B-96E7-B536E19C7D43}" destId="{83ED8030-757E-48FD-993A-C5188F5698A1}" srcOrd="1" destOrd="0" presId="urn:microsoft.com/office/officeart/2009/3/layout/HorizontalOrganizationChart"/>
    <dgm:cxn modelId="{5615C3E5-9FD9-4BB6-8920-DC2D74161E79}" type="presParOf" srcId="{89CD7745-B174-411D-865F-C8C49FD4286A}" destId="{A4EE1836-9B29-4731-BA76-6459F6CE8662}" srcOrd="1" destOrd="0" presId="urn:microsoft.com/office/officeart/2009/3/layout/HorizontalOrganizationChart"/>
    <dgm:cxn modelId="{B049CAE1-F4BF-4373-A790-701A5B46BB13}" type="presParOf" srcId="{89CD7745-B174-411D-865F-C8C49FD4286A}" destId="{17CE6FC8-7997-4321-9169-A2168FC5D8BB}" srcOrd="2" destOrd="0" presId="urn:microsoft.com/office/officeart/2009/3/layout/HorizontalOrganizationChart"/>
    <dgm:cxn modelId="{C328B2E0-FEE7-497E-BF6F-D1560BB204B1}" type="presParOf" srcId="{5979DEC8-0A4B-4047-A0DC-A2EA448472AF}" destId="{84691502-305F-4B46-913F-DA602A87FC64}" srcOrd="6" destOrd="0" presId="urn:microsoft.com/office/officeart/2009/3/layout/HorizontalOrganizationChart"/>
    <dgm:cxn modelId="{0D070FE1-301F-4E65-A87B-B3CD619DD550}" type="presParOf" srcId="{5979DEC8-0A4B-4047-A0DC-A2EA448472AF}" destId="{DA392567-D3ED-4927-9E4E-891567593495}" srcOrd="7" destOrd="0" presId="urn:microsoft.com/office/officeart/2009/3/layout/HorizontalOrganizationChart"/>
    <dgm:cxn modelId="{561D722A-A619-4E6E-9133-E2C64A6D4F40}" type="presParOf" srcId="{DA392567-D3ED-4927-9E4E-891567593495}" destId="{ABD878B3-C6CC-4D7C-AE9B-CBF18BAA8CAC}" srcOrd="0" destOrd="0" presId="urn:microsoft.com/office/officeart/2009/3/layout/HorizontalOrganizationChart"/>
    <dgm:cxn modelId="{0467853E-AC85-483E-98F0-8201692B1EC1}" type="presParOf" srcId="{ABD878B3-C6CC-4D7C-AE9B-CBF18BAA8CAC}" destId="{274BFCE0-E10C-4FC1-8261-F2A8F14B1A78}" srcOrd="0" destOrd="0" presId="urn:microsoft.com/office/officeart/2009/3/layout/HorizontalOrganizationChart"/>
    <dgm:cxn modelId="{5975ACAE-BE49-4752-B21F-A925ECDFB561}" type="presParOf" srcId="{ABD878B3-C6CC-4D7C-AE9B-CBF18BAA8CAC}" destId="{718E943D-C110-4D5D-A23F-18BEA86A743F}" srcOrd="1" destOrd="0" presId="urn:microsoft.com/office/officeart/2009/3/layout/HorizontalOrganizationChart"/>
    <dgm:cxn modelId="{D97A0D10-F85C-483F-9E8C-F6F4BFF75827}" type="presParOf" srcId="{DA392567-D3ED-4927-9E4E-891567593495}" destId="{3FFC9340-4533-4826-A90D-10F8513DE5C7}" srcOrd="1" destOrd="0" presId="urn:microsoft.com/office/officeart/2009/3/layout/HorizontalOrganizationChart"/>
    <dgm:cxn modelId="{D5FDDF5D-5077-4ED0-91F6-871FDCD31884}" type="presParOf" srcId="{DA392567-D3ED-4927-9E4E-891567593495}" destId="{77FD272F-08B7-4AFA-ADCF-1A8D32605FF8}" srcOrd="2" destOrd="0" presId="urn:microsoft.com/office/officeart/2009/3/layout/HorizontalOrganizationChart"/>
    <dgm:cxn modelId="{A0EDD36A-1721-44B8-8E14-81A00B5AB35F}" type="presParOf" srcId="{5979DEC8-0A4B-4047-A0DC-A2EA448472AF}" destId="{C7585FEB-7EDB-4723-8806-753AB1DAC46B}" srcOrd="8" destOrd="0" presId="urn:microsoft.com/office/officeart/2009/3/layout/HorizontalOrganizationChart"/>
    <dgm:cxn modelId="{7BB260C9-5DAD-4DFB-9466-0F240F9FF119}" type="presParOf" srcId="{5979DEC8-0A4B-4047-A0DC-A2EA448472AF}" destId="{FE47123D-595A-472C-BD7E-69D800498D4A}" srcOrd="9" destOrd="0" presId="urn:microsoft.com/office/officeart/2009/3/layout/HorizontalOrganizationChart"/>
    <dgm:cxn modelId="{095B8F13-C9B0-4462-85FB-1B327B991A4D}" type="presParOf" srcId="{FE47123D-595A-472C-BD7E-69D800498D4A}" destId="{B01711CC-804C-4F61-82FC-266351D9D30F}" srcOrd="0" destOrd="0" presId="urn:microsoft.com/office/officeart/2009/3/layout/HorizontalOrganizationChart"/>
    <dgm:cxn modelId="{370D6A03-F532-46E8-8781-DD5E5EA9FEAE}" type="presParOf" srcId="{B01711CC-804C-4F61-82FC-266351D9D30F}" destId="{CE2E6B6B-6541-44E5-88C5-3647EA601D77}" srcOrd="0" destOrd="0" presId="urn:microsoft.com/office/officeart/2009/3/layout/HorizontalOrganizationChart"/>
    <dgm:cxn modelId="{6B936FC5-3200-42CD-A7A6-49BA1A7F8377}" type="presParOf" srcId="{B01711CC-804C-4F61-82FC-266351D9D30F}" destId="{B848B2AA-8236-4B7F-A2D6-BD34EFDA7D4C}" srcOrd="1" destOrd="0" presId="urn:microsoft.com/office/officeart/2009/3/layout/HorizontalOrganizationChart"/>
    <dgm:cxn modelId="{83954484-EA34-45FC-AFFE-A244EC0BC259}" type="presParOf" srcId="{FE47123D-595A-472C-BD7E-69D800498D4A}" destId="{5B648DEE-FC27-4DCB-8DAE-EDD8B8D6C51C}" srcOrd="1" destOrd="0" presId="urn:microsoft.com/office/officeart/2009/3/layout/HorizontalOrganizationChart"/>
    <dgm:cxn modelId="{6FF38F88-8048-403A-BF2A-4ED0074288C0}" type="presParOf" srcId="{FE47123D-595A-472C-BD7E-69D800498D4A}" destId="{5CB6C67E-2A64-4D69-A94E-3E1C735D612E}" srcOrd="2" destOrd="0" presId="urn:microsoft.com/office/officeart/2009/3/layout/HorizontalOrganizationChart"/>
    <dgm:cxn modelId="{EB153BF7-0130-4AA0-AF21-1A43E6EF123B}" type="presParOf" srcId="{5979DEC8-0A4B-4047-A0DC-A2EA448472AF}" destId="{9E154DF5-5146-494C-8BA5-9646F732CE78}" srcOrd="10" destOrd="0" presId="urn:microsoft.com/office/officeart/2009/3/layout/HorizontalOrganizationChart"/>
    <dgm:cxn modelId="{00A2D3C0-970B-4B24-BB30-E18C98503749}" type="presParOf" srcId="{5979DEC8-0A4B-4047-A0DC-A2EA448472AF}" destId="{66022E8E-A74F-4B5D-82C9-C5EEF1164913}" srcOrd="11" destOrd="0" presId="urn:microsoft.com/office/officeart/2009/3/layout/HorizontalOrganizationChart"/>
    <dgm:cxn modelId="{4BB38153-A04B-4A7C-AE51-B46F9A32074A}" type="presParOf" srcId="{66022E8E-A74F-4B5D-82C9-C5EEF1164913}" destId="{1D7C5FEA-871D-4F77-8258-656E5F4FA163}" srcOrd="0" destOrd="0" presId="urn:microsoft.com/office/officeart/2009/3/layout/HorizontalOrganizationChart"/>
    <dgm:cxn modelId="{821C2474-18B6-4E05-8864-8B15F1368EA6}" type="presParOf" srcId="{1D7C5FEA-871D-4F77-8258-656E5F4FA163}" destId="{37C84FF4-2DEB-42AD-87B5-7D51212CF273}" srcOrd="0" destOrd="0" presId="urn:microsoft.com/office/officeart/2009/3/layout/HorizontalOrganizationChart"/>
    <dgm:cxn modelId="{F7F08194-AD5B-4076-9878-AE86E4818BAC}" type="presParOf" srcId="{1D7C5FEA-871D-4F77-8258-656E5F4FA163}" destId="{67E726E5-491E-4B9B-B80B-3307210B63F2}" srcOrd="1" destOrd="0" presId="urn:microsoft.com/office/officeart/2009/3/layout/HorizontalOrganizationChart"/>
    <dgm:cxn modelId="{EDD3DE01-10DB-45D3-8791-78D4DDD7939F}" type="presParOf" srcId="{66022E8E-A74F-4B5D-82C9-C5EEF1164913}" destId="{04D0D073-77D9-444C-8233-9842FC1BCAD0}" srcOrd="1" destOrd="0" presId="urn:microsoft.com/office/officeart/2009/3/layout/HorizontalOrganizationChart"/>
    <dgm:cxn modelId="{4FE5E567-98D5-4D78-A73B-9E341CA512B0}" type="presParOf" srcId="{66022E8E-A74F-4B5D-82C9-C5EEF1164913}" destId="{83E4AF06-CFFF-4550-8272-07DF148509F4}" srcOrd="2" destOrd="0" presId="urn:microsoft.com/office/officeart/2009/3/layout/HorizontalOrganizationChart"/>
    <dgm:cxn modelId="{64EB58B7-C9A6-450F-955A-CA1ED827CB8F}" type="presParOf" srcId="{48076255-10FF-4C42-8864-73921D1F0DA3}" destId="{8801CC6A-70CE-4DBE-9582-53CC14055B6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7324B-CE18-4F28-8F00-3053A32C4DFE}">
      <dsp:nvSpPr>
        <dsp:cNvPr id="0" name=""/>
        <dsp:cNvSpPr/>
      </dsp:nvSpPr>
      <dsp:spPr>
        <a:xfrm>
          <a:off x="1255601" y="1140644"/>
          <a:ext cx="250850" cy="269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25" y="0"/>
              </a:lnTo>
              <a:lnTo>
                <a:pt x="125425" y="269664"/>
              </a:lnTo>
              <a:lnTo>
                <a:pt x="250850" y="269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05E1-D878-4B72-8412-082D82FA0052}">
      <dsp:nvSpPr>
        <dsp:cNvPr id="0" name=""/>
        <dsp:cNvSpPr/>
      </dsp:nvSpPr>
      <dsp:spPr>
        <a:xfrm>
          <a:off x="1255601" y="870979"/>
          <a:ext cx="250850" cy="269664"/>
        </a:xfrm>
        <a:custGeom>
          <a:avLst/>
          <a:gdLst/>
          <a:ahLst/>
          <a:cxnLst/>
          <a:rect l="0" t="0" r="0" b="0"/>
          <a:pathLst>
            <a:path>
              <a:moveTo>
                <a:pt x="0" y="269664"/>
              </a:moveTo>
              <a:lnTo>
                <a:pt x="125425" y="269664"/>
              </a:lnTo>
              <a:lnTo>
                <a:pt x="125425" y="0"/>
              </a:lnTo>
              <a:lnTo>
                <a:pt x="2508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73B1-C24D-472D-B17B-56C395F55DE6}">
      <dsp:nvSpPr>
        <dsp:cNvPr id="0" name=""/>
        <dsp:cNvSpPr/>
      </dsp:nvSpPr>
      <dsp:spPr>
        <a:xfrm>
          <a:off x="1348" y="949370"/>
          <a:ext cx="1254252" cy="382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User</a:t>
          </a:r>
          <a:endParaRPr lang="zh-CN" altLang="en-US" sz="2200" kern="1200" dirty="0"/>
        </a:p>
      </dsp:txBody>
      <dsp:txXfrm>
        <a:off x="1348" y="949370"/>
        <a:ext cx="1254252" cy="382547"/>
      </dsp:txXfrm>
    </dsp:sp>
    <dsp:sp modelId="{FD5FC815-5064-4B03-A5BD-DA539E15C22C}">
      <dsp:nvSpPr>
        <dsp:cNvPr id="0" name=""/>
        <dsp:cNvSpPr/>
      </dsp:nvSpPr>
      <dsp:spPr>
        <a:xfrm>
          <a:off x="1506451" y="679706"/>
          <a:ext cx="1254252" cy="382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 err="1"/>
            <a:t>user_id</a:t>
          </a:r>
          <a:endParaRPr lang="zh-CN" altLang="en-US" sz="2200" kern="1200" dirty="0"/>
        </a:p>
      </dsp:txBody>
      <dsp:txXfrm>
        <a:off x="1506451" y="679706"/>
        <a:ext cx="1254252" cy="382547"/>
      </dsp:txXfrm>
    </dsp:sp>
    <dsp:sp modelId="{E8780BF0-87E7-4DD7-900A-2EF9DCAAD56A}">
      <dsp:nvSpPr>
        <dsp:cNvPr id="0" name=""/>
        <dsp:cNvSpPr/>
      </dsp:nvSpPr>
      <dsp:spPr>
        <a:xfrm>
          <a:off x="1506451" y="1219034"/>
          <a:ext cx="1254252" cy="382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country</a:t>
          </a:r>
          <a:endParaRPr lang="zh-CN" altLang="en-US" sz="2200" kern="1200" dirty="0"/>
        </a:p>
      </dsp:txBody>
      <dsp:txXfrm>
        <a:off x="1506451" y="1219034"/>
        <a:ext cx="1254252" cy="382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54DF5-5146-494C-8BA5-9646F732CE78}">
      <dsp:nvSpPr>
        <dsp:cNvPr id="0" name=""/>
        <dsp:cNvSpPr/>
      </dsp:nvSpPr>
      <dsp:spPr>
        <a:xfrm>
          <a:off x="2091739" y="1551381"/>
          <a:ext cx="252616" cy="1357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308" y="0"/>
              </a:lnTo>
              <a:lnTo>
                <a:pt x="126308" y="1357816"/>
              </a:lnTo>
              <a:lnTo>
                <a:pt x="252616" y="1357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85FEB-7EDB-4723-8806-753AB1DAC46B}">
      <dsp:nvSpPr>
        <dsp:cNvPr id="0" name=""/>
        <dsp:cNvSpPr/>
      </dsp:nvSpPr>
      <dsp:spPr>
        <a:xfrm>
          <a:off x="2091739" y="1551381"/>
          <a:ext cx="252616" cy="81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308" y="0"/>
              </a:lnTo>
              <a:lnTo>
                <a:pt x="126308" y="814689"/>
              </a:lnTo>
              <a:lnTo>
                <a:pt x="252616" y="8146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1502-305F-4B46-913F-DA602A87FC64}">
      <dsp:nvSpPr>
        <dsp:cNvPr id="0" name=""/>
        <dsp:cNvSpPr/>
      </dsp:nvSpPr>
      <dsp:spPr>
        <a:xfrm>
          <a:off x="2091739" y="1551381"/>
          <a:ext cx="252616" cy="27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308" y="0"/>
              </a:lnTo>
              <a:lnTo>
                <a:pt x="126308" y="271563"/>
              </a:lnTo>
              <a:lnTo>
                <a:pt x="252616" y="2715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6A138-AC9C-4AA9-BE36-7394CCAAF5E2}">
      <dsp:nvSpPr>
        <dsp:cNvPr id="0" name=""/>
        <dsp:cNvSpPr/>
      </dsp:nvSpPr>
      <dsp:spPr>
        <a:xfrm>
          <a:off x="2091739" y="1279818"/>
          <a:ext cx="252616" cy="271563"/>
        </a:xfrm>
        <a:custGeom>
          <a:avLst/>
          <a:gdLst/>
          <a:ahLst/>
          <a:cxnLst/>
          <a:rect l="0" t="0" r="0" b="0"/>
          <a:pathLst>
            <a:path>
              <a:moveTo>
                <a:pt x="0" y="271563"/>
              </a:moveTo>
              <a:lnTo>
                <a:pt x="126308" y="271563"/>
              </a:lnTo>
              <a:lnTo>
                <a:pt x="126308" y="0"/>
              </a:lnTo>
              <a:lnTo>
                <a:pt x="2526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324B-CE18-4F28-8F00-3053A32C4DFE}">
      <dsp:nvSpPr>
        <dsp:cNvPr id="0" name=""/>
        <dsp:cNvSpPr/>
      </dsp:nvSpPr>
      <dsp:spPr>
        <a:xfrm>
          <a:off x="2091739" y="736691"/>
          <a:ext cx="252616" cy="814689"/>
        </a:xfrm>
        <a:custGeom>
          <a:avLst/>
          <a:gdLst/>
          <a:ahLst/>
          <a:cxnLst/>
          <a:rect l="0" t="0" r="0" b="0"/>
          <a:pathLst>
            <a:path>
              <a:moveTo>
                <a:pt x="0" y="814689"/>
              </a:moveTo>
              <a:lnTo>
                <a:pt x="126308" y="814689"/>
              </a:lnTo>
              <a:lnTo>
                <a:pt x="126308" y="0"/>
              </a:lnTo>
              <a:lnTo>
                <a:pt x="2526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05E1-D878-4B72-8412-082D82FA0052}">
      <dsp:nvSpPr>
        <dsp:cNvPr id="0" name=""/>
        <dsp:cNvSpPr/>
      </dsp:nvSpPr>
      <dsp:spPr>
        <a:xfrm>
          <a:off x="2091739" y="193565"/>
          <a:ext cx="252616" cy="1357816"/>
        </a:xfrm>
        <a:custGeom>
          <a:avLst/>
          <a:gdLst/>
          <a:ahLst/>
          <a:cxnLst/>
          <a:rect l="0" t="0" r="0" b="0"/>
          <a:pathLst>
            <a:path>
              <a:moveTo>
                <a:pt x="0" y="1357816"/>
              </a:moveTo>
              <a:lnTo>
                <a:pt x="126308" y="1357816"/>
              </a:lnTo>
              <a:lnTo>
                <a:pt x="126308" y="0"/>
              </a:lnTo>
              <a:lnTo>
                <a:pt x="2526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73B1-C24D-472D-B17B-56C395F55DE6}">
      <dsp:nvSpPr>
        <dsp:cNvPr id="0" name=""/>
        <dsp:cNvSpPr/>
      </dsp:nvSpPr>
      <dsp:spPr>
        <a:xfrm>
          <a:off x="828654" y="1358761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Payment</a:t>
          </a:r>
          <a:endParaRPr lang="zh-CN" altLang="en-US" sz="1600" kern="1200" dirty="0"/>
        </a:p>
      </dsp:txBody>
      <dsp:txXfrm>
        <a:off x="828654" y="1358761"/>
        <a:ext cx="1263084" cy="385240"/>
      </dsp:txXfrm>
    </dsp:sp>
    <dsp:sp modelId="{FD5FC815-5064-4B03-A5BD-DA539E15C22C}">
      <dsp:nvSpPr>
        <dsp:cNvPr id="0" name=""/>
        <dsp:cNvSpPr/>
      </dsp:nvSpPr>
      <dsp:spPr>
        <a:xfrm>
          <a:off x="2344355" y="944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u="none" kern="1200" dirty="0" err="1"/>
            <a:t>credit_card</a:t>
          </a:r>
          <a:endParaRPr lang="zh-CN" altLang="en-US" sz="1600" kern="1200" dirty="0"/>
        </a:p>
      </dsp:txBody>
      <dsp:txXfrm>
        <a:off x="2344355" y="944"/>
        <a:ext cx="1263084" cy="385240"/>
      </dsp:txXfrm>
    </dsp:sp>
    <dsp:sp modelId="{E8780BF0-87E7-4DD7-900A-2EF9DCAAD56A}">
      <dsp:nvSpPr>
        <dsp:cNvPr id="0" name=""/>
        <dsp:cNvSpPr/>
      </dsp:nvSpPr>
      <dsp:spPr>
        <a:xfrm>
          <a:off x="2344355" y="544071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u="none" kern="1200" dirty="0"/>
            <a:t>DCB</a:t>
          </a:r>
          <a:endParaRPr lang="zh-CN" altLang="en-US" sz="1600" kern="1200" dirty="0"/>
        </a:p>
      </dsp:txBody>
      <dsp:txXfrm>
        <a:off x="2344355" y="544071"/>
        <a:ext cx="1263084" cy="385240"/>
      </dsp:txXfrm>
    </dsp:sp>
    <dsp:sp modelId="{A78D2C0E-0481-4657-8603-FD2FB295F156}">
      <dsp:nvSpPr>
        <dsp:cNvPr id="0" name=""/>
        <dsp:cNvSpPr/>
      </dsp:nvSpPr>
      <dsp:spPr>
        <a:xfrm>
          <a:off x="2344355" y="1087197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FOP</a:t>
          </a:r>
          <a:endParaRPr lang="zh-CN" altLang="en-US" sz="1600" kern="1200" dirty="0"/>
        </a:p>
      </dsp:txBody>
      <dsp:txXfrm>
        <a:off x="2344355" y="1087197"/>
        <a:ext cx="1263084" cy="385240"/>
      </dsp:txXfrm>
    </dsp:sp>
    <dsp:sp modelId="{274BFCE0-E10C-4FC1-8261-F2A8F14B1A78}">
      <dsp:nvSpPr>
        <dsp:cNvPr id="0" name=""/>
        <dsp:cNvSpPr/>
      </dsp:nvSpPr>
      <dsp:spPr>
        <a:xfrm>
          <a:off x="2344355" y="1630324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gift_card</a:t>
          </a:r>
          <a:endParaRPr lang="zh-CN" altLang="en-US" sz="1600" kern="1200" dirty="0"/>
        </a:p>
      </dsp:txBody>
      <dsp:txXfrm>
        <a:off x="2344355" y="1630324"/>
        <a:ext cx="1263084" cy="385240"/>
      </dsp:txXfrm>
    </dsp:sp>
    <dsp:sp modelId="{CE2E6B6B-6541-44E5-88C5-3647EA601D77}">
      <dsp:nvSpPr>
        <dsp:cNvPr id="0" name=""/>
        <dsp:cNvSpPr/>
      </dsp:nvSpPr>
      <dsp:spPr>
        <a:xfrm>
          <a:off x="2344355" y="2173450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 err="1"/>
            <a:t>paypal</a:t>
          </a:r>
          <a:endParaRPr lang="en-US" altLang="zh-CN" sz="1600" kern="1200" dirty="0"/>
        </a:p>
      </dsp:txBody>
      <dsp:txXfrm>
        <a:off x="2344355" y="2173450"/>
        <a:ext cx="1263084" cy="385240"/>
      </dsp:txXfrm>
    </dsp:sp>
    <dsp:sp modelId="{37C84FF4-2DEB-42AD-87B5-7D51212CF273}">
      <dsp:nvSpPr>
        <dsp:cNvPr id="0" name=""/>
        <dsp:cNvSpPr/>
      </dsp:nvSpPr>
      <dsp:spPr>
        <a:xfrm>
          <a:off x="2344355" y="2716577"/>
          <a:ext cx="1263084" cy="38524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initial_fop_set</a:t>
          </a:r>
          <a:endParaRPr lang="zh-CN" altLang="en-US" sz="1600" kern="1200" dirty="0"/>
        </a:p>
      </dsp:txBody>
      <dsp:txXfrm>
        <a:off x="2344355" y="2716577"/>
        <a:ext cx="1263084" cy="38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A05E1-D878-4B72-8412-082D82FA0052}">
      <dsp:nvSpPr>
        <dsp:cNvPr id="0" name=""/>
        <dsp:cNvSpPr/>
      </dsp:nvSpPr>
      <dsp:spPr>
        <a:xfrm>
          <a:off x="1642709" y="396792"/>
          <a:ext cx="3281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18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73B1-C24D-472D-B17B-56C395F55DE6}">
      <dsp:nvSpPr>
        <dsp:cNvPr id="0" name=""/>
        <dsp:cNvSpPr/>
      </dsp:nvSpPr>
      <dsp:spPr>
        <a:xfrm>
          <a:off x="1764" y="192267"/>
          <a:ext cx="1640945" cy="50048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Revenue</a:t>
          </a:r>
          <a:endParaRPr lang="zh-CN" altLang="en-US" sz="1400" kern="1200" dirty="0"/>
        </a:p>
      </dsp:txBody>
      <dsp:txXfrm>
        <a:off x="1764" y="192267"/>
        <a:ext cx="1640945" cy="500488"/>
      </dsp:txXfrm>
    </dsp:sp>
    <dsp:sp modelId="{FD5FC815-5064-4B03-A5BD-DA539E15C22C}">
      <dsp:nvSpPr>
        <dsp:cNvPr id="0" name=""/>
        <dsp:cNvSpPr/>
      </dsp:nvSpPr>
      <dsp:spPr>
        <a:xfrm>
          <a:off x="1970899" y="192267"/>
          <a:ext cx="1640945" cy="50048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spend_next_14_days</a:t>
          </a:r>
          <a:endParaRPr lang="zh-CN" altLang="en-US" sz="1400" kern="1200" dirty="0"/>
        </a:p>
      </dsp:txBody>
      <dsp:txXfrm>
        <a:off x="1970899" y="192267"/>
        <a:ext cx="1640945" cy="500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54DF5-5146-494C-8BA5-9646F732CE78}">
      <dsp:nvSpPr>
        <dsp:cNvPr id="0" name=""/>
        <dsp:cNvSpPr/>
      </dsp:nvSpPr>
      <dsp:spPr>
        <a:xfrm>
          <a:off x="3179705" y="1701113"/>
          <a:ext cx="277059" cy="148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529" y="0"/>
              </a:lnTo>
              <a:lnTo>
                <a:pt x="138529" y="1489195"/>
              </a:lnTo>
              <a:lnTo>
                <a:pt x="277059" y="1489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85FEB-7EDB-4723-8806-753AB1DAC46B}">
      <dsp:nvSpPr>
        <dsp:cNvPr id="0" name=""/>
        <dsp:cNvSpPr/>
      </dsp:nvSpPr>
      <dsp:spPr>
        <a:xfrm>
          <a:off x="3179705" y="1701113"/>
          <a:ext cx="277059" cy="893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529" y="0"/>
              </a:lnTo>
              <a:lnTo>
                <a:pt x="138529" y="893517"/>
              </a:lnTo>
              <a:lnTo>
                <a:pt x="277059" y="893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91502-305F-4B46-913F-DA602A87FC64}">
      <dsp:nvSpPr>
        <dsp:cNvPr id="0" name=""/>
        <dsp:cNvSpPr/>
      </dsp:nvSpPr>
      <dsp:spPr>
        <a:xfrm>
          <a:off x="3179705" y="1701113"/>
          <a:ext cx="277059" cy="297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529" y="0"/>
              </a:lnTo>
              <a:lnTo>
                <a:pt x="138529" y="297839"/>
              </a:lnTo>
              <a:lnTo>
                <a:pt x="277059" y="2978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6A138-AC9C-4AA9-BE36-7394CCAAF5E2}">
      <dsp:nvSpPr>
        <dsp:cNvPr id="0" name=""/>
        <dsp:cNvSpPr/>
      </dsp:nvSpPr>
      <dsp:spPr>
        <a:xfrm>
          <a:off x="3179705" y="1403274"/>
          <a:ext cx="277059" cy="297839"/>
        </a:xfrm>
        <a:custGeom>
          <a:avLst/>
          <a:gdLst/>
          <a:ahLst/>
          <a:cxnLst/>
          <a:rect l="0" t="0" r="0" b="0"/>
          <a:pathLst>
            <a:path>
              <a:moveTo>
                <a:pt x="0" y="297839"/>
              </a:moveTo>
              <a:lnTo>
                <a:pt x="138529" y="297839"/>
              </a:lnTo>
              <a:lnTo>
                <a:pt x="138529" y="0"/>
              </a:lnTo>
              <a:lnTo>
                <a:pt x="2770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324B-CE18-4F28-8F00-3053A32C4DFE}">
      <dsp:nvSpPr>
        <dsp:cNvPr id="0" name=""/>
        <dsp:cNvSpPr/>
      </dsp:nvSpPr>
      <dsp:spPr>
        <a:xfrm>
          <a:off x="3179705" y="807596"/>
          <a:ext cx="277059" cy="893517"/>
        </a:xfrm>
        <a:custGeom>
          <a:avLst/>
          <a:gdLst/>
          <a:ahLst/>
          <a:cxnLst/>
          <a:rect l="0" t="0" r="0" b="0"/>
          <a:pathLst>
            <a:path>
              <a:moveTo>
                <a:pt x="0" y="893517"/>
              </a:moveTo>
              <a:lnTo>
                <a:pt x="138529" y="893517"/>
              </a:lnTo>
              <a:lnTo>
                <a:pt x="138529" y="0"/>
              </a:lnTo>
              <a:lnTo>
                <a:pt x="2770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05E1-D878-4B72-8412-082D82FA0052}">
      <dsp:nvSpPr>
        <dsp:cNvPr id="0" name=""/>
        <dsp:cNvSpPr/>
      </dsp:nvSpPr>
      <dsp:spPr>
        <a:xfrm>
          <a:off x="3179705" y="211917"/>
          <a:ext cx="277059" cy="1489195"/>
        </a:xfrm>
        <a:custGeom>
          <a:avLst/>
          <a:gdLst/>
          <a:ahLst/>
          <a:cxnLst/>
          <a:rect l="0" t="0" r="0" b="0"/>
          <a:pathLst>
            <a:path>
              <a:moveTo>
                <a:pt x="0" y="1489195"/>
              </a:moveTo>
              <a:lnTo>
                <a:pt x="138529" y="1489195"/>
              </a:lnTo>
              <a:lnTo>
                <a:pt x="138529" y="0"/>
              </a:lnTo>
              <a:lnTo>
                <a:pt x="2770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73B1-C24D-472D-B17B-56C395F55DE6}">
      <dsp:nvSpPr>
        <dsp:cNvPr id="0" name=""/>
        <dsp:cNvSpPr/>
      </dsp:nvSpPr>
      <dsp:spPr>
        <a:xfrm>
          <a:off x="1794406" y="1489855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/>
            <a:t>user behavior</a:t>
          </a:r>
          <a:endParaRPr lang="zh-CN" altLang="en-US" sz="1100" kern="1200" dirty="0"/>
        </a:p>
      </dsp:txBody>
      <dsp:txXfrm>
        <a:off x="1794406" y="1489855"/>
        <a:ext cx="1385298" cy="422515"/>
      </dsp:txXfrm>
    </dsp:sp>
    <dsp:sp modelId="{FD5FC815-5064-4B03-A5BD-DA539E15C22C}">
      <dsp:nvSpPr>
        <dsp:cNvPr id="0" name=""/>
        <dsp:cNvSpPr/>
      </dsp:nvSpPr>
      <dsp:spPr>
        <a:xfrm>
          <a:off x="3456764" y="659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0" i="0" u="none" kern="1200" dirty="0" err="1"/>
            <a:t>visit_before</a:t>
          </a:r>
          <a:endParaRPr lang="zh-CN" altLang="en-US" sz="1100" kern="1200" dirty="0"/>
        </a:p>
      </dsp:txBody>
      <dsp:txXfrm>
        <a:off x="3456764" y="659"/>
        <a:ext cx="1385298" cy="422515"/>
      </dsp:txXfrm>
    </dsp:sp>
    <dsp:sp modelId="{E8780BF0-87E7-4DD7-900A-2EF9DCAAD56A}">
      <dsp:nvSpPr>
        <dsp:cNvPr id="0" name=""/>
        <dsp:cNvSpPr/>
      </dsp:nvSpPr>
      <dsp:spPr>
        <a:xfrm>
          <a:off x="3456764" y="596338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i="0" u="none" kern="1200" dirty="0" err="1"/>
            <a:t>saw_cart_before</a:t>
          </a:r>
          <a:endParaRPr lang="zh-CN" altLang="en-US" sz="1400" kern="1200" dirty="0"/>
        </a:p>
      </dsp:txBody>
      <dsp:txXfrm>
        <a:off x="3456764" y="596338"/>
        <a:ext cx="1385298" cy="422515"/>
      </dsp:txXfrm>
    </dsp:sp>
    <dsp:sp modelId="{A78D2C0E-0481-4657-8603-FD2FB295F156}">
      <dsp:nvSpPr>
        <dsp:cNvPr id="0" name=""/>
        <dsp:cNvSpPr/>
      </dsp:nvSpPr>
      <dsp:spPr>
        <a:xfrm>
          <a:off x="3456764" y="1192016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 err="1"/>
            <a:t>clicked_buy_before</a:t>
          </a:r>
          <a:endParaRPr lang="zh-CN" altLang="en-US" sz="1100" kern="1200" dirty="0"/>
        </a:p>
      </dsp:txBody>
      <dsp:txXfrm>
        <a:off x="3456764" y="1192016"/>
        <a:ext cx="1385298" cy="422515"/>
      </dsp:txXfrm>
    </dsp:sp>
    <dsp:sp modelId="{274BFCE0-E10C-4FC1-8261-F2A8F14B1A78}">
      <dsp:nvSpPr>
        <dsp:cNvPr id="0" name=""/>
        <dsp:cNvSpPr/>
      </dsp:nvSpPr>
      <dsp:spPr>
        <a:xfrm>
          <a:off x="3456764" y="1787694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 err="1"/>
            <a:t>made_purchase_before</a:t>
          </a:r>
          <a:endParaRPr lang="zh-CN" altLang="en-US" sz="1100" kern="1200" dirty="0"/>
        </a:p>
      </dsp:txBody>
      <dsp:txXfrm>
        <a:off x="3456764" y="1787694"/>
        <a:ext cx="1385298" cy="422515"/>
      </dsp:txXfrm>
    </dsp:sp>
    <dsp:sp modelId="{CE2E6B6B-6541-44E5-88C5-3647EA601D77}">
      <dsp:nvSpPr>
        <dsp:cNvPr id="0" name=""/>
        <dsp:cNvSpPr/>
      </dsp:nvSpPr>
      <dsp:spPr>
        <a:xfrm>
          <a:off x="3456764" y="2383372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0" i="0" u="none" kern="1200" dirty="0" err="1"/>
            <a:t>is_existing_buyer</a:t>
          </a:r>
          <a:endParaRPr lang="en-US" altLang="zh-CN" sz="1100" kern="1200" dirty="0"/>
        </a:p>
      </dsp:txBody>
      <dsp:txXfrm>
        <a:off x="3456764" y="2383372"/>
        <a:ext cx="1385298" cy="422515"/>
      </dsp:txXfrm>
    </dsp:sp>
    <dsp:sp modelId="{37C84FF4-2DEB-42AD-87B5-7D51212CF273}">
      <dsp:nvSpPr>
        <dsp:cNvPr id="0" name=""/>
        <dsp:cNvSpPr/>
      </dsp:nvSpPr>
      <dsp:spPr>
        <a:xfrm>
          <a:off x="3456764" y="2979051"/>
          <a:ext cx="1385298" cy="42251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 err="1"/>
            <a:t>buyer_week_before</a:t>
          </a:r>
          <a:endParaRPr lang="zh-CN" altLang="en-US" sz="1100" kern="1200" dirty="0"/>
        </a:p>
      </dsp:txBody>
      <dsp:txXfrm>
        <a:off x="3456764" y="2979051"/>
        <a:ext cx="1385298" cy="422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50BF-C683-4700-B8EC-D989C9FD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ACE3A-D4EE-4D13-97E4-355A7FEDC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EBE2-5BD4-4D53-AACE-2AA3621B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1B3A-2BA3-40DE-B4F8-A9780D5E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95F6-31F2-472E-8508-622556A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7940-B14A-4A12-8266-CFFDDC34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26F63-4859-4DFA-A67A-7DF909E6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13EA-3753-456D-9E2E-BA372B2E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C6C0-0F26-4D8D-A93A-4C4876D8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9D78-4695-4817-A8CD-5DD91C10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5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F0165-CC99-4E6D-9270-CD1AF4C49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73B1-67E6-402E-BBB3-BAC0C1D10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189A-925D-4CD7-930B-EE4BF7EE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B05A-0454-446E-B3E7-9217D895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A824-5801-4BB2-B3DA-EC033327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97F6-5104-4839-AD91-B52290B1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6051-B785-4054-A1FA-D90BE7A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80CB-BD58-4963-BE60-A416BDCD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5A10-CCDB-414D-9F38-C2B08332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A15F-A8DA-46A1-A86C-781D1A1C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9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07CE-247A-49DA-AFFA-74421609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3F3DD-FF35-4F46-9DB2-2DEC253C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6BE0-F6E2-4F0C-91E6-A87A3F02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FCEE-AA10-429C-8C10-C1467FBC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1EF1-EEA9-4E68-9411-B4A57A36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9FBA-3188-492D-9BDE-3BE88264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89A7-15E7-49D5-8454-70460863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29DC8-E50C-4FD9-94B6-BA3C81FC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E1AC-5D3A-4F87-A669-10731A9C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2972-C0A4-4AAC-ABC7-EAEE92F5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A6FBE-8450-4CCB-B09F-3F2D815D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4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77B7-4C34-4914-9F10-B9A6DCAB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1A1A-3C56-4629-8D3B-6F2982FD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74693-40E2-4F1C-8819-5CECF05D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7B47-C8F8-409A-91BF-E21F8D659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3FD57-6149-40E3-983C-2FBCE6E46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B7C03-6E69-479F-A896-7D610B35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6DCA5-82CD-4647-8969-D72DA1E0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06911-E521-45CF-85EB-4EA1AD7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FA4-D9E5-4FE1-8185-116B4652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C401A-5B75-45A5-890F-407E5AE0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9B31F-939F-4A72-A0F6-CA875F0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E25C0-007C-447C-8828-3A5694CF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96715-5D1B-4BD2-B02E-BD70A979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A93BF-CBAD-455A-A022-9F599695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B09D0-82D3-4ECD-BC41-F92BC64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515D-6C4F-4FB5-8CEA-1E7E61B5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8803-8B53-41F7-ACD7-DC6C7F12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885DA-1CB0-4292-9C7F-B1944DE4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82CA-ED20-4FE1-8A83-3BFC1C5A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EBF5-E350-4DB9-9662-390E82E3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FEFEB-4760-465B-846E-623856F9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7A4F-6F09-43BF-B66B-BD516D60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8624E-6BA4-47CB-9311-48941CC4C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43D32-7566-4246-8C64-C9D170508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DA77-790A-4D8B-B28A-F0E09A94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653A6-E768-4842-82AC-BAE2A8D5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8B72-6819-4C38-9EAB-01196BE5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053BA-826A-4EEF-93CA-EB1D278F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FCEC-2406-4F8D-9A36-99F08C84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8873-F4C7-47A8-93F4-9871C4AB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9C53-92F3-4821-AFD4-CF805686D8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D479-85FD-4230-8A4E-B2F813A43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7480-2806-436B-AABF-AF93E4F5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A895-5C4A-4B7B-9ED2-61A6F3A7B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408-88BF-42B5-BFD6-4305B6DDC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store monetization experiment design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54E5B-4F66-4DA0-988A-94F634F79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Leiwen Lin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5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34FF3A-0D1D-4FA8-B85F-AF1FEE279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40357"/>
              </p:ext>
            </p:extLst>
          </p:nvPr>
        </p:nvGraphicFramePr>
        <p:xfrm>
          <a:off x="838200" y="1906621"/>
          <a:ext cx="4346643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C48CBD7-71C2-4FFE-BA47-531A7086D4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800880"/>
              </p:ext>
            </p:extLst>
          </p:nvPr>
        </p:nvGraphicFramePr>
        <p:xfrm>
          <a:off x="6915411" y="1906621"/>
          <a:ext cx="4346643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603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F3DF-CBE1-477C-824F-23705139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spend more than $500 in next two weeks as extreme value</a:t>
            </a:r>
            <a:endParaRPr lang="zh-CN" alt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E60BB84-59F6-4E0E-A874-4212362A3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352276"/>
              </p:ext>
            </p:extLst>
          </p:nvPr>
        </p:nvGraphicFramePr>
        <p:xfrm>
          <a:off x="-214826" y="2644086"/>
          <a:ext cx="6822440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6FF17109-9266-4CA8-B549-9D31926521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431106"/>
              </p:ext>
            </p:extLst>
          </p:nvPr>
        </p:nvGraphicFramePr>
        <p:xfrm>
          <a:off x="5584386" y="2660986"/>
          <a:ext cx="6822440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825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9A35-9C74-432E-AD18-20F6DFB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Descriptive Analysis and Visualization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1F3BE-A658-472F-B2E1-16660B9BD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421902"/>
            <a:ext cx="9439805" cy="47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9A35-9C74-432E-AD18-20F6DFB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Descriptive Analysis and Visualization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93E5C-6B6A-4A12-BBAB-D2272ED6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4E078-8073-4A22-B53E-02DF927A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2" y="1825625"/>
            <a:ext cx="9934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6942-CCCC-4E9B-BE65-9CC01178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Make hypothesis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9ED8-B1CB-47AF-83A1-771C3956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Conversion rate is positively influenced by gift card payment</a:t>
            </a:r>
          </a:p>
          <a:p>
            <a:endParaRPr lang="en-US" altLang="zh-CN" dirty="0"/>
          </a:p>
          <a:p>
            <a:r>
              <a:rPr lang="en-US" altLang="zh-CN" dirty="0"/>
              <a:t>The amount of each customer spending is positively influenced by gift card payment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77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0BD8-9586-4757-A203-09EDBE43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Design run experiments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51C02-3332-4070-B34B-28400A57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595" y="1385096"/>
            <a:ext cx="6877050" cy="37398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FB18F-3578-4F03-9B88-70B8C4D901A5}"/>
              </a:ext>
            </a:extLst>
          </p:cNvPr>
          <p:cNvSpPr txBox="1">
            <a:spLocks/>
          </p:cNvSpPr>
          <p:nvPr/>
        </p:nvSpPr>
        <p:spPr>
          <a:xfrm>
            <a:off x="271780" y="2384742"/>
            <a:ext cx="11282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“north star” metric:  average spend of each customer</a:t>
            </a:r>
          </a:p>
          <a:p>
            <a:pPr lvl="1"/>
            <a:r>
              <a:rPr lang="en-US" altLang="zh-CN" dirty="0"/>
              <a:t>1. average spend of treatment group is significantly higher than that of control group under 95% confidence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average spend of treatment group is significantly more than 5% higher than that of control group under 95% confidence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08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49B4-2A69-4704-8D92-D240637C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One tail t test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6E51-539B-41A1-8FFE-57FC0CAF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/>
              <a:t>average spend </a:t>
            </a:r>
            <a:r>
              <a:rPr lang="en-US" altLang="zh-CN" dirty="0"/>
              <a:t>of treatment group is significantly higher than that of control group (P value = 0.002)</a:t>
            </a:r>
          </a:p>
          <a:p>
            <a:r>
              <a:rPr lang="en-US" altLang="zh-CN" dirty="0"/>
              <a:t>2. average spend of treatment group is significantly more than 4.36% higher than that of control group (P value = 0.05)</a:t>
            </a:r>
          </a:p>
          <a:p>
            <a:r>
              <a:rPr lang="en-US" altLang="zh-CN" dirty="0"/>
              <a:t>3.we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reasonably sure that average spend of treatment group is significantly more than 5% higher than that of control group under 95% confidence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1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25D-F28A-4304-A077-3900E6F3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(Assume)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6914-4F31-4D3E-8B9B-50ECC5B8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Three more days have passed by, now assume your result shows +0.8% uplift on revenue but no stat-sig uplift (Assume)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2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C2F-391A-43D8-BD69-1C8BED20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6C2C-D27B-42E1-A394-BFD2AF4F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US" altLang="zh-CN" dirty="0"/>
              <a:t>Possible reasons</a:t>
            </a:r>
          </a:p>
          <a:p>
            <a:pPr lvl="1"/>
            <a:r>
              <a:rPr lang="en-US" altLang="zh-CN" dirty="0"/>
              <a:t>Seasonal effect</a:t>
            </a:r>
          </a:p>
          <a:p>
            <a:pPr lvl="1"/>
            <a:r>
              <a:rPr lang="en-US" altLang="zh-CN" dirty="0"/>
              <a:t>Novelty effect</a:t>
            </a:r>
          </a:p>
          <a:p>
            <a:pPr lvl="1"/>
            <a:r>
              <a:rPr lang="en-US" altLang="zh-CN" dirty="0"/>
              <a:t>Sample size is small (non-stat-significant)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Recommendation</a:t>
            </a:r>
          </a:p>
          <a:p>
            <a:pPr lvl="1"/>
            <a:r>
              <a:rPr lang="en-US" altLang="zh-CN" dirty="0"/>
              <a:t>Give additional two weeks to collect larger sample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48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5D2B-E6A9-4603-937F-7C570E12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and ppt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3A69-3FED-4D71-919F-32B7B3D7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/>
              <a:t>https://github.com/linleiwen/store-monetization-experiment-design-Project</a:t>
            </a:r>
            <a:endParaRPr lang="zh-CN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5576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D698-55DB-454C-923D-ED214851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2953-83B9-4D3E-BB41-4E61C187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VP of Product has set up the goal to increase entire store’s revenue by 5% in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0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7BBE-0E22-4A13-9BE8-CB313DFE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6C72-FEE5-4202-A85A-E154BA16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Understand business objectives</a:t>
            </a:r>
          </a:p>
          <a:p>
            <a:endParaRPr lang="en-US" altLang="zh-CN" dirty="0"/>
          </a:p>
          <a:p>
            <a:r>
              <a:rPr lang="en-US" altLang="zh-CN" dirty="0"/>
              <a:t>2. exploratory data analysis</a:t>
            </a:r>
          </a:p>
          <a:p>
            <a:endParaRPr lang="en-US" altLang="zh-CN" dirty="0"/>
          </a:p>
          <a:p>
            <a:r>
              <a:rPr lang="en-US" altLang="zh-CN" dirty="0"/>
              <a:t>3. Make hypothesis 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Design run experiments</a:t>
            </a:r>
          </a:p>
          <a:p>
            <a:endParaRPr lang="en-US" altLang="zh-CN" dirty="0"/>
          </a:p>
          <a:p>
            <a:r>
              <a:rPr lang="en-US" altLang="zh-CN" dirty="0"/>
              <a:t>5.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71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7B32-6AAA-4A7F-83F6-B31629EB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Business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46DD-3A4E-4FE9-9266-9D105E08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4732" cy="4351338"/>
          </a:xfrm>
        </p:spPr>
        <p:txBody>
          <a:bodyPr/>
          <a:lstStyle/>
          <a:p>
            <a:r>
              <a:rPr lang="en-US" altLang="zh-CN" dirty="0"/>
              <a:t>Increase App store revenue by 5%</a:t>
            </a:r>
          </a:p>
          <a:p>
            <a:pPr lvl="1"/>
            <a:r>
              <a:rPr lang="en-US" altLang="zh-CN" dirty="0"/>
              <a:t>Revenue = Price * volume * conversion rate</a:t>
            </a:r>
          </a:p>
          <a:p>
            <a:pPr lvl="2"/>
            <a:r>
              <a:rPr lang="en-US" altLang="zh-CN" dirty="0"/>
              <a:t>Price</a:t>
            </a:r>
          </a:p>
          <a:p>
            <a:pPr lvl="2"/>
            <a:r>
              <a:rPr lang="en-US" altLang="zh-CN" dirty="0"/>
              <a:t>Volume</a:t>
            </a:r>
          </a:p>
          <a:p>
            <a:pPr lvl="2"/>
            <a:r>
              <a:rPr lang="en-US" altLang="zh-CN" dirty="0"/>
              <a:t>Conversion rate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3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2DAD-40D7-44FF-A8B2-4F8A6F3A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Exploratory data analysis (EDA)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D6B5-940C-418B-8949-A66EAB4C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 introduction</a:t>
            </a:r>
          </a:p>
          <a:p>
            <a:endParaRPr lang="en-US" altLang="zh-CN" dirty="0"/>
          </a:p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endParaRPr lang="en-US" altLang="zh-CN" dirty="0"/>
          </a:p>
          <a:p>
            <a:r>
              <a:rPr lang="en-US" altLang="zh-CN" dirty="0"/>
              <a:t>Descriptive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5587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B37E-1E19-4D64-ACF1-9BA942A3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Exploratory data analysis (EDA)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0997AA-2EEF-440C-A308-BC52DDC8E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20631"/>
              </p:ext>
            </p:extLst>
          </p:nvPr>
        </p:nvGraphicFramePr>
        <p:xfrm>
          <a:off x="923827" y="1432874"/>
          <a:ext cx="2762053" cy="228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5EB0627-0C34-4144-B78A-BD0AC08A4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597340"/>
              </p:ext>
            </p:extLst>
          </p:nvPr>
        </p:nvGraphicFramePr>
        <p:xfrm>
          <a:off x="0" y="3429000"/>
          <a:ext cx="4436095" cy="310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91881D5-D6CE-4B53-A6BD-16077A0B0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080434"/>
              </p:ext>
            </p:extLst>
          </p:nvPr>
        </p:nvGraphicFramePr>
        <p:xfrm>
          <a:off x="6605047" y="2093846"/>
          <a:ext cx="3613609" cy="88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E0BEF08D-454E-4E0E-9B3E-A163BBC65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92424"/>
              </p:ext>
            </p:extLst>
          </p:nvPr>
        </p:nvGraphicFramePr>
        <p:xfrm>
          <a:off x="4996207" y="3082565"/>
          <a:ext cx="6636470" cy="340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4951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E6D4-ECFD-4717-9D87-18ABB31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566,699 rows</a:t>
            </a: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61EC-7CD7-4E3E-A41C-B4657AC21CA5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603500"/>
          <a:ext cx="571824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9122">
                  <a:extLst>
                    <a:ext uri="{9D8B030D-6E8A-4147-A177-3AD203B41FA5}">
                      <a16:colId xmlns:a16="http://schemas.microsoft.com/office/drawing/2014/main" val="220132660"/>
                    </a:ext>
                  </a:extLst>
                </a:gridCol>
                <a:gridCol w="2859122">
                  <a:extLst>
                    <a:ext uri="{9D8B030D-6E8A-4147-A177-3AD203B41FA5}">
                      <a16:colId xmlns:a16="http://schemas.microsoft.com/office/drawing/2014/main" val="351491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missing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12524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</a:rPr>
                        <a:t>user_added_credit_card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4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effectLst/>
                        </a:rPr>
                        <a:t>user_added_dcb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2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effectLst/>
                        </a:rPr>
                        <a:t>user_added_gift_card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0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</a:rPr>
                        <a:t>user_added_paypal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1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spend_usd_next_14_days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477667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05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effectLst/>
                        </a:rPr>
                        <a:t>saw_cart_before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2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</a:rPr>
                        <a:t>clicked_buy_before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>
                          <a:effectLst/>
                        </a:rPr>
                        <a:t>made_purchase_before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82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3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E6D4-ECFD-4717-9D87-18ABB31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566,699 rows</a:t>
            </a: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61EC-7CD7-4E3E-A41C-B4657AC21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3773"/>
              </p:ext>
            </p:extLst>
          </p:nvPr>
        </p:nvGraphicFramePr>
        <p:xfrm>
          <a:off x="838199" y="2603500"/>
          <a:ext cx="571824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9122">
                  <a:extLst>
                    <a:ext uri="{9D8B030D-6E8A-4147-A177-3AD203B41FA5}">
                      <a16:colId xmlns:a16="http://schemas.microsoft.com/office/drawing/2014/main" val="220132660"/>
                    </a:ext>
                  </a:extLst>
                </a:gridCol>
                <a:gridCol w="2859122">
                  <a:extLst>
                    <a:ext uri="{9D8B030D-6E8A-4147-A177-3AD203B41FA5}">
                      <a16:colId xmlns:a16="http://schemas.microsoft.com/office/drawing/2014/main" val="351491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missing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12524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user_added_credit_card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4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user_added_dcb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2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user_added_gift_card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0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user_added_paypal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1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spend_usd_next_14_days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477667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05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saw_cart_before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2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clicked_buy_before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made_purchase_before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8213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DADFC8-B8C6-4EDA-A6D4-3F41FED4C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69573"/>
              </p:ext>
            </p:extLst>
          </p:nvPr>
        </p:nvGraphicFramePr>
        <p:xfrm>
          <a:off x="8738304" y="3996196"/>
          <a:ext cx="18288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user_added_fop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6BDCAC-10C9-4944-894D-D79BB9034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65095"/>
              </p:ext>
            </p:extLst>
          </p:nvPr>
        </p:nvGraphicFramePr>
        <p:xfrm>
          <a:off x="8738304" y="5582266"/>
          <a:ext cx="141245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92D050"/>
                          </a:solidFill>
                        </a:rPr>
                        <a:t>visit_before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D16F01-19C3-4D93-B0E1-8482A33B68AE}"/>
              </a:ext>
            </a:extLst>
          </p:cNvPr>
          <p:cNvSpPr/>
          <p:nvPr/>
        </p:nvSpPr>
        <p:spPr>
          <a:xfrm rot="10800000">
            <a:off x="6676534" y="3637419"/>
            <a:ext cx="1722749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D21D07-BE81-4631-BE80-1545A762FCF4}"/>
              </a:ext>
            </a:extLst>
          </p:cNvPr>
          <p:cNvSpPr/>
          <p:nvPr/>
        </p:nvSpPr>
        <p:spPr>
          <a:xfrm rot="10800000">
            <a:off x="6676533" y="5218391"/>
            <a:ext cx="1722749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A212B9-487E-494F-AAF5-8FFC2CE96355}"/>
              </a:ext>
            </a:extLst>
          </p:cNvPr>
          <p:cNvSpPr/>
          <p:nvPr/>
        </p:nvSpPr>
        <p:spPr>
          <a:xfrm rot="10800000">
            <a:off x="6676533" y="4865865"/>
            <a:ext cx="1722748" cy="31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17AFD7B-CF98-4458-AD0B-BED0F74BB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51299"/>
              </p:ext>
            </p:extLst>
          </p:nvPr>
        </p:nvGraphicFramePr>
        <p:xfrm>
          <a:off x="8738304" y="4839873"/>
          <a:ext cx="18288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initial_fop_set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endParaRPr lang="zh-CN" alt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1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E74-5487-4111-AB6C-5EB6B54F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0146" cy="1325563"/>
          </a:xfrm>
        </p:spPr>
        <p:txBody>
          <a:bodyPr/>
          <a:lstStyle/>
          <a:p>
            <a:r>
              <a:rPr lang="en-US" altLang="zh-CN" dirty="0"/>
              <a:t>Deal with missing 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E6D4-ECFD-4717-9D87-18ABB31F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566,699 rows</a:t>
            </a:r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61EC-7CD7-4E3E-A41C-B4657AC21CA5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603500"/>
          <a:ext cx="571824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9122">
                  <a:extLst>
                    <a:ext uri="{9D8B030D-6E8A-4147-A177-3AD203B41FA5}">
                      <a16:colId xmlns:a16="http://schemas.microsoft.com/office/drawing/2014/main" val="220132660"/>
                    </a:ext>
                  </a:extLst>
                </a:gridCol>
                <a:gridCol w="2859122">
                  <a:extLst>
                    <a:ext uri="{9D8B030D-6E8A-4147-A177-3AD203B41FA5}">
                      <a16:colId xmlns:a16="http://schemas.microsoft.com/office/drawing/2014/main" val="351491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missing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12524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2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user_added_credit_card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4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user_added_dcb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2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user_added_gift_card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0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user_added_paypal</a:t>
                      </a:r>
                      <a:endParaRPr lang="en-US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396102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1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FFF00"/>
                          </a:highlight>
                        </a:rPr>
                        <a:t>spend_usd_next_14_days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477667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05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saw_cart_before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2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clicked_buy_before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 err="1">
                          <a:solidFill>
                            <a:srgbClr val="92D050"/>
                          </a:solidFill>
                          <a:effectLst/>
                        </a:rPr>
                        <a:t>made_purchase_before</a:t>
                      </a:r>
                      <a:endParaRPr lang="en-US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</a:rPr>
                        <a:t>71059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8213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DADFC8-B8C6-4EDA-A6D4-3F41FED4CC86}"/>
              </a:ext>
            </a:extLst>
          </p:cNvPr>
          <p:cNvGraphicFramePr>
            <a:graphicFrameLocks noGrp="1"/>
          </p:cNvGraphicFramePr>
          <p:nvPr/>
        </p:nvGraphicFramePr>
        <p:xfrm>
          <a:off x="8738304" y="3996196"/>
          <a:ext cx="18288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user_added_fop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6BDCAC-10C9-4944-894D-D79BB9034665}"/>
              </a:ext>
            </a:extLst>
          </p:cNvPr>
          <p:cNvGraphicFramePr>
            <a:graphicFrameLocks noGrp="1"/>
          </p:cNvGraphicFramePr>
          <p:nvPr/>
        </p:nvGraphicFramePr>
        <p:xfrm>
          <a:off x="8738304" y="5582266"/>
          <a:ext cx="141245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92D050"/>
                          </a:solidFill>
                        </a:rPr>
                        <a:t>visit_before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D16F01-19C3-4D93-B0E1-8482A33B68AE}"/>
              </a:ext>
            </a:extLst>
          </p:cNvPr>
          <p:cNvSpPr/>
          <p:nvPr/>
        </p:nvSpPr>
        <p:spPr>
          <a:xfrm rot="10800000">
            <a:off x="6676534" y="3637419"/>
            <a:ext cx="1722749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D21D07-BE81-4631-BE80-1545A762FCF4}"/>
              </a:ext>
            </a:extLst>
          </p:cNvPr>
          <p:cNvSpPr/>
          <p:nvPr/>
        </p:nvSpPr>
        <p:spPr>
          <a:xfrm rot="10800000">
            <a:off x="6676533" y="5218391"/>
            <a:ext cx="1722749" cy="109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A212B9-487E-494F-AAF5-8FFC2CE96355}"/>
              </a:ext>
            </a:extLst>
          </p:cNvPr>
          <p:cNvSpPr/>
          <p:nvPr/>
        </p:nvSpPr>
        <p:spPr>
          <a:xfrm rot="10800000">
            <a:off x="6676533" y="4865865"/>
            <a:ext cx="1722748" cy="31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17AFD7B-CF98-4458-AD0B-BED0F74BB907}"/>
              </a:ext>
            </a:extLst>
          </p:cNvPr>
          <p:cNvGraphicFramePr>
            <a:graphicFrameLocks noGrp="1"/>
          </p:cNvGraphicFramePr>
          <p:nvPr/>
        </p:nvGraphicFramePr>
        <p:xfrm>
          <a:off x="8738304" y="4839873"/>
          <a:ext cx="1828800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28917089"/>
                    </a:ext>
                  </a:extLst>
                </a:gridCol>
              </a:tblGrid>
              <a:tr h="204386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initial_fop_set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endParaRPr lang="zh-CN" alt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4580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1E73438-1BA8-4D60-BF4A-59540054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5" y="1690687"/>
            <a:ext cx="8400442" cy="35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691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Theme</vt:lpstr>
      <vt:lpstr>APP store monetization experiment design</vt:lpstr>
      <vt:lpstr>Goal</vt:lpstr>
      <vt:lpstr>How?</vt:lpstr>
      <vt:lpstr>1. Business Objectives</vt:lpstr>
      <vt:lpstr>2. Exploratory data analysis (EDA)</vt:lpstr>
      <vt:lpstr>2. Exploratory data analysis (EDA)</vt:lpstr>
      <vt:lpstr>Deal with missing value and extreme value</vt:lpstr>
      <vt:lpstr>Deal with missing value and extreme value</vt:lpstr>
      <vt:lpstr>Deal with missing value and extreme value</vt:lpstr>
      <vt:lpstr>Deal with missing value and extreme value</vt:lpstr>
      <vt:lpstr>Deal with missing value and extreme value</vt:lpstr>
      <vt:lpstr>Descriptive Analysis and Visualization</vt:lpstr>
      <vt:lpstr>Descriptive Analysis and Visualization</vt:lpstr>
      <vt:lpstr>3. Make hypothesis </vt:lpstr>
      <vt:lpstr>4. Design run experiments</vt:lpstr>
      <vt:lpstr>Result of One tail t test</vt:lpstr>
      <vt:lpstr>Result (Assume)</vt:lpstr>
      <vt:lpstr>Recommendation</vt:lpstr>
      <vt:lpstr>Code and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 monetization experiment design</dc:title>
  <dc:creator>leiwen lin</dc:creator>
  <cp:lastModifiedBy>leiwen lin</cp:lastModifiedBy>
  <cp:revision>70</cp:revision>
  <dcterms:created xsi:type="dcterms:W3CDTF">2018-01-10T14:09:36Z</dcterms:created>
  <dcterms:modified xsi:type="dcterms:W3CDTF">2018-01-11T15:48:23Z</dcterms:modified>
</cp:coreProperties>
</file>