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4C9"/>
    <a:srgbClr val="62D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8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08B4-2C9C-449B-BA80-96C631923EF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B345EB-281D-473E-BFA6-413FAFF292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lpozz/creditcardfraud" TargetMode="External"/><Relationship Id="rId2" Type="http://schemas.openxmlformats.org/officeDocument/2006/relationships/hyperlink" Target="https://github.com/linleiwen/Credit-Card-Fraud-Det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6BFF-C4A6-4DB5-8582-039AABD7E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Credit card Fraud Detection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E9DA3-8D81-4322-89A2-06A76D498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leiwen</a:t>
            </a:r>
          </a:p>
        </p:txBody>
      </p:sp>
    </p:spTree>
    <p:extLst>
      <p:ext uri="{BB962C8B-B14F-4D97-AF65-F5344CB8AC3E}">
        <p14:creationId xmlns:p14="http://schemas.microsoft.com/office/powerpoint/2010/main" val="213025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D00-5FD2-40A9-9F60-22B9B81D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36FC-979B-4E16-B445-FA8AE92E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cards transactions in September 2013 by European cardholders. </a:t>
            </a:r>
          </a:p>
          <a:p>
            <a:pPr lvl="1"/>
            <a:r>
              <a:rPr lang="en-US" dirty="0"/>
              <a:t>Data cleaning, Data manipulate and Data exploration</a:t>
            </a:r>
          </a:p>
          <a:p>
            <a:pPr lvl="1"/>
            <a:r>
              <a:rPr lang="en-US" altLang="zh-CN" dirty="0"/>
              <a:t>Modeling</a:t>
            </a:r>
          </a:p>
          <a:p>
            <a:pPr lvl="1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624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9E43-C9F5-49EC-81B0-9D74612B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9D41-6758-4449-B4ED-26464095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285,299 transactions with 30 columns (PCA transformation)</a:t>
            </a:r>
          </a:p>
          <a:p>
            <a:r>
              <a:rPr lang="en-US" dirty="0"/>
              <a:t>2. Highly unbalanced data (only 0.172% are fraud)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8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5519-18FC-46BD-B525-8F6A2CCF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D9D7-810C-4C0D-9E30-B8A75E3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set into training set and test set 70:30</a:t>
            </a:r>
          </a:p>
          <a:p>
            <a:r>
              <a:rPr lang="en-US" dirty="0"/>
              <a:t>SMOTE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95845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74F-8253-42A8-9A4B-CEA543BA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788D-C85A-4ECD-BDF6-4FD2E924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 classification</a:t>
            </a:r>
          </a:p>
          <a:p>
            <a:r>
              <a:rPr lang="en-US" dirty="0"/>
              <a:t>Bagging Tree Classification</a:t>
            </a:r>
          </a:p>
          <a:p>
            <a:r>
              <a:rPr lang="en-US" dirty="0"/>
              <a:t>Extreme Gradient Boost </a:t>
            </a:r>
          </a:p>
          <a:p>
            <a:r>
              <a:rPr lang="en-US" dirty="0"/>
              <a:t>Kernel SVM</a:t>
            </a:r>
          </a:p>
        </p:txBody>
      </p:sp>
    </p:spTree>
    <p:extLst>
      <p:ext uri="{BB962C8B-B14F-4D97-AF65-F5344CB8AC3E}">
        <p14:creationId xmlns:p14="http://schemas.microsoft.com/office/powerpoint/2010/main" val="41189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C53B-E419-4A60-9179-9DEEA71B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31196F-C329-433E-B20B-DB4B8153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04D453-C94B-4069-9079-6BF4DEA2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34" y="1807554"/>
            <a:ext cx="9645720" cy="4864287"/>
          </a:xfrm>
          <a:prstGeom prst="rect">
            <a:avLst/>
          </a:prstGeom>
          <a:ln>
            <a:solidFill>
              <a:srgbClr val="62D8AF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EEBC58F-D694-40B0-8EF1-639515AE983B}"/>
              </a:ext>
            </a:extLst>
          </p:cNvPr>
          <p:cNvSpPr/>
          <p:nvPr/>
        </p:nvSpPr>
        <p:spPr>
          <a:xfrm>
            <a:off x="6023046" y="6339297"/>
            <a:ext cx="989045" cy="494522"/>
          </a:xfrm>
          <a:prstGeom prst="ellipse">
            <a:avLst/>
          </a:prstGeom>
          <a:noFill/>
          <a:ln>
            <a:solidFill>
              <a:srgbClr val="95E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1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BF3E-EA0B-412C-A55F-C12D2D3B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ACCD-92D7-4350-80C9-BA065AE9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 cutoff rate = 5</a:t>
            </a:r>
            <a:r>
              <a:rPr lang="en-US" dirty="0"/>
              <a:t>%</a:t>
            </a:r>
          </a:p>
          <a:p>
            <a:pPr lvl="2"/>
            <a:r>
              <a:rPr lang="en-US" dirty="0"/>
              <a:t>Suppose unable to detect a real fraud is 19 times expensive as mistakenly detect a fraud</a:t>
            </a:r>
          </a:p>
          <a:p>
            <a:endParaRPr lang="en-US" dirty="0"/>
          </a:p>
          <a:p>
            <a:r>
              <a:rPr lang="en-US" dirty="0"/>
              <a:t>Overall accuracy: 98.3%</a:t>
            </a:r>
          </a:p>
          <a:p>
            <a:r>
              <a:rPr lang="en-US" dirty="0"/>
              <a:t>Precision : 8.3% </a:t>
            </a:r>
          </a:p>
          <a:p>
            <a:r>
              <a:rPr lang="en-US" dirty="0">
                <a:solidFill>
                  <a:srgbClr val="FF0000"/>
                </a:solidFill>
              </a:rPr>
              <a:t>Recall :89.1%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A473F-0B9F-416F-9796-6FE47B69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71" y="2936129"/>
            <a:ext cx="4857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D897-14BC-40F1-8B01-EDEE2515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D27-13A4-483E-B967-5A33DE22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PPT: </a:t>
            </a:r>
            <a:r>
              <a:rPr lang="en-US" dirty="0">
                <a:hlinkClick r:id="rId2"/>
              </a:rPr>
              <a:t>https://github.com/linleiwen/Credit-Card-Fraud-Detection</a:t>
            </a:r>
            <a:endParaRPr lang="en-US" dirty="0"/>
          </a:p>
          <a:p>
            <a:r>
              <a:rPr lang="en-US" dirty="0"/>
              <a:t>data source: </a:t>
            </a:r>
            <a:r>
              <a:rPr lang="en-US" u="sng" dirty="0">
                <a:hlinkClick r:id="rId3"/>
              </a:rPr>
              <a:t>https://www.kaggle.com/dalpozz/creditcardfraud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26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286</TotalTime>
  <Words>136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Arial</vt:lpstr>
      <vt:lpstr>Gill Sans MT</vt:lpstr>
      <vt:lpstr>Times New Roman</vt:lpstr>
      <vt:lpstr>Gallery</vt:lpstr>
      <vt:lpstr>Credit card Fraud Detection</vt:lpstr>
      <vt:lpstr>Overview</vt:lpstr>
      <vt:lpstr>DATA</vt:lpstr>
      <vt:lpstr>DATA manipulation</vt:lpstr>
      <vt:lpstr>modeling</vt:lpstr>
      <vt:lpstr>Result</vt:lpstr>
      <vt:lpstr>Impact</vt:lpstr>
      <vt:lpstr>Code and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leiwen</dc:creator>
  <cp:lastModifiedBy>leiwen</cp:lastModifiedBy>
  <cp:revision>34</cp:revision>
  <dcterms:created xsi:type="dcterms:W3CDTF">2018-01-17T10:00:26Z</dcterms:created>
  <dcterms:modified xsi:type="dcterms:W3CDTF">2018-01-17T15:08:46Z</dcterms:modified>
</cp:coreProperties>
</file>