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C7F-29F0-4D4A-BF19-32E729FCD22E}" type="datetimeFigureOut">
              <a:rPr lang="ko-KR" altLang="en-US" smtClean="0"/>
              <a:t>2016-12-25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7425-4096-4156-98AB-596C34380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7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C7F-29F0-4D4A-BF19-32E729FCD22E}" type="datetimeFigureOut">
              <a:rPr lang="ko-KR" altLang="en-US" smtClean="0"/>
              <a:t>2016-12-25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7425-4096-4156-98AB-596C34380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24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C7F-29F0-4D4A-BF19-32E729FCD22E}" type="datetimeFigureOut">
              <a:rPr lang="ko-KR" altLang="en-US" smtClean="0"/>
              <a:t>2016-12-25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7425-4096-4156-98AB-596C34380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36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C7F-29F0-4D4A-BF19-32E729FCD22E}" type="datetimeFigureOut">
              <a:rPr lang="ko-KR" altLang="en-US" smtClean="0"/>
              <a:t>2016-12-25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7425-4096-4156-98AB-596C34380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55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C7F-29F0-4D4A-BF19-32E729FCD22E}" type="datetimeFigureOut">
              <a:rPr lang="ko-KR" altLang="en-US" smtClean="0"/>
              <a:t>2016-12-25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7425-4096-4156-98AB-596C343801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6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C7F-29F0-4D4A-BF19-32E729FCD22E}" type="datetimeFigureOut">
              <a:rPr lang="ko-KR" altLang="en-US" smtClean="0"/>
              <a:t>2016-12-25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7425-4096-4156-98AB-596C34380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91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C7F-29F0-4D4A-BF19-32E729FCD22E}" type="datetimeFigureOut">
              <a:rPr lang="ko-KR" altLang="en-US" smtClean="0"/>
              <a:t>2016-12-25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7425-4096-4156-98AB-596C34380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78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C7F-29F0-4D4A-BF19-32E729FCD22E}" type="datetimeFigureOut">
              <a:rPr lang="ko-KR" altLang="en-US" smtClean="0"/>
              <a:t>2016-12-25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7425-4096-4156-98AB-596C34380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2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C7F-29F0-4D4A-BF19-32E729FCD22E}" type="datetimeFigureOut">
              <a:rPr lang="ko-KR" altLang="en-US" smtClean="0"/>
              <a:t>2016-12-25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7425-4096-4156-98AB-596C34380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21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C7F-29F0-4D4A-BF19-32E729FCD22E}" type="datetimeFigureOut">
              <a:rPr lang="ko-KR" altLang="en-US" smtClean="0"/>
              <a:t>2016-12-25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7425-4096-4156-98AB-596C343801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4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C7F-29F0-4D4A-BF19-32E729FCD22E}" type="datetimeFigureOut">
              <a:rPr lang="ko-KR" altLang="en-US" smtClean="0"/>
              <a:t>2016-12-25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7425-4096-4156-98AB-596C34380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1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3EC7F-29F0-4D4A-BF19-32E729FCD22E}" type="datetimeFigureOut">
              <a:rPr lang="ko-KR" altLang="en-US" smtClean="0"/>
              <a:t>2016-12-25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37425-4096-4156-98AB-596C34380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72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맛집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정보 기록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Application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Term Project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38353" y="4661283"/>
            <a:ext cx="2310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20111617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박민승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20111669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전민선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771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Process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err="1" smtClean="0"/>
              <a:t>뒤로가기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Click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28" y="1678026"/>
            <a:ext cx="256125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5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96590" y="2759242"/>
            <a:ext cx="3128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DEMO</a:t>
            </a:r>
            <a:endParaRPr lang="ko-KR" altLang="en-US" sz="7200" b="1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149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96590" y="2759242"/>
            <a:ext cx="3128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Q &amp; A</a:t>
            </a:r>
            <a:endParaRPr lang="ko-KR" altLang="en-US" sz="7200" b="1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4302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Major Function</a:t>
            </a:r>
            <a:endParaRPr lang="ko-KR" altLang="en-US" sz="4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위치 확인 서비스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맛집</a:t>
            </a:r>
            <a:r>
              <a:rPr lang="ko-KR" altLang="en-US" dirty="0" smtClean="0"/>
              <a:t> 저장 서비스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맛집</a:t>
            </a:r>
            <a:r>
              <a:rPr lang="ko-KR" altLang="en-US" dirty="0" smtClean="0"/>
              <a:t> 위치 확인 서비스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맛집</a:t>
            </a:r>
            <a:r>
              <a:rPr lang="ko-KR" altLang="en-US" dirty="0" smtClean="0"/>
              <a:t> 정보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서비스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700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Architecture</a:t>
            </a:r>
            <a:endParaRPr lang="ko-KR" altLang="en-US" sz="4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내용 개체 틀 3" descr="../Desktop/스크린샷%202016-11-22%20오후%209.44.37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758" y="1600200"/>
            <a:ext cx="7078484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657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Process</a:t>
            </a:r>
            <a:endParaRPr lang="ko-KR" altLang="en-US" sz="4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197600" y="1678025"/>
            <a:ext cx="5384800" cy="4525963"/>
          </a:xfrm>
        </p:spPr>
        <p:txBody>
          <a:bodyPr/>
          <a:lstStyle/>
          <a:p>
            <a:r>
              <a:rPr lang="en-US" altLang="ko-KR" dirty="0" smtClean="0"/>
              <a:t>App </a:t>
            </a:r>
            <a:r>
              <a:rPr lang="ko-KR" altLang="en-US" dirty="0" smtClean="0"/>
              <a:t>실행창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42" y="1678025"/>
            <a:ext cx="259479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4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Process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Try it click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32" y="1678026"/>
            <a:ext cx="4327688" cy="391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5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Process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Korea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등록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66" y="1678026"/>
            <a:ext cx="256125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5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Process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주변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</a:t>
            </a:r>
            <a:r>
              <a:rPr lang="en-US" altLang="ko-KR" dirty="0" smtClean="0"/>
              <a:t>Click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908" y="1678026"/>
            <a:ext cx="257973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0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Process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K-turtle Click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99616"/>
            <a:ext cx="4759837" cy="47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1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Process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홈페이지 </a:t>
            </a:r>
            <a:r>
              <a:rPr lang="en-US" altLang="ko-KR" dirty="0" smtClean="0"/>
              <a:t>Click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99616"/>
            <a:ext cx="5139555" cy="47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New_Simple01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다홍색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55</Words>
  <Application>Microsoft Office PowerPoint</Application>
  <PresentationFormat>와이드스크린</PresentationFormat>
  <Paragraphs>29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HY헤드라인M</vt:lpstr>
      <vt:lpstr>Tw Cen MT</vt:lpstr>
      <vt:lpstr>맑은 고딕</vt:lpstr>
      <vt:lpstr>Arial</vt:lpstr>
      <vt:lpstr>Wingdings 3</vt:lpstr>
      <vt:lpstr>New_Simple01</vt:lpstr>
      <vt:lpstr>맛집 정보 기록 Application</vt:lpstr>
      <vt:lpstr>Major Function</vt:lpstr>
      <vt:lpstr>Architecture</vt:lpstr>
      <vt:lpstr>Process</vt:lpstr>
      <vt:lpstr>Process</vt:lpstr>
      <vt:lpstr>Process</vt:lpstr>
      <vt:lpstr>Process</vt:lpstr>
      <vt:lpstr>Process</vt:lpstr>
      <vt:lpstr>Process</vt:lpstr>
      <vt:lpstr>Process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맛집 정보 기록 Application</dc:title>
  <dc:creator>cspclab</dc:creator>
  <cp:lastModifiedBy>cspclab</cp:lastModifiedBy>
  <cp:revision>8</cp:revision>
  <dcterms:created xsi:type="dcterms:W3CDTF">2016-12-25T12:40:36Z</dcterms:created>
  <dcterms:modified xsi:type="dcterms:W3CDTF">2016-12-25T14:12:41Z</dcterms:modified>
</cp:coreProperties>
</file>