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3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9DB0-C6E4-485D-AB9E-0EFCC810CCF5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846A-6225-4D09-8AFE-27FCE5642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9DB0-C6E4-485D-AB9E-0EFCC810CCF5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846A-6225-4D09-8AFE-27FCE56422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9DB0-C6E4-485D-AB9E-0EFCC810CCF5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846A-6225-4D09-8AFE-27FCE5642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FDC19DB0-C6E4-485D-AB9E-0EFCC810CCF5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846A-6225-4D09-8AFE-27FCE5642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9DB0-C6E4-485D-AB9E-0EFCC810CCF5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846A-6225-4D09-8AFE-27FCE5642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9DB0-C6E4-485D-AB9E-0EFCC810CCF5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846A-6225-4D09-8AFE-27FCE5642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9DB0-C6E4-485D-AB9E-0EFCC810CCF5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846A-6225-4D09-8AFE-27FCE5642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9DB0-C6E4-485D-AB9E-0EFCC810CCF5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846A-6225-4D09-8AFE-27FCE5642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9DB0-C6E4-485D-AB9E-0EFCC810CCF5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846A-6225-4D09-8AFE-27FCE5642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9DB0-C6E4-485D-AB9E-0EFCC810CCF5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846A-6225-4D09-8AFE-27FCE5642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9DB0-C6E4-485D-AB9E-0EFCC810CCF5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846A-6225-4D09-8AFE-27FCE5642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DC19DB0-C6E4-485D-AB9E-0EFCC810CCF5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3822846A-6225-4D09-8AFE-27FCE56422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服务说明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Leo</a:t>
            </a:r>
          </a:p>
          <a:p>
            <a:r>
              <a:rPr lang="en-US" altLang="zh-CN" dirty="0" smtClean="0"/>
              <a:t>2012-8-31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428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commonInfoService</a:t>
            </a:r>
            <a:r>
              <a:rPr lang="en-US" altLang="zh-CN" sz="3600" dirty="0"/>
              <a:t>——</a:t>
            </a:r>
            <a:r>
              <a:rPr lang="zh-CN" altLang="en-US" sz="3600" dirty="0"/>
              <a:t>公共信息服务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2592288" cy="5049561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347865" y="1535113"/>
            <a:ext cx="5338936" cy="639762"/>
          </a:xfrm>
        </p:spPr>
        <p:txBody>
          <a:bodyPr/>
          <a:lstStyle/>
          <a:p>
            <a:r>
              <a:rPr lang="zh-CN" altLang="en-US" dirty="0" smtClean="0"/>
              <a:t>提供互联网上公共信息拆分缓存服务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347865" y="2174875"/>
            <a:ext cx="5338936" cy="3951288"/>
          </a:xfrm>
        </p:spPr>
        <p:txBody>
          <a:bodyPr/>
          <a:lstStyle/>
          <a:p>
            <a:r>
              <a:rPr lang="zh-CN" altLang="en-US" dirty="0" smtClean="0"/>
              <a:t>公共信息网站管理服务</a:t>
            </a:r>
            <a:endParaRPr lang="en-US" altLang="zh-CN" dirty="0" smtClean="0"/>
          </a:p>
          <a:p>
            <a:r>
              <a:rPr lang="zh-CN" altLang="en-US" dirty="0" smtClean="0"/>
              <a:t>公共信息</a:t>
            </a:r>
            <a:r>
              <a:rPr lang="en-US" altLang="zh-CN" dirty="0" smtClean="0"/>
              <a:t>Crawler</a:t>
            </a:r>
          </a:p>
          <a:p>
            <a:r>
              <a:rPr lang="zh-CN" altLang="en-US" dirty="0"/>
              <a:t>对客户端提供</a:t>
            </a:r>
            <a:r>
              <a:rPr lang="en-US" altLang="zh-CN" dirty="0"/>
              <a:t>API</a:t>
            </a:r>
            <a:r>
              <a:rPr lang="zh-CN" altLang="en-US" dirty="0" smtClean="0"/>
              <a:t>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648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公共信息网站管理服务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/>
          <a:lstStyle/>
          <a:p>
            <a:r>
              <a:rPr lang="zh-CN" altLang="en-US" dirty="0" smtClean="0"/>
              <a:t>记录需要拆分信息的网站</a:t>
            </a:r>
            <a:endParaRPr lang="en-US" altLang="zh-CN" dirty="0" smtClean="0"/>
          </a:p>
          <a:p>
            <a:r>
              <a:rPr lang="zh-CN" altLang="en-US" dirty="0" smtClean="0"/>
              <a:t>记录那些网站的页面规则</a:t>
            </a:r>
            <a:endParaRPr lang="en-US" altLang="zh-CN" dirty="0" smtClean="0"/>
          </a:p>
          <a:p>
            <a:r>
              <a:rPr lang="zh-CN" altLang="en-US" dirty="0" smtClean="0"/>
              <a:t>监控网站可用性及页面规则的变动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56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公共信息</a:t>
            </a:r>
            <a:r>
              <a:rPr lang="en-US" altLang="zh-CN" dirty="0" smtClean="0"/>
              <a:t>Crawler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/>
          <a:lstStyle/>
          <a:p>
            <a:r>
              <a:rPr lang="zh-CN" altLang="en-US" dirty="0" smtClean="0"/>
              <a:t>从公共信息网站管理服务获取需要爬取的网站及规则，进行爬取并拆解信息</a:t>
            </a:r>
            <a:endParaRPr lang="en-US" altLang="zh-CN" dirty="0" smtClean="0"/>
          </a:p>
          <a:p>
            <a:r>
              <a:rPr lang="zh-CN" altLang="en-US" dirty="0" smtClean="0"/>
              <a:t>数据可保存到关系型数据库、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、或直接保存在内存</a:t>
            </a:r>
            <a:endParaRPr lang="en-US" altLang="zh-CN" dirty="0" smtClean="0"/>
          </a:p>
          <a:p>
            <a:r>
              <a:rPr lang="zh-CN" altLang="en-US" dirty="0" smtClean="0"/>
              <a:t>定时更新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194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对客户端提供</a:t>
            </a:r>
            <a:r>
              <a:rPr lang="en-US" altLang="zh-CN" dirty="0"/>
              <a:t>API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判断用户请求是否在公共信息服务中，如果存在，则返回拆解好的内容，如果不存在，转发到公共网页服务</a:t>
            </a:r>
            <a:endParaRPr lang="en-US" altLang="zh-CN" dirty="0" smtClean="0"/>
          </a:p>
          <a:p>
            <a:r>
              <a:rPr lang="zh-CN" altLang="en-US" dirty="0" smtClean="0"/>
              <a:t>对拆解内容重新组装的行为进行缓存，并根据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的更新策略设置过期时间</a:t>
            </a:r>
            <a:endParaRPr lang="en-US" altLang="zh-CN" dirty="0" smtClean="0"/>
          </a:p>
          <a:p>
            <a:r>
              <a:rPr lang="zh-CN" altLang="en-US" dirty="0" smtClean="0"/>
              <a:t>记录用户行为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937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customInfoService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授权信息</a:t>
            </a:r>
            <a:r>
              <a:rPr lang="zh-CN" altLang="en-US" sz="3600" dirty="0"/>
              <a:t>服务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85774"/>
            <a:ext cx="2664296" cy="4982233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347865" y="1535113"/>
            <a:ext cx="5338936" cy="63976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提供根据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获取的需要用户授权的信息的缓存服务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347865" y="2174875"/>
            <a:ext cx="5338936" cy="3951288"/>
          </a:xfrm>
        </p:spPr>
        <p:txBody>
          <a:bodyPr/>
          <a:lstStyle/>
          <a:p>
            <a:r>
              <a:rPr lang="zh-CN" altLang="en-US" dirty="0" smtClean="0"/>
              <a:t>授权信息</a:t>
            </a:r>
            <a:r>
              <a:rPr lang="en-US" altLang="zh-CN" dirty="0" smtClean="0"/>
              <a:t>Crawler</a:t>
            </a:r>
          </a:p>
          <a:p>
            <a:r>
              <a:rPr lang="zh-CN" altLang="en-US" dirty="0"/>
              <a:t>对客户端提供</a:t>
            </a:r>
            <a:r>
              <a:rPr lang="en-US" altLang="zh-CN" dirty="0"/>
              <a:t>API</a:t>
            </a:r>
            <a:r>
              <a:rPr lang="zh-CN" altLang="en-US" dirty="0" smtClean="0"/>
              <a:t>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748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授权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Crawler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/>
          <a:lstStyle/>
          <a:p>
            <a:r>
              <a:rPr lang="zh-CN" altLang="en-US" dirty="0" smtClean="0"/>
              <a:t>从账号管理服务中获取用户授权信息，通过对方网站的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获取数据</a:t>
            </a:r>
            <a:endParaRPr lang="en-US" altLang="zh-CN" dirty="0" smtClean="0"/>
          </a:p>
          <a:p>
            <a:r>
              <a:rPr lang="zh-CN" altLang="en-US" dirty="0" smtClean="0"/>
              <a:t>数据可保存到关系型数据库、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、或直接保存在内存</a:t>
            </a:r>
            <a:endParaRPr lang="en-US" altLang="zh-CN" dirty="0" smtClean="0"/>
          </a:p>
          <a:p>
            <a:r>
              <a:rPr lang="zh-CN" altLang="en-US" dirty="0" smtClean="0"/>
              <a:t>定时更新</a:t>
            </a:r>
            <a:endParaRPr lang="en-US" altLang="zh-CN" dirty="0" smtClean="0"/>
          </a:p>
          <a:p>
            <a:r>
              <a:rPr lang="zh-CN" altLang="en-US" dirty="0" smtClean="0"/>
              <a:t>每一个特定网站都可以拆成一个服务来做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689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对客户端提供</a:t>
            </a:r>
            <a:r>
              <a:rPr lang="en-US" altLang="zh-CN" dirty="0"/>
              <a:t>API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判断用户请求的网站是否已授权，如果是，则返回缓存好的内容，如果不是，转发到公共网页服务？提示授权？</a:t>
            </a:r>
            <a:endParaRPr lang="en-US" altLang="zh-CN" dirty="0" smtClean="0"/>
          </a:p>
          <a:p>
            <a:r>
              <a:rPr lang="zh-CN" altLang="en-US" dirty="0" smtClean="0"/>
              <a:t>服务器不对重新组装的数据进行缓存，客户端可做</a:t>
            </a:r>
            <a:endParaRPr lang="en-US" altLang="zh-CN" dirty="0" smtClean="0"/>
          </a:p>
          <a:p>
            <a:r>
              <a:rPr lang="zh-CN" altLang="en-US" dirty="0" smtClean="0"/>
              <a:t>记录用户行为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70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accountService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账号管理服务</a:t>
            </a:r>
            <a:endParaRPr lang="zh-CN" alt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6" y="1585774"/>
            <a:ext cx="2011543" cy="4982233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347865" y="1535113"/>
            <a:ext cx="5338936" cy="6397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提供</a:t>
            </a:r>
            <a:r>
              <a:rPr lang="en-US" altLang="zh-CN" dirty="0" smtClean="0"/>
              <a:t>u3d</a:t>
            </a:r>
            <a:r>
              <a:rPr lang="zh-CN" altLang="en-US" dirty="0" smtClean="0"/>
              <a:t>用户、权限相关的管理服务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347865" y="2174875"/>
            <a:ext cx="5338936" cy="3951288"/>
          </a:xfrm>
        </p:spPr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客户端提供</a:t>
            </a:r>
            <a:r>
              <a:rPr lang="en-US" altLang="zh-CN" dirty="0"/>
              <a:t>API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记录用户行为服务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6596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对客户端提供</a:t>
            </a:r>
            <a:r>
              <a:rPr lang="en-US" altLang="zh-CN" dirty="0"/>
              <a:t>API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提供</a:t>
            </a:r>
            <a:r>
              <a:rPr lang="en-US" altLang="zh-CN" dirty="0" smtClean="0"/>
              <a:t>u3d</a:t>
            </a:r>
            <a:r>
              <a:rPr lang="zh-CN" altLang="en-US" dirty="0" smtClean="0"/>
              <a:t>用户的注册、登录、用户信息管理、其他网站授权等账户相关的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数据部分需要同步到所有机房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544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记录用户行为服务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给其他服务，保存与用户行为相关的日志信息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250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全局负载均衡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5229200"/>
            <a:ext cx="8219256" cy="89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　用户</a:t>
            </a:r>
            <a:r>
              <a:rPr lang="zh-CN" altLang="en-US" dirty="0"/>
              <a:t>完全可以在美国访问</a:t>
            </a:r>
            <a:r>
              <a:rPr lang="en-US" altLang="zh-CN" dirty="0"/>
              <a:t>cn.unispace3d.com</a:t>
            </a:r>
            <a:r>
              <a:rPr lang="zh-CN" altLang="en-US" dirty="0"/>
              <a:t>，或在日本访问</a:t>
            </a:r>
            <a:r>
              <a:rPr lang="en-US" altLang="zh-CN" dirty="0"/>
              <a:t>us.unispace3d.com</a:t>
            </a:r>
            <a:r>
              <a:rPr lang="zh-CN" altLang="en-US" dirty="0"/>
              <a:t>，所有机房的</a:t>
            </a:r>
            <a:r>
              <a:rPr lang="en-US" altLang="zh-CN" dirty="0"/>
              <a:t>u3d</a:t>
            </a:r>
            <a:r>
              <a:rPr lang="zh-CN" altLang="en-US" dirty="0"/>
              <a:t>账号将被同步，但是内容不会被同步，即不需要将从中国网站爬取的内容同步到美国机房。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612246"/>
            <a:ext cx="8109583" cy="34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0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storageService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在线存储服务</a:t>
            </a:r>
            <a:endParaRPr lang="zh-CN" alt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6" y="1700808"/>
            <a:ext cx="2011543" cy="4250378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347865" y="1535113"/>
            <a:ext cx="5338936" cy="63976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提供用户文件上传存储、上传内容拆解成各个物件的服务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347865" y="2174875"/>
            <a:ext cx="5338936" cy="3951288"/>
          </a:xfrm>
        </p:spPr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客户端提供</a:t>
            </a:r>
            <a:r>
              <a:rPr lang="en-US" altLang="zh-CN" dirty="0"/>
              <a:t>API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存储内容拆解服务</a:t>
            </a:r>
            <a:endParaRPr lang="en-US" altLang="zh-CN" dirty="0" smtClean="0"/>
          </a:p>
          <a:p>
            <a:r>
              <a:rPr lang="zh-CN" altLang="en-US" dirty="0"/>
              <a:t>拆</a:t>
            </a:r>
            <a:r>
              <a:rPr lang="zh-CN" altLang="en-US" dirty="0" smtClean="0"/>
              <a:t>解内容输出服务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32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对客户端提供</a:t>
            </a:r>
            <a:r>
              <a:rPr lang="en-US" altLang="zh-CN" dirty="0"/>
              <a:t>API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供客户端上传本地或网络资源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保存网络资源时，用户可以只提供一个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，服务器帮助用户去下载这个文件并存储。？</a:t>
            </a:r>
            <a:endParaRPr lang="en-US" altLang="zh-CN" dirty="0" smtClean="0"/>
          </a:p>
          <a:p>
            <a:r>
              <a:rPr lang="zh-CN" altLang="en-US" dirty="0" smtClean="0"/>
              <a:t>数据同步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9599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存储内容拆解服务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对用户上传的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文档、</a:t>
            </a:r>
            <a:r>
              <a:rPr lang="en-US" altLang="zh-CN" dirty="0" smtClean="0"/>
              <a:t>PDF</a:t>
            </a:r>
            <a:r>
              <a:rPr lang="zh-CN" altLang="en-US" dirty="0" smtClean="0"/>
              <a:t>等，拆解成一个一个小物件</a:t>
            </a:r>
            <a:endParaRPr lang="en-US" altLang="zh-CN" dirty="0" smtClean="0"/>
          </a:p>
          <a:p>
            <a:r>
              <a:rPr lang="zh-CN" altLang="en-US" dirty="0" smtClean="0"/>
              <a:t>数据同步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701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拆解内容输出服务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，供其他应用获取经过拆解的物件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8709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canvasService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画板服务</a:t>
            </a:r>
            <a:endParaRPr lang="zh-CN" alt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65" y="1700808"/>
            <a:ext cx="1966083" cy="4250378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347865" y="1535113"/>
            <a:ext cx="5338936" cy="6397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提供可以多人协作的画板服务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347865" y="2174875"/>
            <a:ext cx="5338936" cy="3951288"/>
          </a:xfrm>
        </p:spPr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客户端提供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，用于保存客户端操作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uPusher</a:t>
            </a:r>
            <a:r>
              <a:rPr lang="zh-CN" altLang="en-US" dirty="0" smtClean="0"/>
              <a:t>发送事件给其他相关客户端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0665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uPusherService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消息推送服务</a:t>
            </a:r>
            <a:endParaRPr lang="zh-CN" alt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2" y="1700808"/>
            <a:ext cx="1931989" cy="4250378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347865" y="1535113"/>
            <a:ext cx="5338936" cy="6397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提供基于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的消息推送服务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347865" y="2174875"/>
            <a:ext cx="5338936" cy="39512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客户端请求与服务器建立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客户端发送经过加密的信息，请求连接到某个频道</a:t>
            </a:r>
            <a:endParaRPr lang="en-US" altLang="zh-CN" dirty="0" smtClean="0"/>
          </a:p>
          <a:p>
            <a:r>
              <a:rPr lang="en-US" altLang="zh-CN" dirty="0" err="1" smtClean="0"/>
              <a:t>uPusherService</a:t>
            </a:r>
            <a:r>
              <a:rPr lang="zh-CN" altLang="en-US" dirty="0" smtClean="0"/>
              <a:t>发送事件给所有连接到某个频道的客户端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4184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81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其中一个机房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3709976"/>
          </a:xfrm>
        </p:spPr>
      </p:pic>
      <p:sp>
        <p:nvSpPr>
          <p:cNvPr id="5" name="TextBox 4"/>
          <p:cNvSpPr txBox="1"/>
          <p:nvPr/>
        </p:nvSpPr>
        <p:spPr>
          <a:xfrm>
            <a:off x="395536" y="5445224"/>
            <a:ext cx="5436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所有请求都将通过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反向代理给</a:t>
            </a:r>
            <a:r>
              <a:rPr lang="en-US" altLang="zh-CN" dirty="0" smtClean="0"/>
              <a:t>Play Cluster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Nginx</a:t>
            </a:r>
            <a:r>
              <a:rPr lang="zh-CN" altLang="en-US" dirty="0" smtClean="0"/>
              <a:t>负责加密，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压缩，</a:t>
            </a:r>
            <a:r>
              <a:rPr lang="en-US" altLang="zh-CN" dirty="0" err="1" smtClean="0"/>
              <a:t>spdy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通过热备解决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单点故障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59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对外提供的服务列表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1906954"/>
            <a:ext cx="8964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600" dirty="0" err="1" smtClean="0"/>
              <a:t>commonWebPageService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公共网页服务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 err="1" smtClean="0"/>
              <a:t>commonInfoService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公共信息服务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 err="1" smtClean="0"/>
              <a:t>customInfoService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授权信息服务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 err="1" smtClean="0"/>
              <a:t>accountService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账号管理服务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 err="1" smtClean="0"/>
              <a:t>storageService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在线存储服务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 err="1" smtClean="0"/>
              <a:t>canvasService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画板服务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 err="1" smtClean="0"/>
              <a:t>uPusherService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消息推送服务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683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commonWebPageService</a:t>
            </a:r>
            <a:r>
              <a:rPr lang="en-US" altLang="zh-CN" sz="3200" dirty="0"/>
              <a:t>——</a:t>
            </a:r>
            <a:r>
              <a:rPr lang="zh-CN" altLang="en-US" sz="3200" dirty="0"/>
              <a:t>公共网页服务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3"/>
            <a:ext cx="2808312" cy="4907985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707903" y="1535113"/>
            <a:ext cx="4978897" cy="63976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提供</a:t>
            </a:r>
            <a:r>
              <a:rPr lang="zh-CN" altLang="en-US" dirty="0"/>
              <a:t>互联网上公共</a:t>
            </a:r>
            <a:r>
              <a:rPr lang="zh-CN" altLang="en-US" dirty="0" smtClean="0"/>
              <a:t>信息整个</a:t>
            </a:r>
            <a:r>
              <a:rPr lang="zh-CN" altLang="en-US" dirty="0"/>
              <a:t>页面的缓存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707904" y="2174875"/>
            <a:ext cx="4978897" cy="3951288"/>
          </a:xfrm>
        </p:spPr>
        <p:txBody>
          <a:bodyPr/>
          <a:lstStyle/>
          <a:p>
            <a:r>
              <a:rPr lang="zh-CN" altLang="en-US" dirty="0"/>
              <a:t>公共网页网站管理服务</a:t>
            </a:r>
            <a:endParaRPr lang="en-US" altLang="zh-CN" dirty="0"/>
          </a:p>
          <a:p>
            <a:r>
              <a:rPr lang="en-US" altLang="zh-CN" dirty="0" smtClean="0"/>
              <a:t>HTML2Image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lang="zh-CN" altLang="en-US" dirty="0"/>
              <a:t>公共网页</a:t>
            </a:r>
            <a:r>
              <a:rPr lang="en-US" altLang="zh-CN" dirty="0"/>
              <a:t>Crawler</a:t>
            </a:r>
          </a:p>
          <a:p>
            <a:r>
              <a:rPr lang="zh-CN" altLang="en-US" dirty="0"/>
              <a:t>对客户端提供</a:t>
            </a:r>
            <a:r>
              <a:rPr lang="en-US" altLang="zh-CN" dirty="0"/>
              <a:t>API</a:t>
            </a:r>
            <a:r>
              <a:rPr lang="zh-CN" altLang="en-US" dirty="0" smtClean="0"/>
              <a:t>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937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公共网页网站管理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/>
          <a:lstStyle/>
          <a:p>
            <a:r>
              <a:rPr lang="zh-CN" altLang="zh-CN" dirty="0"/>
              <a:t>需要后台管理界面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初始化</a:t>
            </a:r>
            <a:r>
              <a:rPr lang="zh-CN" altLang="zh-CN" dirty="0" smtClean="0"/>
              <a:t>各地区</a:t>
            </a:r>
            <a:r>
              <a:rPr lang="zh-CN" altLang="zh-CN" dirty="0"/>
              <a:t>的</a:t>
            </a:r>
            <a:r>
              <a:rPr lang="en-US" altLang="zh-CN" dirty="0"/>
              <a:t>TOP100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以后</a:t>
            </a:r>
            <a:r>
              <a:rPr lang="zh-CN" altLang="zh-CN" dirty="0" smtClean="0"/>
              <a:t>根据</a:t>
            </a:r>
            <a:r>
              <a:rPr lang="zh-CN" altLang="zh-CN" dirty="0"/>
              <a:t>用户请求次数，自动产生的热门</a:t>
            </a:r>
            <a:r>
              <a:rPr lang="zh-CN" altLang="zh-CN" dirty="0" smtClean="0"/>
              <a:t>网站</a:t>
            </a:r>
            <a:endParaRPr lang="en-US" altLang="zh-CN" dirty="0" smtClean="0"/>
          </a:p>
          <a:p>
            <a:r>
              <a:rPr lang="zh-CN" altLang="zh-CN" dirty="0"/>
              <a:t>提供获取</a:t>
            </a:r>
            <a:r>
              <a:rPr lang="en-US" altLang="zh-CN" dirty="0"/>
              <a:t>TOP100</a:t>
            </a:r>
            <a:r>
              <a:rPr lang="zh-CN" altLang="zh-CN" dirty="0"/>
              <a:t>网站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r>
              <a:rPr lang="zh-CN" altLang="zh-CN" dirty="0"/>
              <a:t>提供记录网站请求次数接口，要考虑先缓存，再一次写入，避免不停写数据库操作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63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HTML2Image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/>
          <a:lstStyle/>
          <a:p>
            <a:r>
              <a:rPr lang="zh-CN" altLang="zh-CN" dirty="0"/>
              <a:t>用于将网页另存为图片，以实现快速</a:t>
            </a:r>
            <a:r>
              <a:rPr lang="zh-CN" altLang="zh-CN" dirty="0" smtClean="0"/>
              <a:t>浏览</a:t>
            </a:r>
            <a:endParaRPr lang="en-US" altLang="zh-CN" dirty="0" smtClean="0"/>
          </a:p>
          <a:p>
            <a:r>
              <a:rPr lang="zh-CN" altLang="zh-CN" dirty="0"/>
              <a:t>需要按规则保存各种尺寸的</a:t>
            </a:r>
            <a:r>
              <a:rPr lang="zh-CN" altLang="zh-CN" dirty="0" smtClean="0"/>
              <a:t>图片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规则</a:t>
            </a:r>
            <a:r>
              <a:rPr lang="zh-CN" altLang="zh-CN" dirty="0"/>
              <a:t>：如果是新浪，可以保存到</a:t>
            </a:r>
            <a:r>
              <a:rPr lang="en-US" altLang="zh-CN" dirty="0"/>
              <a:t>www.sina.com/600.png, www.sina.com/1024.png</a:t>
            </a:r>
            <a:r>
              <a:rPr lang="zh-CN" altLang="zh-CN" dirty="0"/>
              <a:t>等，指定后可直接根据规则获取图片，具体还需要进一步</a:t>
            </a:r>
            <a:r>
              <a:rPr lang="zh-CN" altLang="zh-CN" dirty="0" smtClean="0"/>
              <a:t>确定</a:t>
            </a:r>
            <a:endParaRPr lang="en-US" altLang="zh-CN" dirty="0" smtClean="0"/>
          </a:p>
          <a:p>
            <a:pPr lvl="1"/>
            <a:r>
              <a:rPr lang="zh-CN" altLang="zh-CN" dirty="0"/>
              <a:t>需要的图片尺寸需要确定？？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89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公共网页</a:t>
            </a:r>
            <a:r>
              <a:rPr lang="en-US" altLang="zh-CN" dirty="0" smtClean="0"/>
              <a:t>Crawler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853136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爬取网页内容进入</a:t>
            </a:r>
            <a:r>
              <a:rPr lang="zh-CN" altLang="zh-CN" dirty="0" smtClean="0"/>
              <a:t>缓存</a:t>
            </a:r>
            <a:r>
              <a:rPr lang="zh-CN" altLang="zh-CN" dirty="0"/>
              <a:t>，是否必须？</a:t>
            </a:r>
            <a:endParaRPr lang="en-US" altLang="zh-CN" dirty="0" smtClean="0"/>
          </a:p>
          <a:p>
            <a:r>
              <a:rPr lang="zh-CN" altLang="zh-CN" dirty="0"/>
              <a:t>从维护</a:t>
            </a:r>
            <a:r>
              <a:rPr lang="en-US" altLang="zh-CN" dirty="0"/>
              <a:t>TOP100</a:t>
            </a:r>
            <a:r>
              <a:rPr lang="zh-CN" altLang="zh-CN" dirty="0"/>
              <a:t>或</a:t>
            </a:r>
            <a:r>
              <a:rPr lang="en-US" altLang="zh-CN" dirty="0"/>
              <a:t>TOP50</a:t>
            </a:r>
            <a:r>
              <a:rPr lang="zh-CN" altLang="zh-CN" dirty="0"/>
              <a:t>的服务中获取</a:t>
            </a:r>
            <a:r>
              <a:rPr lang="en-US" altLang="zh-CN" dirty="0"/>
              <a:t>URL</a:t>
            </a:r>
            <a:r>
              <a:rPr lang="zh-CN" altLang="zh-CN" dirty="0"/>
              <a:t>列表，对其网站进行爬</a:t>
            </a:r>
            <a:r>
              <a:rPr lang="zh-CN" altLang="zh-CN" dirty="0" smtClean="0"/>
              <a:t>取</a:t>
            </a:r>
            <a:endParaRPr lang="en-US" altLang="zh-CN" dirty="0" smtClean="0"/>
          </a:p>
          <a:p>
            <a:r>
              <a:rPr lang="zh-CN" altLang="zh-CN" dirty="0"/>
              <a:t>调用</a:t>
            </a:r>
            <a:r>
              <a:rPr lang="en-US" altLang="zh-CN" dirty="0"/>
              <a:t>html2Image</a:t>
            </a:r>
            <a:r>
              <a:rPr lang="zh-CN" altLang="zh-CN" dirty="0"/>
              <a:t>服务生成</a:t>
            </a:r>
            <a:r>
              <a:rPr lang="zh-CN" altLang="zh-CN" dirty="0" smtClean="0"/>
              <a:t>图片</a:t>
            </a:r>
            <a:endParaRPr lang="en-US" altLang="zh-CN" dirty="0" smtClean="0"/>
          </a:p>
          <a:p>
            <a:r>
              <a:rPr lang="zh-CN" altLang="zh-CN" dirty="0"/>
              <a:t>需要按规则保存</a:t>
            </a:r>
            <a:r>
              <a:rPr lang="en-US" altLang="zh-CN" dirty="0"/>
              <a:t>HTML</a:t>
            </a:r>
            <a:r>
              <a:rPr lang="zh-CN" altLang="zh-CN" dirty="0" smtClean="0"/>
              <a:t>页面</a:t>
            </a:r>
            <a:endParaRPr lang="en-US" altLang="zh-CN" dirty="0" smtClean="0"/>
          </a:p>
          <a:p>
            <a:pPr lvl="1"/>
            <a:r>
              <a:rPr lang="en-US" altLang="zh-CN" dirty="0" err="1"/>
              <a:t>css</a:t>
            </a:r>
            <a:r>
              <a:rPr lang="en-US" altLang="zh-CN" dirty="0"/>
              <a:t>, </a:t>
            </a:r>
            <a:r>
              <a:rPr lang="en-US" altLang="zh-CN" dirty="0" err="1"/>
              <a:t>js</a:t>
            </a:r>
            <a:r>
              <a:rPr lang="en-US" altLang="zh-CN" dirty="0"/>
              <a:t>, </a:t>
            </a:r>
            <a:r>
              <a:rPr lang="en-US" altLang="zh-CN" dirty="0" err="1"/>
              <a:t>img</a:t>
            </a:r>
            <a:r>
              <a:rPr lang="zh-CN" altLang="zh-CN" dirty="0"/>
              <a:t>等是否同时下载保存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1"/>
            <a:r>
              <a:rPr lang="zh-CN" altLang="zh-CN" dirty="0"/>
              <a:t>如果需要按不同的设备提供不同尺寸的页面，则需要将页面保存成不同尺寸的</a:t>
            </a:r>
            <a:r>
              <a:rPr lang="zh-CN" altLang="zh-CN" dirty="0" smtClean="0"/>
              <a:t>副本</a:t>
            </a:r>
            <a:endParaRPr lang="en-US" altLang="zh-CN" dirty="0" smtClean="0"/>
          </a:p>
          <a:p>
            <a:pPr marL="342900" lvl="1" indent="-342900">
              <a:buFont typeface="Wingdings 2"/>
              <a:buChar char="ß"/>
            </a:pPr>
            <a:r>
              <a:rPr lang="zh-CN" altLang="zh-CN" sz="2800" dirty="0"/>
              <a:t>需要定时更新爬取的</a:t>
            </a:r>
            <a:r>
              <a:rPr lang="zh-CN" altLang="zh-CN" sz="2800" dirty="0" smtClean="0"/>
              <a:t>内容</a:t>
            </a:r>
            <a:endParaRPr lang="en-US" altLang="zh-CN" sz="2800" dirty="0" smtClean="0"/>
          </a:p>
          <a:p>
            <a:pPr marL="342900" lvl="1" indent="-342900">
              <a:buFont typeface="Wingdings 2"/>
              <a:buChar char="ß"/>
            </a:pPr>
            <a:r>
              <a:rPr lang="zh-CN" altLang="zh-CN" sz="2800" dirty="0"/>
              <a:t>需要紧急爬取接口，即当用户访问的网站不在</a:t>
            </a:r>
            <a:r>
              <a:rPr lang="en-US" altLang="zh-CN" sz="2800" dirty="0"/>
              <a:t>TOP100</a:t>
            </a:r>
            <a:r>
              <a:rPr lang="zh-CN" altLang="zh-CN" sz="2800" dirty="0"/>
              <a:t>时，调用该接口，立即爬取用户指定页面并返回，并且继续爬取后继相关页面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970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对客户端提供</a:t>
            </a:r>
            <a:r>
              <a:rPr lang="en-US" altLang="zh-CN" dirty="0"/>
              <a:t>API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/>
          <a:lstStyle/>
          <a:p>
            <a:r>
              <a:rPr lang="zh-CN" altLang="en-US" dirty="0" smtClean="0"/>
              <a:t>根据规则从文件系统获取已缓存图片给客户端，如果不存在，通知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立即</a:t>
            </a:r>
            <a:r>
              <a:rPr lang="zh-CN" altLang="en-US" dirty="0"/>
              <a:t>爬</a:t>
            </a:r>
            <a:r>
              <a:rPr lang="zh-CN" altLang="en-US" dirty="0" smtClean="0"/>
              <a:t>取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规则从文件系统</a:t>
            </a:r>
            <a:r>
              <a:rPr lang="zh-CN" altLang="en-US" dirty="0" smtClean="0"/>
              <a:t>获取已缓存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给客户端，</a:t>
            </a:r>
            <a:r>
              <a:rPr lang="zh-CN" altLang="en-US" dirty="0"/>
              <a:t>如果不存在，通知</a:t>
            </a:r>
            <a:r>
              <a:rPr lang="en-US" altLang="zh-CN" dirty="0"/>
              <a:t>Crawler</a:t>
            </a:r>
            <a:r>
              <a:rPr lang="zh-CN" altLang="en-US" dirty="0"/>
              <a:t>立即爬</a:t>
            </a:r>
            <a:r>
              <a:rPr lang="zh-CN" altLang="en-US" dirty="0" smtClean="0"/>
              <a:t>取</a:t>
            </a:r>
            <a:endParaRPr lang="en-US" altLang="zh-CN" dirty="0" smtClean="0"/>
          </a:p>
          <a:p>
            <a:r>
              <a:rPr lang="zh-CN" altLang="en-US" dirty="0" smtClean="0"/>
              <a:t>调用公共网页网站管理服务的接口，记录网站请求次数</a:t>
            </a:r>
            <a:endParaRPr lang="en-US" altLang="zh-CN" dirty="0" smtClean="0"/>
          </a:p>
          <a:p>
            <a:r>
              <a:rPr lang="zh-CN" altLang="en-US" dirty="0" smtClean="0"/>
              <a:t>调用日志服务，记录用户行为，或者直接使用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的日志？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1404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195</TotalTime>
  <Words>949</Words>
  <Application>Microsoft Office PowerPoint</Application>
  <PresentationFormat>全屏显示(4:3)</PresentationFormat>
  <Paragraphs>109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暗香扑面</vt:lpstr>
      <vt:lpstr>服务说明</vt:lpstr>
      <vt:lpstr>全局负载均衡</vt:lpstr>
      <vt:lpstr>其中一个机房</vt:lpstr>
      <vt:lpstr>对外提供的服务列表</vt:lpstr>
      <vt:lpstr>commonWebPageService——公共网页服务</vt:lpstr>
      <vt:lpstr>公共网页网站管理服务</vt:lpstr>
      <vt:lpstr>HTML2Image服务</vt:lpstr>
      <vt:lpstr>公共网页Crawler</vt:lpstr>
      <vt:lpstr>对客户端提供API服务</vt:lpstr>
      <vt:lpstr>commonInfoService——公共信息服务</vt:lpstr>
      <vt:lpstr>公共信息网站管理服务</vt:lpstr>
      <vt:lpstr>公共信息Crawler</vt:lpstr>
      <vt:lpstr>对客户端提供API服务</vt:lpstr>
      <vt:lpstr>customInfoService——授权信息服务</vt:lpstr>
      <vt:lpstr>授权信息Crawler</vt:lpstr>
      <vt:lpstr>对客户端提供API服务</vt:lpstr>
      <vt:lpstr>accountService——账号管理服务</vt:lpstr>
      <vt:lpstr>对客户端提供API服务</vt:lpstr>
      <vt:lpstr>记录用户行为服务</vt:lpstr>
      <vt:lpstr>storageService——在线存储服务</vt:lpstr>
      <vt:lpstr>对客户端提供API服务</vt:lpstr>
      <vt:lpstr>存储内容拆解服务</vt:lpstr>
      <vt:lpstr>拆解内容输出服务</vt:lpstr>
      <vt:lpstr>canvasService——画板服务</vt:lpstr>
      <vt:lpstr>uPusherService——消息推送服务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服务说明</dc:title>
  <dc:creator>leo</dc:creator>
  <cp:lastModifiedBy>leo</cp:lastModifiedBy>
  <cp:revision>108</cp:revision>
  <dcterms:created xsi:type="dcterms:W3CDTF">2012-08-31T03:03:25Z</dcterms:created>
  <dcterms:modified xsi:type="dcterms:W3CDTF">2012-08-31T06:18:54Z</dcterms:modified>
</cp:coreProperties>
</file>