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2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ExampleSetup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9730" y="1490345"/>
            <a:ext cx="63455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49755"/>
            <a:ext cx="10606405" cy="30397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4672965" y="4963795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048250" y="4166870"/>
            <a:ext cx="317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6932295" y="3016250"/>
            <a:ext cx="735330" cy="480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044440" y="3437890"/>
            <a:ext cx="1893570" cy="15786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012055" y="2903220"/>
            <a:ext cx="2287905" cy="109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53305" y="3766820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Z1</a:t>
            </a:r>
            <a:endParaRPr lang="en-US" altLang="zh-CN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046345" y="4538345"/>
            <a:ext cx="565785" cy="477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4252595" y="4756150"/>
            <a:ext cx="798830" cy="259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48910" y="432054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X1</a:t>
            </a:r>
            <a:endParaRPr lang="en-US" altLang="zh-CN" sz="1200"/>
          </a:p>
        </p:txBody>
      </p:sp>
      <p:grpSp>
        <p:nvGrpSpPr>
          <p:cNvPr id="46" name="组合 45"/>
          <p:cNvGrpSpPr/>
          <p:nvPr/>
        </p:nvGrpSpPr>
        <p:grpSpPr>
          <a:xfrm>
            <a:off x="6172835" y="1818005"/>
            <a:ext cx="1312545" cy="1678940"/>
            <a:chOff x="8850" y="2930"/>
            <a:chExt cx="2067" cy="2644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10620" y="3475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328" y="2930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Z2</a:t>
              </a:r>
              <a:endParaRPr lang="en-US" altLang="zh-CN" sz="12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9177" y="4728"/>
              <a:ext cx="1435" cy="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9559" y="4817"/>
              <a:ext cx="1061" cy="6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850" y="419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X2</a:t>
              </a:r>
              <a:endParaRPr lang="en-US" altLang="zh-CN" sz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953" y="5140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Y2</a:t>
              </a:r>
              <a:endParaRPr lang="en-US" altLang="zh-CN" sz="120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037965" y="4261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Y1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3823970" y="3046095"/>
            <a:ext cx="37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Z3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3653155" y="239776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X3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4693920" y="174879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Y3</a:t>
            </a:r>
            <a:endParaRPr lang="en-US" altLang="zh-CN" sz="1200"/>
          </a:p>
        </p:txBody>
      </p:sp>
      <p:grpSp>
        <p:nvGrpSpPr>
          <p:cNvPr id="39" name="组合 38"/>
          <p:cNvGrpSpPr/>
          <p:nvPr/>
        </p:nvGrpSpPr>
        <p:grpSpPr>
          <a:xfrm>
            <a:off x="1400810" y="3833495"/>
            <a:ext cx="1591310" cy="1186180"/>
            <a:chOff x="3313" y="6041"/>
            <a:chExt cx="2506" cy="1868"/>
          </a:xfrm>
        </p:grpSpPr>
        <p:sp>
          <p:nvSpPr>
            <p:cNvPr id="11" name="文本框 10"/>
            <p:cNvSpPr txBox="1"/>
            <p:nvPr/>
          </p:nvSpPr>
          <p:spPr>
            <a:xfrm>
              <a:off x="5213" y="6753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X0</a:t>
              </a:r>
              <a:endParaRPr lang="en-US" altLang="zh-CN" sz="1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25" y="6041"/>
              <a:ext cx="5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Z0</a:t>
              </a:r>
              <a:endParaRPr lang="en-US" altLang="zh-CN" sz="120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4760" y="6567"/>
              <a:ext cx="5" cy="13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760" y="7187"/>
              <a:ext cx="879" cy="7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3507" y="7491"/>
              <a:ext cx="1258" cy="40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313" y="6965"/>
              <a:ext cx="6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Y0</a:t>
              </a:r>
              <a:endParaRPr lang="en-US" altLang="zh-CN" sz="1200"/>
            </a:p>
          </p:txBody>
        </p:sp>
      </p:grpSp>
      <p:cxnSp>
        <p:nvCxnSpPr>
          <p:cNvPr id="40" name="直接连接符 39"/>
          <p:cNvCxnSpPr/>
          <p:nvPr/>
        </p:nvCxnSpPr>
        <p:spPr>
          <a:xfrm flipV="1">
            <a:off x="2324100" y="5012690"/>
            <a:ext cx="2722880" cy="69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圆柱形 50"/>
          <p:cNvSpPr/>
          <p:nvPr/>
        </p:nvSpPr>
        <p:spPr>
          <a:xfrm rot="21180000">
            <a:off x="4633595" y="2667000"/>
            <a:ext cx="504825" cy="457200"/>
          </a:xfrm>
          <a:prstGeom prst="can">
            <a:avLst>
              <a:gd name="adj" fmla="val 50000"/>
            </a:avLst>
          </a:prstGeom>
          <a:effectLst>
            <a:reflection stA="45000" endPos="65000" dist="152400" dir="5400000" sy="-100000" algn="bl" rotWithShape="0"/>
          </a:effectLst>
          <a:scene3d>
            <a:camera prst="orthographicFront">
              <a:rot lat="10800000" lon="24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920490" y="2895600"/>
            <a:ext cx="923290" cy="55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751580" y="2845435"/>
            <a:ext cx="1092200" cy="2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864100" y="2040255"/>
            <a:ext cx="317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238240" y="398589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74030" y="259080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20415" y="5040630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a0</a:t>
            </a:r>
            <a:endParaRPr lang="en-US" altLang="zh-CN" sz="1200">
              <a:solidFill>
                <a:srgbClr val="FF0000"/>
              </a:solidFill>
            </a:endParaRPr>
          </a:p>
        </p:txBody>
      </p:sp>
      <p:graphicFrame>
        <p:nvGraphicFramePr>
          <p:cNvPr id="55" name="表格 54"/>
          <p:cNvGraphicFramePr/>
          <p:nvPr>
            <p:custDataLst>
              <p:tags r:id="rId1"/>
            </p:custDataLst>
          </p:nvPr>
        </p:nvGraphicFramePr>
        <p:xfrm>
          <a:off x="7467600" y="4144010"/>
          <a:ext cx="4018280" cy="209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824230"/>
                <a:gridCol w="709930"/>
                <a:gridCol w="765810"/>
                <a:gridCol w="819150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α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7729220" y="311848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774940" y="3091815"/>
            <a:ext cx="9525" cy="394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864100" y="3137535"/>
            <a:ext cx="384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4809490" y="3120390"/>
            <a:ext cx="269240" cy="8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3945" y="1638935"/>
            <a:ext cx="5112385" cy="4807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20049809-7fc0-4e64-a7e5-eaaa65b00476}"/>
  <p:tag name="TABLE_ENDDRAG_ORIGIN_RECT" val="316*132"/>
  <p:tag name="TABLE_ENDDRAG_RECT" val="319*387*316*132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5520,&quot;width&quot;:587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86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Frank Lin</cp:lastModifiedBy>
  <cp:revision>175</cp:revision>
  <dcterms:created xsi:type="dcterms:W3CDTF">2019-06-19T02:08:00Z</dcterms:created>
  <dcterms:modified xsi:type="dcterms:W3CDTF">2021-09-26T15:56:33Z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FC0D9FA485C84DC695D543293E5F6B22</vt:lpwstr>
  </property>
</Properties>
</file>