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ExampleSetup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490345"/>
            <a:ext cx="6345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9755"/>
            <a:ext cx="10606405" cy="3039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柱形 2"/>
          <p:cNvSpPr/>
          <p:nvPr/>
        </p:nvSpPr>
        <p:spPr>
          <a:xfrm>
            <a:off x="4993640" y="5236845"/>
            <a:ext cx="85090" cy="1008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4672965" y="4963795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48250" y="4166870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6932295" y="3016250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044440" y="3437890"/>
            <a:ext cx="1893570" cy="1578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012055" y="2903220"/>
            <a:ext cx="228790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3305" y="3766820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6345" y="4538345"/>
            <a:ext cx="56578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52595" y="4756150"/>
            <a:ext cx="798830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8910" y="432054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X1</a:t>
            </a:r>
            <a:endParaRPr lang="en-US" altLang="zh-CN" sz="1200"/>
          </a:p>
        </p:txBody>
      </p:sp>
      <p:grpSp>
        <p:nvGrpSpPr>
          <p:cNvPr id="46" name="组合 45"/>
          <p:cNvGrpSpPr/>
          <p:nvPr/>
        </p:nvGrpSpPr>
        <p:grpSpPr>
          <a:xfrm>
            <a:off x="6172835" y="1818005"/>
            <a:ext cx="1312545" cy="1678940"/>
            <a:chOff x="8850" y="2930"/>
            <a:chExt cx="2067" cy="264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10620" y="3475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328" y="2930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Z2</a:t>
              </a:r>
              <a:endParaRPr lang="en-US" altLang="zh-CN" sz="12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9177" y="4728"/>
              <a:ext cx="1435" cy="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9559" y="4817"/>
              <a:ext cx="106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50" y="419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X2</a:t>
              </a:r>
              <a:endParaRPr lang="en-US" altLang="zh-CN" sz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53" y="5140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Y2</a:t>
              </a:r>
              <a:endParaRPr lang="en-US" altLang="zh-CN" sz="12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37965" y="4261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Y1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3823970" y="3046095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Z3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653155" y="239776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4693920" y="174879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Y3</a:t>
            </a:r>
            <a:endParaRPr lang="en-US" altLang="zh-CN" sz="1200"/>
          </a:p>
        </p:txBody>
      </p:sp>
      <p:grpSp>
        <p:nvGrpSpPr>
          <p:cNvPr id="39" name="组合 38"/>
          <p:cNvGrpSpPr/>
          <p:nvPr/>
        </p:nvGrpSpPr>
        <p:grpSpPr>
          <a:xfrm>
            <a:off x="1405255" y="5056505"/>
            <a:ext cx="1591310" cy="1186180"/>
            <a:chOff x="3313" y="6041"/>
            <a:chExt cx="2506" cy="1868"/>
          </a:xfrm>
        </p:grpSpPr>
        <p:sp>
          <p:nvSpPr>
            <p:cNvPr id="11" name="文本框 10"/>
            <p:cNvSpPr txBox="1"/>
            <p:nvPr/>
          </p:nvSpPr>
          <p:spPr>
            <a:xfrm>
              <a:off x="5213" y="675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X0</a:t>
              </a:r>
              <a:endParaRPr lang="en-US" altLang="zh-CN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25" y="6041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Z0</a:t>
              </a:r>
              <a:endParaRPr lang="en-US" altLang="zh-CN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760" y="6567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760" y="7187"/>
              <a:ext cx="879" cy="7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507" y="7491"/>
              <a:ext cx="1258" cy="4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313" y="6965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Y0</a:t>
              </a:r>
              <a:endParaRPr lang="en-US" altLang="zh-CN" sz="1200"/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2355850" y="6236970"/>
            <a:ext cx="2722880" cy="69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圆柱形 50"/>
          <p:cNvSpPr/>
          <p:nvPr/>
        </p:nvSpPr>
        <p:spPr>
          <a:xfrm rot="21180000">
            <a:off x="4633595" y="2667000"/>
            <a:ext cx="504825" cy="457200"/>
          </a:xfrm>
          <a:prstGeom prst="can">
            <a:avLst>
              <a:gd name="adj" fmla="val 50000"/>
            </a:avLst>
          </a:prstGeom>
          <a:effectLst>
            <a:reflection stA="45000" endPos="65000" dist="152400" dir="5400000" sy="-100000" algn="bl" rotWithShape="0"/>
          </a:effectLst>
          <a:scene3d>
            <a:camera prst="orthographicFront">
              <a:rot lat="10800000" lon="24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20490" y="2895600"/>
            <a:ext cx="923290" cy="55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51580" y="2845435"/>
            <a:ext cx="1092200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864100" y="2040255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38240" y="39858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74030" y="2590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300" y="596138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a0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1"/>
            </p:custDataLst>
          </p:nvPr>
        </p:nvGraphicFramePr>
        <p:xfrm>
          <a:off x="7291705" y="4166870"/>
          <a:ext cx="4715791" cy="167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"/>
                <a:gridCol w="609600"/>
                <a:gridCol w="655320"/>
                <a:gridCol w="580390"/>
                <a:gridCol w="538480"/>
                <a:gridCol w="1886866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α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offset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-19º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-90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16.8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º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r>
                        <a:rPr lang="en-US" altLang="zh-CN" baseline="-25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baseline="-25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774940" y="3118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774940" y="3091815"/>
            <a:ext cx="9525" cy="394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64100" y="313753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809490" y="3120390"/>
            <a:ext cx="26924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222875" y="5001260"/>
            <a:ext cx="26035" cy="12350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25745" y="5511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L1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945" y="1638935"/>
            <a:ext cx="5112385" cy="4807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Maximum reachable space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3381375" y="1853565"/>
            <a:ext cx="5421630" cy="4949190"/>
            <a:chOff x="6624" y="3920"/>
            <a:chExt cx="8538" cy="7794"/>
          </a:xfrm>
        </p:grpSpPr>
        <p:sp>
          <p:nvSpPr>
            <p:cNvPr id="15" name="饼形 14"/>
            <p:cNvSpPr/>
            <p:nvPr/>
          </p:nvSpPr>
          <p:spPr>
            <a:xfrm rot="5400000">
              <a:off x="6996" y="3548"/>
              <a:ext cx="7794" cy="8539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 rot="5400000">
              <a:off x="8454" y="5274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9896" y="5628"/>
              <a:ext cx="1003" cy="2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370" y="6433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r=a1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83" y="4799"/>
              <a:ext cx="21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r=a2</a:t>
              </a:r>
              <a:endParaRPr lang="en-US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9275" y="4306"/>
              <a:ext cx="621" cy="12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94715" y="1853565"/>
            <a:ext cx="1751965" cy="4015740"/>
            <a:chOff x="1409" y="2919"/>
            <a:chExt cx="2759" cy="6324"/>
          </a:xfrm>
        </p:grpSpPr>
        <p:sp>
          <p:nvSpPr>
            <p:cNvPr id="21" name="椭圆 20"/>
            <p:cNvSpPr/>
            <p:nvPr/>
          </p:nvSpPr>
          <p:spPr>
            <a:xfrm>
              <a:off x="2855" y="8513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55" y="5395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2812" y="2979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3178" y="5695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195" y="3352"/>
              <a:ext cx="0" cy="2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195" y="6752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36" y="4188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5" y="8588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9" y="539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39" y="301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Minimum reachable space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841875" y="1791970"/>
            <a:ext cx="3230880" cy="3097530"/>
            <a:chOff x="11125" y="4882"/>
            <a:chExt cx="5088" cy="4878"/>
          </a:xfrm>
        </p:grpSpPr>
        <p:sp>
          <p:nvSpPr>
            <p:cNvPr id="4" name="饼形 3"/>
            <p:cNvSpPr/>
            <p:nvPr/>
          </p:nvSpPr>
          <p:spPr>
            <a:xfrm rot="5400000">
              <a:off x="11230" y="4777"/>
              <a:ext cx="4879" cy="5088"/>
            </a:xfrm>
            <a:prstGeom prst="pie">
              <a:avLst>
                <a:gd name="adj1" fmla="val 5361705"/>
                <a:gd name="adj2" fmla="val 17066869"/>
              </a:avLst>
            </a:prstGeom>
            <a:solidFill>
              <a:schemeClr val="accent3">
                <a:lumMod val="40000"/>
                <a:lumOff val="60000"/>
                <a:alpha val="52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46" y="5131"/>
              <a:ext cx="3678" cy="3103"/>
              <a:chOff x="12146" y="5131"/>
              <a:chExt cx="3678" cy="3103"/>
            </a:xfrm>
          </p:grpSpPr>
          <p:sp>
            <p:nvSpPr>
              <p:cNvPr id="15" name="饼形 14"/>
              <p:cNvSpPr/>
              <p:nvPr/>
            </p:nvSpPr>
            <p:spPr>
              <a:xfrm rot="2940000">
                <a:off x="12756" y="6459"/>
                <a:ext cx="1827" cy="1725"/>
              </a:xfrm>
              <a:prstGeom prst="pie">
                <a:avLst>
                  <a:gd name="adj1" fmla="val 5355248"/>
                  <a:gd name="adj2" fmla="val 17065503"/>
                </a:avLst>
              </a:prstGeom>
              <a:solidFill>
                <a:schemeClr val="accent5">
                  <a:alpha val="34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2672" y="5131"/>
                <a:ext cx="1003" cy="219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2146" y="5936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718" y="6484"/>
                <a:ext cx="21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r=a1-a2</a:t>
                </a:r>
                <a:endParaRPr lang="en-US" altLang="zh-CN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3681" y="6484"/>
                <a:ext cx="31" cy="81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2049145" y="2087245"/>
            <a:ext cx="1951355" cy="2790825"/>
            <a:chOff x="3076" y="5832"/>
            <a:chExt cx="3073" cy="4395"/>
          </a:xfrm>
        </p:grpSpPr>
        <p:sp>
          <p:nvSpPr>
            <p:cNvPr id="21" name="椭圆 20"/>
            <p:cNvSpPr/>
            <p:nvPr/>
          </p:nvSpPr>
          <p:spPr>
            <a:xfrm>
              <a:off x="4961" y="8950"/>
              <a:ext cx="662" cy="730"/>
            </a:xfrm>
            <a:prstGeom prst="ellipse">
              <a:avLst/>
            </a:prstGeom>
            <a:solidFill>
              <a:schemeClr val="accent3">
                <a:alpha val="4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961" y="5832"/>
              <a:ext cx="662" cy="730"/>
            </a:xfrm>
            <a:prstGeom prst="ellipse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4562" y="8223"/>
              <a:ext cx="764" cy="645"/>
            </a:xfrm>
            <a:prstGeom prst="can">
              <a:avLst/>
            </a:prstGeom>
            <a:solidFill>
              <a:schemeClr val="accent5"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5284" y="6132"/>
              <a:ext cx="0" cy="31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" idx="2"/>
            </p:cNvCxnSpPr>
            <p:nvPr/>
          </p:nvCxnSpPr>
          <p:spPr>
            <a:xfrm flipH="1">
              <a:off x="4678" y="6132"/>
              <a:ext cx="606" cy="2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5301" y="7189"/>
              <a:ext cx="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a1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5" y="7073"/>
              <a:ext cx="8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61" y="9025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5" y="5832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Joint2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76" y="8059"/>
              <a:ext cx="13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Joint3</a:t>
              </a:r>
              <a:endParaRPr lang="en-US" altLang="zh-CN"/>
            </a:p>
          </p:txBody>
        </p:sp>
        <p:sp>
          <p:nvSpPr>
            <p:cNvPr id="3" name="饼形 2"/>
            <p:cNvSpPr/>
            <p:nvPr/>
          </p:nvSpPr>
          <p:spPr>
            <a:xfrm rot="2940000">
              <a:off x="4364" y="8452"/>
              <a:ext cx="1827" cy="1725"/>
            </a:xfrm>
            <a:prstGeom prst="pie">
              <a:avLst>
                <a:gd name="adj1" fmla="val 5355248"/>
                <a:gd name="adj2" fmla="val 17065503"/>
              </a:avLst>
            </a:prstGeom>
            <a:solidFill>
              <a:schemeClr val="accent5">
                <a:alpha val="34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饼形 29"/>
          <p:cNvSpPr/>
          <p:nvPr/>
        </p:nvSpPr>
        <p:spPr>
          <a:xfrm rot="11940000">
            <a:off x="7372350" y="4236720"/>
            <a:ext cx="2169160" cy="2260600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饼形 14"/>
          <p:cNvSpPr/>
          <p:nvPr/>
        </p:nvSpPr>
        <p:spPr>
          <a:xfrm rot="5400000">
            <a:off x="4442460" y="2252980"/>
            <a:ext cx="4949190" cy="5422265"/>
          </a:xfrm>
          <a:prstGeom prst="pie">
            <a:avLst>
              <a:gd name="adj1" fmla="val 5355248"/>
              <a:gd name="adj2" fmla="val 17100097"/>
            </a:avLst>
          </a:prstGeom>
          <a:solidFill>
            <a:schemeClr val="accent5">
              <a:alpha val="34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reachable space</a:t>
            </a:r>
            <a:endParaRPr lang="en-US" altLang="zh-CN"/>
          </a:p>
        </p:txBody>
      </p:sp>
      <p:sp>
        <p:nvSpPr>
          <p:cNvPr id="4" name="饼形 3"/>
          <p:cNvSpPr/>
          <p:nvPr/>
        </p:nvSpPr>
        <p:spPr>
          <a:xfrm rot="5400000">
            <a:off x="5368290" y="3348990"/>
            <a:ext cx="3098165" cy="3230880"/>
          </a:xfrm>
          <a:prstGeom prst="pie">
            <a:avLst>
              <a:gd name="adj1" fmla="val 5361705"/>
              <a:gd name="adj2" fmla="val 17066869"/>
            </a:avLst>
          </a:prstGeom>
          <a:solidFill>
            <a:schemeClr val="accent3">
              <a:lumMod val="40000"/>
              <a:lumOff val="6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2615" y="29546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r=a1+a2</a:t>
            </a:r>
            <a:endParaRPr lang="en-US" altLang="zh-CN"/>
          </a:p>
        </p:txBody>
      </p:sp>
      <p:sp>
        <p:nvSpPr>
          <p:cNvPr id="13" name="饼形 12"/>
          <p:cNvSpPr/>
          <p:nvPr/>
        </p:nvSpPr>
        <p:spPr>
          <a:xfrm rot="17700000">
            <a:off x="4211320" y="3886835"/>
            <a:ext cx="2190750" cy="2229485"/>
          </a:xfrm>
          <a:prstGeom prst="pie">
            <a:avLst>
              <a:gd name="adj1" fmla="val 3862656"/>
              <a:gd name="adj2" fmla="val 16200000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283960" y="3573780"/>
            <a:ext cx="636905" cy="1391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49950" y="408495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506595" y="526478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533130" y="501332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r=a2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914515" y="2584450"/>
            <a:ext cx="580390" cy="23831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50900" y="5395595"/>
            <a:ext cx="420370" cy="463550"/>
          </a:xfrm>
          <a:prstGeom prst="ellipse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0900" y="3415665"/>
            <a:ext cx="420370" cy="463550"/>
          </a:xfrm>
          <a:prstGeom prst="ellipse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 rot="16200000">
            <a:off x="823595" y="1881505"/>
            <a:ext cx="485140" cy="409575"/>
          </a:xfrm>
          <a:prstGeom prst="can">
            <a:avLst/>
          </a:prstGeom>
          <a:solidFill>
            <a:schemeClr val="accent5">
              <a:alpha val="31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56005" y="3606165"/>
            <a:ext cx="0" cy="2026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290695" y="4967605"/>
            <a:ext cx="1050925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466455" y="5345430"/>
            <a:ext cx="102933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066800" y="2118360"/>
            <a:ext cx="0" cy="152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饼形 28"/>
          <p:cNvSpPr/>
          <p:nvPr/>
        </p:nvSpPr>
        <p:spPr>
          <a:xfrm rot="4020000">
            <a:off x="6464300" y="4520565"/>
            <a:ext cx="879475" cy="902335"/>
          </a:xfrm>
          <a:prstGeom prst="pie">
            <a:avLst>
              <a:gd name="adj1" fmla="val 3847634"/>
              <a:gd name="adj2" fmla="val 16200000"/>
            </a:avLst>
          </a:prstGeom>
          <a:solidFill>
            <a:schemeClr val="dk1">
              <a:alpha val="3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20049809-7fc0-4e64-a7e5-eaaa65b00476}"/>
  <p:tag name="TABLE_ENDDRAG_ORIGIN_RECT" val="316*132"/>
  <p:tag name="TABLE_ENDDRAG_RECT" val="319*387*316*13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520,&quot;width&quot;:587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128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Maximum reachable space</vt:lpstr>
      <vt:lpstr>Minimum reachable space</vt:lpstr>
      <vt:lpstr>reachable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 Lin</cp:lastModifiedBy>
  <cp:revision>179</cp:revision>
  <dcterms:created xsi:type="dcterms:W3CDTF">2019-06-19T02:08:00Z</dcterms:created>
  <dcterms:modified xsi:type="dcterms:W3CDTF">2021-10-11T01:19:55Z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FC0D9FA485C84DC695D543293E5F6B22</vt:lpwstr>
  </property>
</Properties>
</file>