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9143-D1EF-4D0D-84E2-E70B0B64517F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EBC5-066B-4C75-B930-B5631AC0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Hints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 parameters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246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offsets are important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148638" cy="326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8229600" cy="40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96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link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must specify the base and tooltip of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there is a coordinate frame somewhere on the board different from the robot’s base.</a:t>
            </a:r>
          </a:p>
          <a:p>
            <a:r>
              <a:rPr lang="en-US" dirty="0" smtClean="0"/>
              <a:t>Here is an example of how to do this.  Here the base of the robot is above the plane of the board</a:t>
            </a:r>
          </a:p>
          <a:p>
            <a:r>
              <a:rPr lang="en-US" dirty="0" smtClean="0"/>
              <a:t>The tool is your pen length.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91438"/>
            <a:ext cx="8001000" cy="5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to specify the joint limits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229600" cy="44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the range of motion of your robot.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0832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8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1 Hints</vt:lpstr>
      <vt:lpstr>Dh parameters</vt:lpstr>
      <vt:lpstr>Link offsets are important</vt:lpstr>
      <vt:lpstr>You must specify the base and tooltip of the robot</vt:lpstr>
      <vt:lpstr>Make sure to specify the joint limits</vt:lpstr>
      <vt:lpstr>Show the range of motion of your robot.</vt:lpstr>
    </vt:vector>
  </TitlesOfParts>
  <Company>Wayne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Hints</dc:title>
  <dc:creator>Abhilash</dc:creator>
  <cp:lastModifiedBy>Abhilash</cp:lastModifiedBy>
  <cp:revision>2</cp:revision>
  <dcterms:created xsi:type="dcterms:W3CDTF">2017-10-03T13:58:24Z</dcterms:created>
  <dcterms:modified xsi:type="dcterms:W3CDTF">2017-10-03T14:08:30Z</dcterms:modified>
</cp:coreProperties>
</file>