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92" r:id="rId3"/>
    <p:sldId id="274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00"/>
    <a:srgbClr val="FFC000"/>
    <a:srgbClr val="00CC00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92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8194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Exercise with </a:t>
            </a:r>
            <a:r>
              <a:rPr lang="en-US" altLang="zh-CN" sz="3200" b="1" dirty="0" err="1">
                <a:solidFill>
                  <a:srgbClr val="000099"/>
                </a:solidFill>
              </a:rPr>
              <a:t>MetDA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411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MetDA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online</a:t>
            </a:r>
            <a:endParaRPr lang="en-US" sz="320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3048000"/>
            <a:ext cx="6089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http://metda.fiehnlab.ucdavis.edu/</a:t>
            </a:r>
          </a:p>
        </p:txBody>
      </p:sp>
    </p:spTree>
    <p:extLst>
      <p:ext uri="{BB962C8B-B14F-4D97-AF65-F5344CB8AC3E}">
        <p14:creationId xmlns:p14="http://schemas.microsoft.com/office/powerpoint/2010/main" val="22983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Input format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70358-3C70-4AE3-A7EA-19828A1A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5444224" cy="3636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38E81-8119-4CBE-AA3C-8DF142DDAABC}"/>
              </a:ext>
            </a:extLst>
          </p:cNvPr>
          <p:cNvSpPr txBox="1"/>
          <p:nvPr/>
        </p:nvSpPr>
        <p:spPr>
          <a:xfrm>
            <a:off x="1752600" y="52578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sheet of a .xlsx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to have one column of </a:t>
            </a:r>
            <a:r>
              <a:rPr lang="en-US" dirty="0">
                <a:highlight>
                  <a:srgbClr val="FFC000"/>
                </a:highlight>
              </a:rPr>
              <a:t>compound information</a:t>
            </a:r>
            <a:r>
              <a:rPr lang="en-US" dirty="0"/>
              <a:t> and one row of </a:t>
            </a:r>
            <a:r>
              <a:rPr lang="en-US" dirty="0">
                <a:highlight>
                  <a:srgbClr val="FFFF00"/>
                </a:highlight>
              </a:rPr>
              <a:t>sample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E6E6E6"/>
                </a:highlight>
              </a:rPr>
              <a:t>Gray area</a:t>
            </a:r>
            <a:r>
              <a:rPr lang="en-US" dirty="0"/>
              <a:t> must be empty.</a:t>
            </a:r>
          </a:p>
        </p:txBody>
      </p:sp>
    </p:spTree>
    <p:extLst>
      <p:ext uri="{BB962C8B-B14F-4D97-AF65-F5344CB8AC3E}">
        <p14:creationId xmlns:p14="http://schemas.microsoft.com/office/powerpoint/2010/main" val="41506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57200"/>
            <a:ext cx="61722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Citation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4F894-1404-4E66-9DDC-1BD5A2B2FDD3}"/>
              </a:ext>
            </a:extLst>
          </p:cNvPr>
          <p:cNvSpPr/>
          <p:nvPr/>
        </p:nvSpPr>
        <p:spPr>
          <a:xfrm>
            <a:off x="914400" y="2967335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Wanichthanarak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K., Fan, S.,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Grapov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D.,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Barupal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D. K.,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Fiehn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O. (2017).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Metabox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: a toolbox for metabolomic data analysis, interpretation and integrative exploration. 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One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12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(1), e0171046.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89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</cp:lastModifiedBy>
  <cp:revision>148</cp:revision>
  <dcterms:created xsi:type="dcterms:W3CDTF">2013-07-10T06:33:47Z</dcterms:created>
  <dcterms:modified xsi:type="dcterms:W3CDTF">2018-08-01T18:28:48Z</dcterms:modified>
</cp:coreProperties>
</file>