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D358"/>
    <a:srgbClr val="FFCE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72"/>
  </p:normalViewPr>
  <p:slideViewPr>
    <p:cSldViewPr snapToGrid="0" snapToObjects="1">
      <p:cViewPr>
        <p:scale>
          <a:sx n="65" d="100"/>
          <a:sy n="65" d="100"/>
        </p:scale>
        <p:origin x="1192" y="1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40517-4AC2-504D-969A-111D399CB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469A90-16B3-8846-B9A2-059399D43C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533EC8-6F31-3E47-A141-783DDB9AA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ACF8-21BB-7D49-AF6F-025CB190496B}" type="datetimeFigureOut">
              <a:rPr kumimoji="1" lang="zh-CN" altLang="en-US" smtClean="0"/>
              <a:t>2018/12/12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EF3D3E-5558-1D46-AEA5-216880C17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F56529-80B7-B545-BFBE-04D36AFC6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62F0-343E-D34A-AE17-51276AF7BE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4383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03CA38-3D8D-7244-B57F-9D7849E3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78713C-7BE3-FD42-A106-ED421F581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C74490-DF2B-A440-8BAB-5192802F2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ACF8-21BB-7D49-AF6F-025CB190496B}" type="datetimeFigureOut">
              <a:rPr kumimoji="1" lang="zh-CN" altLang="en-US" smtClean="0"/>
              <a:t>2018/12/12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7D3F3A-EEFD-B948-9BA5-CD6CB5EB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F3C3ED-A1CF-074B-8C3C-A280D7DF5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62F0-343E-D34A-AE17-51276AF7BE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297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6A1271-521A-6E47-973F-A898425BE3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4DD817-1722-564B-BA6C-A8F951053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696DF8-D69A-984B-B389-92BD1FDE0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ACF8-21BB-7D49-AF6F-025CB190496B}" type="datetimeFigureOut">
              <a:rPr kumimoji="1" lang="zh-CN" altLang="en-US" smtClean="0"/>
              <a:t>2018/12/12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383F91-DC92-5C44-B048-9487B0356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7FFEDF-9A1B-8843-B836-65E4C0108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62F0-343E-D34A-AE17-51276AF7BE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6856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5DF14-CFD5-C241-82A3-84F5CABFE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24A5A6-D48E-7B42-971C-F4626EAF4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643D61-9867-F44C-BEC9-9FA4753A7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ACF8-21BB-7D49-AF6F-025CB190496B}" type="datetimeFigureOut">
              <a:rPr kumimoji="1" lang="zh-CN" altLang="en-US" smtClean="0"/>
              <a:t>2018/12/12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39C034-F78F-FB4A-ABEB-EE4B42F28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7096DF-887B-0043-9CD5-7637A66F9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62F0-343E-D34A-AE17-51276AF7BE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073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5AD8A7-8E3D-8B40-BBAD-2C72B0D33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7D7FC4-7C30-1143-9379-30ADE3755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2F235D-B8FB-D446-A61C-7C1D791D7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ACF8-21BB-7D49-AF6F-025CB190496B}" type="datetimeFigureOut">
              <a:rPr kumimoji="1" lang="zh-CN" altLang="en-US" smtClean="0"/>
              <a:t>2018/12/12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6519FE-B9E2-644A-9557-FC0934B27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BDA67A-2677-8F42-B31F-9F7F0E8F0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62F0-343E-D34A-AE17-51276AF7BE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3112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610AAA-46AA-9046-B9AB-D76EC2514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D8F439-05AF-C649-9F54-96E4103066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19DED1-C59D-9249-B290-EDFC47697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8BFA7A-20C0-E14F-81A4-1D46BE291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ACF8-21BB-7D49-AF6F-025CB190496B}" type="datetimeFigureOut">
              <a:rPr kumimoji="1" lang="zh-CN" altLang="en-US" smtClean="0"/>
              <a:t>2018/12/12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8395CE-F7C7-A741-9DF0-8D7417208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7D373A-9F37-B04B-8332-2DBAAAF55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62F0-343E-D34A-AE17-51276AF7BE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8027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A2E32-88C9-1246-B265-AA8CD1CA5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4831BA-FA89-DD49-8641-40E0EE1BD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D32233-E139-254A-AF61-85C70DE42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C31EB45-7B84-FE42-9E1E-F30DC9AEF5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AF1831-64EE-1F4F-AA52-5E2D2990D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7509261-DE22-3047-B575-F87EB478A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ACF8-21BB-7D49-AF6F-025CB190496B}" type="datetimeFigureOut">
              <a:rPr kumimoji="1" lang="zh-CN" altLang="en-US" smtClean="0"/>
              <a:t>2018/12/12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251AF98-9547-DB40-A562-88BCECD92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690B785-55C4-1645-99B8-AC3D0B43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62F0-343E-D34A-AE17-51276AF7BE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7258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B56314-164C-8141-8AF2-EACA6C045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3A28BF1-0E3C-7D4D-B914-D4F13AF00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ACF8-21BB-7D49-AF6F-025CB190496B}" type="datetimeFigureOut">
              <a:rPr kumimoji="1" lang="zh-CN" altLang="en-US" smtClean="0"/>
              <a:t>2018/12/12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9B0DF16-7C63-434D-8088-7A1952A2D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DAC797-6E5E-F44E-B9AB-5FA936697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62F0-343E-D34A-AE17-51276AF7BE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1292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1BDD68-035D-0248-8013-690D4B42B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ACF8-21BB-7D49-AF6F-025CB190496B}" type="datetimeFigureOut">
              <a:rPr kumimoji="1" lang="zh-CN" altLang="en-US" smtClean="0"/>
              <a:t>2018/12/12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E5D0BC-9AB3-7F4C-8771-38B99A023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8FEB9D-239C-814E-861A-DCA532B86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62F0-343E-D34A-AE17-51276AF7BE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309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FAABE5-D338-324A-99EA-F3EC01C1E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00067E-55E4-584A-B0CC-D44FEDDF2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16ACA6-8508-9245-8944-3EAE147E8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78FE21-E2CB-B846-AA41-9F6E97AE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ACF8-21BB-7D49-AF6F-025CB190496B}" type="datetimeFigureOut">
              <a:rPr kumimoji="1" lang="zh-CN" altLang="en-US" smtClean="0"/>
              <a:t>2018/12/12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513369-E26C-E242-91C7-B2ED59857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D46C26-363E-4B4D-9D48-CEA161642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62F0-343E-D34A-AE17-51276AF7BE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1757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0B5679-2584-A649-8C2F-4AAF05648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D692FA7-E8B0-F84C-8244-FB8D9AD1F0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C303D2-8097-B048-A328-F769EE711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6CFBFE-8259-9A48-B222-F9710A46C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ACF8-21BB-7D49-AF6F-025CB190496B}" type="datetimeFigureOut">
              <a:rPr kumimoji="1" lang="zh-CN" altLang="en-US" smtClean="0"/>
              <a:t>2018/12/12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C16BFB-32A7-9648-AC3B-A3C65F43E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5140F6-771B-004D-99F3-81B1ADEF6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62F0-343E-D34A-AE17-51276AF7BE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295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A585605-BFC1-BB4E-8741-6BDF13C82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B620B2-FA46-FC4A-9230-BA0F8F908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F2D061-2B9A-8C4A-B16C-C6E0BB28E5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CACF8-21BB-7D49-AF6F-025CB190496B}" type="datetimeFigureOut">
              <a:rPr kumimoji="1" lang="zh-CN" altLang="en-US" smtClean="0"/>
              <a:t>2018/12/12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DB3B95-BD28-5046-A778-7B4665CBD1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0C2EC0-C54C-E448-8B2C-1412BFF01E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662F0-343E-D34A-AE17-51276AF7BE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1533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D678177-6473-B547-82EE-E1D6B79CB1DE}"/>
              </a:ext>
            </a:extLst>
          </p:cNvPr>
          <p:cNvSpPr/>
          <p:nvPr/>
        </p:nvSpPr>
        <p:spPr>
          <a:xfrm>
            <a:off x="2274570" y="2217420"/>
            <a:ext cx="1411606" cy="3817620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E6D871AA-8566-DD48-88ED-F0DF04D76652}"/>
              </a:ext>
            </a:extLst>
          </p:cNvPr>
          <p:cNvCxnSpPr/>
          <p:nvPr/>
        </p:nvCxnSpPr>
        <p:spPr>
          <a:xfrm>
            <a:off x="2543175" y="2217420"/>
            <a:ext cx="0" cy="381762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7C0F2B0C-7A5A-9A4D-A841-575A96D01633}"/>
              </a:ext>
            </a:extLst>
          </p:cNvPr>
          <p:cNvCxnSpPr/>
          <p:nvPr/>
        </p:nvCxnSpPr>
        <p:spPr>
          <a:xfrm>
            <a:off x="2809876" y="2217420"/>
            <a:ext cx="0" cy="381762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3B26B1DF-925D-1B47-A109-B4E79D66A5D7}"/>
              </a:ext>
            </a:extLst>
          </p:cNvPr>
          <p:cNvCxnSpPr/>
          <p:nvPr/>
        </p:nvCxnSpPr>
        <p:spPr>
          <a:xfrm>
            <a:off x="3119439" y="2217420"/>
            <a:ext cx="0" cy="381762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04B8212C-F503-F943-AC53-0C34DF7ED312}"/>
              </a:ext>
            </a:extLst>
          </p:cNvPr>
          <p:cNvCxnSpPr/>
          <p:nvPr/>
        </p:nvCxnSpPr>
        <p:spPr>
          <a:xfrm>
            <a:off x="3414714" y="2217420"/>
            <a:ext cx="0" cy="381762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E40B435D-FF73-A84A-9BD9-5686C8C5B9E8}"/>
              </a:ext>
            </a:extLst>
          </p:cNvPr>
          <p:cNvSpPr/>
          <p:nvPr/>
        </p:nvSpPr>
        <p:spPr>
          <a:xfrm>
            <a:off x="2274570" y="2217420"/>
            <a:ext cx="1411606" cy="1114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D7146DA-106A-8349-9645-9EC1D118EBCF}"/>
              </a:ext>
            </a:extLst>
          </p:cNvPr>
          <p:cNvSpPr/>
          <p:nvPr/>
        </p:nvSpPr>
        <p:spPr>
          <a:xfrm>
            <a:off x="3709988" y="2214559"/>
            <a:ext cx="5067291" cy="3817620"/>
          </a:xfrm>
          <a:prstGeom prst="rect">
            <a:avLst/>
          </a:prstGeom>
          <a:noFill/>
          <a:ln w="12700">
            <a:solidFill>
              <a:srgbClr val="87D3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6"/>
              </a:solidFill>
            </a:endParaRPr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2EB11D61-C474-1B4E-8DFB-517575F2CA36}"/>
              </a:ext>
            </a:extLst>
          </p:cNvPr>
          <p:cNvCxnSpPr/>
          <p:nvPr/>
        </p:nvCxnSpPr>
        <p:spPr>
          <a:xfrm>
            <a:off x="3952875" y="2214559"/>
            <a:ext cx="0" cy="3817620"/>
          </a:xfrm>
          <a:prstGeom prst="line">
            <a:avLst/>
          </a:prstGeom>
          <a:ln>
            <a:solidFill>
              <a:srgbClr val="87D3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ECA7AC7B-1BC1-5542-8BB7-E7C1677AFEE0}"/>
              </a:ext>
            </a:extLst>
          </p:cNvPr>
          <p:cNvCxnSpPr/>
          <p:nvPr/>
        </p:nvCxnSpPr>
        <p:spPr>
          <a:xfrm>
            <a:off x="4219576" y="2214559"/>
            <a:ext cx="0" cy="3817620"/>
          </a:xfrm>
          <a:prstGeom prst="line">
            <a:avLst/>
          </a:prstGeom>
          <a:ln>
            <a:solidFill>
              <a:srgbClr val="87D3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39F74FBC-FADB-9743-B03B-5A0BBAD99614}"/>
              </a:ext>
            </a:extLst>
          </p:cNvPr>
          <p:cNvCxnSpPr/>
          <p:nvPr/>
        </p:nvCxnSpPr>
        <p:spPr>
          <a:xfrm>
            <a:off x="4500563" y="2214559"/>
            <a:ext cx="0" cy="3817620"/>
          </a:xfrm>
          <a:prstGeom prst="line">
            <a:avLst/>
          </a:prstGeom>
          <a:ln>
            <a:solidFill>
              <a:srgbClr val="87D3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71A3B9D0-5DDA-1E48-AB5E-F96A98BDA17E}"/>
              </a:ext>
            </a:extLst>
          </p:cNvPr>
          <p:cNvCxnSpPr/>
          <p:nvPr/>
        </p:nvCxnSpPr>
        <p:spPr>
          <a:xfrm>
            <a:off x="4795838" y="2214559"/>
            <a:ext cx="0" cy="3817620"/>
          </a:xfrm>
          <a:prstGeom prst="line">
            <a:avLst/>
          </a:prstGeom>
          <a:ln>
            <a:solidFill>
              <a:srgbClr val="87D3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70557A6F-A8CA-6949-BB27-D25828D480D6}"/>
              </a:ext>
            </a:extLst>
          </p:cNvPr>
          <p:cNvCxnSpPr/>
          <p:nvPr/>
        </p:nvCxnSpPr>
        <p:spPr>
          <a:xfrm>
            <a:off x="5091113" y="2214559"/>
            <a:ext cx="0" cy="3817620"/>
          </a:xfrm>
          <a:prstGeom prst="line">
            <a:avLst/>
          </a:prstGeom>
          <a:ln>
            <a:solidFill>
              <a:srgbClr val="87D3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C4BD2F4D-66E9-8445-80D2-9AD7533F0EE4}"/>
              </a:ext>
            </a:extLst>
          </p:cNvPr>
          <p:cNvCxnSpPr/>
          <p:nvPr/>
        </p:nvCxnSpPr>
        <p:spPr>
          <a:xfrm>
            <a:off x="5357814" y="2214559"/>
            <a:ext cx="0" cy="3817620"/>
          </a:xfrm>
          <a:prstGeom prst="line">
            <a:avLst/>
          </a:prstGeom>
          <a:ln>
            <a:solidFill>
              <a:srgbClr val="87D3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EA473EE6-0D92-5348-8F40-87327691AB54}"/>
              </a:ext>
            </a:extLst>
          </p:cNvPr>
          <p:cNvCxnSpPr/>
          <p:nvPr/>
        </p:nvCxnSpPr>
        <p:spPr>
          <a:xfrm>
            <a:off x="5638801" y="2214559"/>
            <a:ext cx="0" cy="3817620"/>
          </a:xfrm>
          <a:prstGeom prst="line">
            <a:avLst/>
          </a:prstGeom>
          <a:ln>
            <a:solidFill>
              <a:srgbClr val="87D3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E972B31E-8298-2247-AF4D-17FCC22CEE8F}"/>
              </a:ext>
            </a:extLst>
          </p:cNvPr>
          <p:cNvCxnSpPr/>
          <p:nvPr/>
        </p:nvCxnSpPr>
        <p:spPr>
          <a:xfrm>
            <a:off x="5934076" y="2214559"/>
            <a:ext cx="0" cy="3817620"/>
          </a:xfrm>
          <a:prstGeom prst="line">
            <a:avLst/>
          </a:prstGeom>
          <a:ln>
            <a:solidFill>
              <a:srgbClr val="87D3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1BFBA933-37E4-844F-9D68-96A89FD11164}"/>
              </a:ext>
            </a:extLst>
          </p:cNvPr>
          <p:cNvCxnSpPr/>
          <p:nvPr/>
        </p:nvCxnSpPr>
        <p:spPr>
          <a:xfrm>
            <a:off x="6229350" y="2214559"/>
            <a:ext cx="0" cy="3817620"/>
          </a:xfrm>
          <a:prstGeom prst="line">
            <a:avLst/>
          </a:prstGeom>
          <a:ln>
            <a:solidFill>
              <a:srgbClr val="87D3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EFB90486-4CD2-2F4C-BA10-A12386CA3981}"/>
              </a:ext>
            </a:extLst>
          </p:cNvPr>
          <p:cNvCxnSpPr/>
          <p:nvPr/>
        </p:nvCxnSpPr>
        <p:spPr>
          <a:xfrm>
            <a:off x="6496051" y="2214559"/>
            <a:ext cx="0" cy="3817620"/>
          </a:xfrm>
          <a:prstGeom prst="line">
            <a:avLst/>
          </a:prstGeom>
          <a:ln>
            <a:solidFill>
              <a:srgbClr val="87D3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09265D8B-E549-E74F-A61F-C76155A4B268}"/>
              </a:ext>
            </a:extLst>
          </p:cNvPr>
          <p:cNvCxnSpPr/>
          <p:nvPr/>
        </p:nvCxnSpPr>
        <p:spPr>
          <a:xfrm>
            <a:off x="6777038" y="2214559"/>
            <a:ext cx="0" cy="3817620"/>
          </a:xfrm>
          <a:prstGeom prst="line">
            <a:avLst/>
          </a:prstGeom>
          <a:ln>
            <a:solidFill>
              <a:srgbClr val="87D3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B68399C5-571C-FA40-AD3D-B444C2534507}"/>
              </a:ext>
            </a:extLst>
          </p:cNvPr>
          <p:cNvCxnSpPr/>
          <p:nvPr/>
        </p:nvCxnSpPr>
        <p:spPr>
          <a:xfrm>
            <a:off x="7072313" y="2214559"/>
            <a:ext cx="0" cy="3817620"/>
          </a:xfrm>
          <a:prstGeom prst="line">
            <a:avLst/>
          </a:prstGeom>
          <a:ln>
            <a:solidFill>
              <a:srgbClr val="87D3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3AFB76B7-9D2E-994C-8835-7111E586B14E}"/>
              </a:ext>
            </a:extLst>
          </p:cNvPr>
          <p:cNvCxnSpPr/>
          <p:nvPr/>
        </p:nvCxnSpPr>
        <p:spPr>
          <a:xfrm>
            <a:off x="7353300" y="2214559"/>
            <a:ext cx="0" cy="3817620"/>
          </a:xfrm>
          <a:prstGeom prst="line">
            <a:avLst/>
          </a:prstGeom>
          <a:ln>
            <a:solidFill>
              <a:srgbClr val="87D3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F20F6EFF-04D3-D44D-9214-CF76A595F706}"/>
              </a:ext>
            </a:extLst>
          </p:cNvPr>
          <p:cNvCxnSpPr/>
          <p:nvPr/>
        </p:nvCxnSpPr>
        <p:spPr>
          <a:xfrm>
            <a:off x="7620001" y="2214559"/>
            <a:ext cx="0" cy="3817620"/>
          </a:xfrm>
          <a:prstGeom prst="line">
            <a:avLst/>
          </a:prstGeom>
          <a:ln>
            <a:solidFill>
              <a:srgbClr val="87D3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E67C036A-CCC1-3E40-96E6-A21551DCA0F2}"/>
              </a:ext>
            </a:extLst>
          </p:cNvPr>
          <p:cNvCxnSpPr/>
          <p:nvPr/>
        </p:nvCxnSpPr>
        <p:spPr>
          <a:xfrm>
            <a:off x="7900988" y="2214559"/>
            <a:ext cx="0" cy="3817620"/>
          </a:xfrm>
          <a:prstGeom prst="line">
            <a:avLst/>
          </a:prstGeom>
          <a:ln>
            <a:solidFill>
              <a:srgbClr val="87D3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8FCFC736-7225-FF45-B9E2-64FF4D1FB3B2}"/>
              </a:ext>
            </a:extLst>
          </p:cNvPr>
          <p:cNvCxnSpPr/>
          <p:nvPr/>
        </p:nvCxnSpPr>
        <p:spPr>
          <a:xfrm>
            <a:off x="8196263" y="2214559"/>
            <a:ext cx="0" cy="3817620"/>
          </a:xfrm>
          <a:prstGeom prst="line">
            <a:avLst/>
          </a:prstGeom>
          <a:ln>
            <a:solidFill>
              <a:srgbClr val="87D3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CB46EC3E-3EE8-2A41-83F8-37F54312143F}"/>
              </a:ext>
            </a:extLst>
          </p:cNvPr>
          <p:cNvCxnSpPr/>
          <p:nvPr/>
        </p:nvCxnSpPr>
        <p:spPr>
          <a:xfrm>
            <a:off x="8477250" y="2214559"/>
            <a:ext cx="0" cy="3817620"/>
          </a:xfrm>
          <a:prstGeom prst="line">
            <a:avLst/>
          </a:prstGeom>
          <a:ln>
            <a:solidFill>
              <a:srgbClr val="87D3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FEF6F36E-2425-6247-96F9-4511243AC0AB}"/>
              </a:ext>
            </a:extLst>
          </p:cNvPr>
          <p:cNvSpPr/>
          <p:nvPr/>
        </p:nvSpPr>
        <p:spPr>
          <a:xfrm>
            <a:off x="3714281" y="2214559"/>
            <a:ext cx="5062998" cy="114304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87D3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6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635B126-DAC8-DC4D-8399-1E25DBF1EE4F}"/>
              </a:ext>
            </a:extLst>
          </p:cNvPr>
          <p:cNvSpPr/>
          <p:nvPr/>
        </p:nvSpPr>
        <p:spPr>
          <a:xfrm>
            <a:off x="3714282" y="2214559"/>
            <a:ext cx="214782" cy="38176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87D3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6"/>
              </a:solidFill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2FB64608-20B4-1144-98AF-D4724495CDB2}"/>
              </a:ext>
            </a:extLst>
          </p:cNvPr>
          <p:cNvGrpSpPr/>
          <p:nvPr/>
        </p:nvGrpSpPr>
        <p:grpSpPr>
          <a:xfrm>
            <a:off x="3728087" y="1628775"/>
            <a:ext cx="5049192" cy="558167"/>
            <a:chOff x="3728087" y="840105"/>
            <a:chExt cx="5049192" cy="1346838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FEA45F3B-C6D0-1F4B-8930-92E47D7B477A}"/>
                </a:ext>
              </a:extLst>
            </p:cNvPr>
            <p:cNvSpPr/>
            <p:nvPr/>
          </p:nvSpPr>
          <p:spPr>
            <a:xfrm>
              <a:off x="3728087" y="854397"/>
              <a:ext cx="5034904" cy="1332546"/>
            </a:xfrm>
            <a:prstGeom prst="rect">
              <a:avLst/>
            </a:prstGeom>
            <a:noFill/>
            <a:ln w="12700">
              <a:solidFill>
                <a:srgbClr val="FFCE2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cxnSp>
          <p:nvCxnSpPr>
            <p:cNvPr id="32" name="直线连接符 31">
              <a:extLst>
                <a:ext uri="{FF2B5EF4-FFF2-40B4-BE49-F238E27FC236}">
                  <a16:creationId xmlns:a16="http://schemas.microsoft.com/office/drawing/2014/main" id="{F02E5039-2660-2049-83AB-0F0BF1A7818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638802" y="-1054413"/>
              <a:ext cx="0" cy="3817620"/>
            </a:xfrm>
            <a:prstGeom prst="line">
              <a:avLst/>
            </a:prstGeom>
            <a:ln>
              <a:solidFill>
                <a:srgbClr val="FFCE2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连接符 32">
              <a:extLst>
                <a:ext uri="{FF2B5EF4-FFF2-40B4-BE49-F238E27FC236}">
                  <a16:creationId xmlns:a16="http://schemas.microsoft.com/office/drawing/2014/main" id="{D503A051-DEA5-DB48-AD99-01140152A6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9992" y="1092522"/>
              <a:ext cx="5032999" cy="0"/>
            </a:xfrm>
            <a:prstGeom prst="line">
              <a:avLst/>
            </a:prstGeom>
            <a:ln>
              <a:solidFill>
                <a:srgbClr val="FFCE2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连接符 33">
              <a:extLst>
                <a:ext uri="{FF2B5EF4-FFF2-40B4-BE49-F238E27FC236}">
                  <a16:creationId xmlns:a16="http://schemas.microsoft.com/office/drawing/2014/main" id="{3FB0BB3E-7CD4-A149-825B-CF27CB5FA1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9992" y="1373509"/>
              <a:ext cx="5032999" cy="0"/>
            </a:xfrm>
            <a:prstGeom prst="line">
              <a:avLst/>
            </a:prstGeom>
            <a:ln>
              <a:solidFill>
                <a:srgbClr val="FFCE2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34">
              <a:extLst>
                <a:ext uri="{FF2B5EF4-FFF2-40B4-BE49-F238E27FC236}">
                  <a16:creationId xmlns:a16="http://schemas.microsoft.com/office/drawing/2014/main" id="{3E75FE64-E96E-1A44-B3A9-79B9CD730B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9992" y="1654496"/>
              <a:ext cx="5047287" cy="0"/>
            </a:xfrm>
            <a:prstGeom prst="line">
              <a:avLst/>
            </a:prstGeom>
            <a:ln>
              <a:solidFill>
                <a:srgbClr val="FFCE2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>
              <a:extLst>
                <a:ext uri="{FF2B5EF4-FFF2-40B4-BE49-F238E27FC236}">
                  <a16:creationId xmlns:a16="http://schemas.microsoft.com/office/drawing/2014/main" id="{9F1D9D42-B568-354A-BF39-CBA9D5AE45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9992" y="1949773"/>
              <a:ext cx="5047287" cy="0"/>
            </a:xfrm>
            <a:prstGeom prst="line">
              <a:avLst/>
            </a:prstGeom>
            <a:ln>
              <a:solidFill>
                <a:srgbClr val="FFCE2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340AD945-95CA-664E-B847-3106EECC7F65}"/>
                </a:ext>
              </a:extLst>
            </p:cNvPr>
            <p:cNvSpPr/>
            <p:nvPr/>
          </p:nvSpPr>
          <p:spPr>
            <a:xfrm>
              <a:off x="3728087" y="840105"/>
              <a:ext cx="200977" cy="1332545"/>
            </a:xfrm>
            <a:prstGeom prst="rect">
              <a:avLst/>
            </a:prstGeom>
            <a:solidFill>
              <a:srgbClr val="FFCE2C">
                <a:alpha val="50000"/>
              </a:srgbClr>
            </a:solidFill>
            <a:ln>
              <a:solidFill>
                <a:srgbClr val="FFCE2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63EA7376-1272-8D4D-B114-5B4B8042CDF0}"/>
              </a:ext>
            </a:extLst>
          </p:cNvPr>
          <p:cNvCxnSpPr>
            <a:cxnSpLocks/>
          </p:cNvCxnSpPr>
          <p:nvPr/>
        </p:nvCxnSpPr>
        <p:spPr>
          <a:xfrm flipH="1">
            <a:off x="3728087" y="2459359"/>
            <a:ext cx="5032999" cy="0"/>
          </a:xfrm>
          <a:prstGeom prst="line">
            <a:avLst/>
          </a:prstGeom>
          <a:ln>
            <a:solidFill>
              <a:srgbClr val="87D3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877B6FC7-C861-A04B-8B55-A1F4F63A3BBB}"/>
              </a:ext>
            </a:extLst>
          </p:cNvPr>
          <p:cNvCxnSpPr>
            <a:cxnSpLocks/>
          </p:cNvCxnSpPr>
          <p:nvPr/>
        </p:nvCxnSpPr>
        <p:spPr>
          <a:xfrm flipH="1">
            <a:off x="3729992" y="2602234"/>
            <a:ext cx="5032999" cy="0"/>
          </a:xfrm>
          <a:prstGeom prst="line">
            <a:avLst/>
          </a:prstGeom>
          <a:ln>
            <a:solidFill>
              <a:srgbClr val="87D3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574912FE-540E-CE49-A6A9-D18341A65E38}"/>
              </a:ext>
            </a:extLst>
          </p:cNvPr>
          <p:cNvCxnSpPr>
            <a:cxnSpLocks/>
          </p:cNvCxnSpPr>
          <p:nvPr/>
        </p:nvCxnSpPr>
        <p:spPr>
          <a:xfrm flipH="1">
            <a:off x="3728087" y="2726060"/>
            <a:ext cx="5032999" cy="0"/>
          </a:xfrm>
          <a:prstGeom prst="line">
            <a:avLst/>
          </a:prstGeom>
          <a:ln>
            <a:solidFill>
              <a:srgbClr val="87D3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53F58C28-8D36-634A-A09B-0986AF60FD25}"/>
              </a:ext>
            </a:extLst>
          </p:cNvPr>
          <p:cNvCxnSpPr>
            <a:cxnSpLocks/>
          </p:cNvCxnSpPr>
          <p:nvPr/>
        </p:nvCxnSpPr>
        <p:spPr>
          <a:xfrm flipH="1">
            <a:off x="3729992" y="2868935"/>
            <a:ext cx="5032999" cy="0"/>
          </a:xfrm>
          <a:prstGeom prst="line">
            <a:avLst/>
          </a:prstGeom>
          <a:ln>
            <a:solidFill>
              <a:srgbClr val="87D3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B0FF5C77-E932-8745-A699-2620D246CA86}"/>
              </a:ext>
            </a:extLst>
          </p:cNvPr>
          <p:cNvCxnSpPr>
            <a:cxnSpLocks/>
          </p:cNvCxnSpPr>
          <p:nvPr/>
        </p:nvCxnSpPr>
        <p:spPr>
          <a:xfrm flipH="1">
            <a:off x="3728087" y="3019424"/>
            <a:ext cx="5032999" cy="0"/>
          </a:xfrm>
          <a:prstGeom prst="line">
            <a:avLst/>
          </a:prstGeom>
          <a:ln>
            <a:solidFill>
              <a:srgbClr val="87D3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176DE44A-7F52-9F40-B2D8-0DE842BA32A7}"/>
              </a:ext>
            </a:extLst>
          </p:cNvPr>
          <p:cNvCxnSpPr>
            <a:cxnSpLocks/>
          </p:cNvCxnSpPr>
          <p:nvPr/>
        </p:nvCxnSpPr>
        <p:spPr>
          <a:xfrm flipH="1">
            <a:off x="3729992" y="3162299"/>
            <a:ext cx="5032999" cy="0"/>
          </a:xfrm>
          <a:prstGeom prst="line">
            <a:avLst/>
          </a:prstGeom>
          <a:ln>
            <a:solidFill>
              <a:srgbClr val="87D3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D1B33D23-2F44-8B48-A4EE-E49C01529D55}"/>
              </a:ext>
            </a:extLst>
          </p:cNvPr>
          <p:cNvCxnSpPr>
            <a:cxnSpLocks/>
          </p:cNvCxnSpPr>
          <p:nvPr/>
        </p:nvCxnSpPr>
        <p:spPr>
          <a:xfrm flipH="1">
            <a:off x="3728087" y="3286125"/>
            <a:ext cx="5032999" cy="0"/>
          </a:xfrm>
          <a:prstGeom prst="line">
            <a:avLst/>
          </a:prstGeom>
          <a:ln>
            <a:solidFill>
              <a:srgbClr val="87D3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679F3080-460D-9147-83DE-DA8495531FDC}"/>
              </a:ext>
            </a:extLst>
          </p:cNvPr>
          <p:cNvCxnSpPr>
            <a:cxnSpLocks/>
          </p:cNvCxnSpPr>
          <p:nvPr/>
        </p:nvCxnSpPr>
        <p:spPr>
          <a:xfrm flipH="1">
            <a:off x="3729992" y="3429000"/>
            <a:ext cx="5032999" cy="0"/>
          </a:xfrm>
          <a:prstGeom prst="line">
            <a:avLst/>
          </a:prstGeom>
          <a:ln>
            <a:solidFill>
              <a:srgbClr val="87D3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A0792EF0-FDB3-3242-913C-03EBDB7BCEC3}"/>
              </a:ext>
            </a:extLst>
          </p:cNvPr>
          <p:cNvCxnSpPr>
            <a:cxnSpLocks/>
          </p:cNvCxnSpPr>
          <p:nvPr/>
        </p:nvCxnSpPr>
        <p:spPr>
          <a:xfrm flipH="1">
            <a:off x="3728087" y="3554734"/>
            <a:ext cx="5032999" cy="0"/>
          </a:xfrm>
          <a:prstGeom prst="line">
            <a:avLst/>
          </a:prstGeom>
          <a:ln>
            <a:solidFill>
              <a:srgbClr val="87D3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6ECF88C7-982B-1743-93CD-472A389AEBAB}"/>
              </a:ext>
            </a:extLst>
          </p:cNvPr>
          <p:cNvCxnSpPr>
            <a:cxnSpLocks/>
          </p:cNvCxnSpPr>
          <p:nvPr/>
        </p:nvCxnSpPr>
        <p:spPr>
          <a:xfrm flipH="1">
            <a:off x="3729992" y="3697609"/>
            <a:ext cx="5032999" cy="0"/>
          </a:xfrm>
          <a:prstGeom prst="line">
            <a:avLst/>
          </a:prstGeom>
          <a:ln>
            <a:solidFill>
              <a:srgbClr val="87D3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37574F4F-C38C-9E47-B9A8-03B6A3DF6586}"/>
              </a:ext>
            </a:extLst>
          </p:cNvPr>
          <p:cNvCxnSpPr>
            <a:cxnSpLocks/>
          </p:cNvCxnSpPr>
          <p:nvPr/>
        </p:nvCxnSpPr>
        <p:spPr>
          <a:xfrm flipH="1">
            <a:off x="3728087" y="3821435"/>
            <a:ext cx="5032999" cy="0"/>
          </a:xfrm>
          <a:prstGeom prst="line">
            <a:avLst/>
          </a:prstGeom>
          <a:ln>
            <a:solidFill>
              <a:srgbClr val="87D3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E327A6A5-C912-F141-A561-14CCD22A0C26}"/>
              </a:ext>
            </a:extLst>
          </p:cNvPr>
          <p:cNvCxnSpPr>
            <a:cxnSpLocks/>
          </p:cNvCxnSpPr>
          <p:nvPr/>
        </p:nvCxnSpPr>
        <p:spPr>
          <a:xfrm flipH="1">
            <a:off x="3729992" y="3964310"/>
            <a:ext cx="5032999" cy="0"/>
          </a:xfrm>
          <a:prstGeom prst="line">
            <a:avLst/>
          </a:prstGeom>
          <a:ln>
            <a:solidFill>
              <a:srgbClr val="87D3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F926E1E3-05FF-9440-A9B4-72A7A9562396}"/>
              </a:ext>
            </a:extLst>
          </p:cNvPr>
          <p:cNvCxnSpPr>
            <a:cxnSpLocks/>
          </p:cNvCxnSpPr>
          <p:nvPr/>
        </p:nvCxnSpPr>
        <p:spPr>
          <a:xfrm flipH="1">
            <a:off x="3728087" y="4114799"/>
            <a:ext cx="5032999" cy="0"/>
          </a:xfrm>
          <a:prstGeom prst="line">
            <a:avLst/>
          </a:prstGeom>
          <a:ln>
            <a:solidFill>
              <a:srgbClr val="87D3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2A63CB1F-CDE1-D742-936F-DF339C909275}"/>
              </a:ext>
            </a:extLst>
          </p:cNvPr>
          <p:cNvCxnSpPr>
            <a:cxnSpLocks/>
          </p:cNvCxnSpPr>
          <p:nvPr/>
        </p:nvCxnSpPr>
        <p:spPr>
          <a:xfrm flipH="1">
            <a:off x="3729992" y="4257674"/>
            <a:ext cx="5032999" cy="0"/>
          </a:xfrm>
          <a:prstGeom prst="line">
            <a:avLst/>
          </a:prstGeom>
          <a:ln>
            <a:solidFill>
              <a:srgbClr val="87D3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244DC466-BDF5-A445-A9B7-FC78FFC54C7E}"/>
              </a:ext>
            </a:extLst>
          </p:cNvPr>
          <p:cNvCxnSpPr>
            <a:cxnSpLocks/>
          </p:cNvCxnSpPr>
          <p:nvPr/>
        </p:nvCxnSpPr>
        <p:spPr>
          <a:xfrm flipH="1">
            <a:off x="3728087" y="4381500"/>
            <a:ext cx="5032999" cy="0"/>
          </a:xfrm>
          <a:prstGeom prst="line">
            <a:avLst/>
          </a:prstGeom>
          <a:ln>
            <a:solidFill>
              <a:srgbClr val="87D3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D27D98EE-C8EA-7D4B-947E-C752799C64B9}"/>
              </a:ext>
            </a:extLst>
          </p:cNvPr>
          <p:cNvCxnSpPr>
            <a:cxnSpLocks/>
          </p:cNvCxnSpPr>
          <p:nvPr/>
        </p:nvCxnSpPr>
        <p:spPr>
          <a:xfrm flipH="1">
            <a:off x="3729992" y="4510087"/>
            <a:ext cx="5032999" cy="0"/>
          </a:xfrm>
          <a:prstGeom prst="line">
            <a:avLst/>
          </a:prstGeom>
          <a:ln>
            <a:solidFill>
              <a:srgbClr val="87D3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连接符 58">
            <a:extLst>
              <a:ext uri="{FF2B5EF4-FFF2-40B4-BE49-F238E27FC236}">
                <a16:creationId xmlns:a16="http://schemas.microsoft.com/office/drawing/2014/main" id="{404B0086-906C-AD4D-84EA-A06856CF5A08}"/>
              </a:ext>
            </a:extLst>
          </p:cNvPr>
          <p:cNvCxnSpPr>
            <a:cxnSpLocks/>
          </p:cNvCxnSpPr>
          <p:nvPr/>
        </p:nvCxnSpPr>
        <p:spPr>
          <a:xfrm flipH="1">
            <a:off x="3744280" y="4635823"/>
            <a:ext cx="5032999" cy="0"/>
          </a:xfrm>
          <a:prstGeom prst="line">
            <a:avLst/>
          </a:prstGeom>
          <a:ln>
            <a:solidFill>
              <a:srgbClr val="87D3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351709DE-8057-E146-8BDE-A5A19A6817D5}"/>
              </a:ext>
            </a:extLst>
          </p:cNvPr>
          <p:cNvCxnSpPr>
            <a:cxnSpLocks/>
          </p:cNvCxnSpPr>
          <p:nvPr/>
        </p:nvCxnSpPr>
        <p:spPr>
          <a:xfrm flipH="1">
            <a:off x="3746185" y="4778698"/>
            <a:ext cx="5032999" cy="0"/>
          </a:xfrm>
          <a:prstGeom prst="line">
            <a:avLst/>
          </a:prstGeom>
          <a:ln>
            <a:solidFill>
              <a:srgbClr val="87D3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D4FD551E-62E9-374A-9856-BD8F0DFCD2B6}"/>
              </a:ext>
            </a:extLst>
          </p:cNvPr>
          <p:cNvCxnSpPr>
            <a:cxnSpLocks/>
          </p:cNvCxnSpPr>
          <p:nvPr/>
        </p:nvCxnSpPr>
        <p:spPr>
          <a:xfrm flipH="1">
            <a:off x="3744280" y="4929187"/>
            <a:ext cx="5032999" cy="0"/>
          </a:xfrm>
          <a:prstGeom prst="line">
            <a:avLst/>
          </a:prstGeom>
          <a:ln>
            <a:solidFill>
              <a:srgbClr val="87D3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24529816-D22E-AB42-98A4-47B2AB43C6B0}"/>
              </a:ext>
            </a:extLst>
          </p:cNvPr>
          <p:cNvCxnSpPr>
            <a:cxnSpLocks/>
          </p:cNvCxnSpPr>
          <p:nvPr/>
        </p:nvCxnSpPr>
        <p:spPr>
          <a:xfrm flipH="1">
            <a:off x="3746185" y="5072062"/>
            <a:ext cx="5032999" cy="0"/>
          </a:xfrm>
          <a:prstGeom prst="line">
            <a:avLst/>
          </a:prstGeom>
          <a:ln>
            <a:solidFill>
              <a:srgbClr val="87D3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0FF1E09B-D9CD-CB47-8B01-65178A4C36B2}"/>
              </a:ext>
            </a:extLst>
          </p:cNvPr>
          <p:cNvCxnSpPr>
            <a:cxnSpLocks/>
          </p:cNvCxnSpPr>
          <p:nvPr/>
        </p:nvCxnSpPr>
        <p:spPr>
          <a:xfrm flipH="1">
            <a:off x="3744280" y="5195888"/>
            <a:ext cx="5032999" cy="0"/>
          </a:xfrm>
          <a:prstGeom prst="line">
            <a:avLst/>
          </a:prstGeom>
          <a:ln>
            <a:solidFill>
              <a:srgbClr val="87D3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D8BAA020-7F0E-0D41-9204-66038152C72F}"/>
              </a:ext>
            </a:extLst>
          </p:cNvPr>
          <p:cNvCxnSpPr>
            <a:cxnSpLocks/>
          </p:cNvCxnSpPr>
          <p:nvPr/>
        </p:nvCxnSpPr>
        <p:spPr>
          <a:xfrm flipH="1">
            <a:off x="3746185" y="5338763"/>
            <a:ext cx="5032999" cy="0"/>
          </a:xfrm>
          <a:prstGeom prst="line">
            <a:avLst/>
          </a:prstGeom>
          <a:ln>
            <a:solidFill>
              <a:srgbClr val="87D3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472FF83E-AAEA-C443-BE75-5098BB9BDD59}"/>
              </a:ext>
            </a:extLst>
          </p:cNvPr>
          <p:cNvCxnSpPr>
            <a:cxnSpLocks/>
          </p:cNvCxnSpPr>
          <p:nvPr/>
        </p:nvCxnSpPr>
        <p:spPr>
          <a:xfrm flipH="1">
            <a:off x="3744280" y="5464497"/>
            <a:ext cx="5032999" cy="0"/>
          </a:xfrm>
          <a:prstGeom prst="line">
            <a:avLst/>
          </a:prstGeom>
          <a:ln>
            <a:solidFill>
              <a:srgbClr val="87D3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6AA7ECE4-F9C3-A34B-9FA7-91DFF006E63E}"/>
              </a:ext>
            </a:extLst>
          </p:cNvPr>
          <p:cNvCxnSpPr>
            <a:cxnSpLocks/>
          </p:cNvCxnSpPr>
          <p:nvPr/>
        </p:nvCxnSpPr>
        <p:spPr>
          <a:xfrm flipH="1">
            <a:off x="3746185" y="5607372"/>
            <a:ext cx="5032999" cy="0"/>
          </a:xfrm>
          <a:prstGeom prst="line">
            <a:avLst/>
          </a:prstGeom>
          <a:ln>
            <a:solidFill>
              <a:srgbClr val="87D3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连接符 66">
            <a:extLst>
              <a:ext uri="{FF2B5EF4-FFF2-40B4-BE49-F238E27FC236}">
                <a16:creationId xmlns:a16="http://schemas.microsoft.com/office/drawing/2014/main" id="{8B932BA1-FB96-3345-9957-92ACDDA45A36}"/>
              </a:ext>
            </a:extLst>
          </p:cNvPr>
          <p:cNvCxnSpPr>
            <a:cxnSpLocks/>
          </p:cNvCxnSpPr>
          <p:nvPr/>
        </p:nvCxnSpPr>
        <p:spPr>
          <a:xfrm flipH="1">
            <a:off x="3744280" y="5731198"/>
            <a:ext cx="5032999" cy="0"/>
          </a:xfrm>
          <a:prstGeom prst="line">
            <a:avLst/>
          </a:prstGeom>
          <a:ln>
            <a:solidFill>
              <a:srgbClr val="87D3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2AD40DF3-8E29-A642-A915-290644189A87}"/>
              </a:ext>
            </a:extLst>
          </p:cNvPr>
          <p:cNvCxnSpPr>
            <a:cxnSpLocks/>
          </p:cNvCxnSpPr>
          <p:nvPr/>
        </p:nvCxnSpPr>
        <p:spPr>
          <a:xfrm flipH="1">
            <a:off x="3746185" y="5874073"/>
            <a:ext cx="5032999" cy="0"/>
          </a:xfrm>
          <a:prstGeom prst="line">
            <a:avLst/>
          </a:prstGeom>
          <a:ln>
            <a:solidFill>
              <a:srgbClr val="87D3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连接符 68">
            <a:extLst>
              <a:ext uri="{FF2B5EF4-FFF2-40B4-BE49-F238E27FC236}">
                <a16:creationId xmlns:a16="http://schemas.microsoft.com/office/drawing/2014/main" id="{7E6BF2BD-EC76-D34D-897D-69803E926694}"/>
              </a:ext>
            </a:extLst>
          </p:cNvPr>
          <p:cNvCxnSpPr>
            <a:cxnSpLocks/>
          </p:cNvCxnSpPr>
          <p:nvPr/>
        </p:nvCxnSpPr>
        <p:spPr>
          <a:xfrm flipH="1">
            <a:off x="3744280" y="6024562"/>
            <a:ext cx="5032999" cy="0"/>
          </a:xfrm>
          <a:prstGeom prst="line">
            <a:avLst/>
          </a:prstGeom>
          <a:ln>
            <a:solidFill>
              <a:srgbClr val="87D3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3E5D31F9-E43A-ED4A-B6CB-283074B7E3C7}"/>
              </a:ext>
            </a:extLst>
          </p:cNvPr>
          <p:cNvGrpSpPr/>
          <p:nvPr/>
        </p:nvGrpSpPr>
        <p:grpSpPr>
          <a:xfrm>
            <a:off x="3721895" y="1073676"/>
            <a:ext cx="5049192" cy="560609"/>
            <a:chOff x="3728087" y="854397"/>
            <a:chExt cx="5049192" cy="1352730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9F6BBE32-906E-5046-820C-8AAD50C24ACC}"/>
                </a:ext>
              </a:extLst>
            </p:cNvPr>
            <p:cNvSpPr/>
            <p:nvPr/>
          </p:nvSpPr>
          <p:spPr>
            <a:xfrm>
              <a:off x="3728087" y="854397"/>
              <a:ext cx="5034904" cy="1332546"/>
            </a:xfrm>
            <a:prstGeom prst="rect">
              <a:avLst/>
            </a:prstGeom>
            <a:noFill/>
            <a:ln w="12700">
              <a:solidFill>
                <a:srgbClr val="FFCE2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cxnSp>
          <p:nvCxnSpPr>
            <p:cNvPr id="80" name="直线连接符 79">
              <a:extLst>
                <a:ext uri="{FF2B5EF4-FFF2-40B4-BE49-F238E27FC236}">
                  <a16:creationId xmlns:a16="http://schemas.microsoft.com/office/drawing/2014/main" id="{AD3A82A7-3467-804B-829B-9F7896B5CD9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638802" y="-1054413"/>
              <a:ext cx="0" cy="3817620"/>
            </a:xfrm>
            <a:prstGeom prst="line">
              <a:avLst/>
            </a:prstGeom>
            <a:ln>
              <a:solidFill>
                <a:srgbClr val="FFCE2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线连接符 80">
              <a:extLst>
                <a:ext uri="{FF2B5EF4-FFF2-40B4-BE49-F238E27FC236}">
                  <a16:creationId xmlns:a16="http://schemas.microsoft.com/office/drawing/2014/main" id="{B2311A04-7E8D-9C42-A43A-D8F1D59691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9992" y="1092522"/>
              <a:ext cx="5032999" cy="0"/>
            </a:xfrm>
            <a:prstGeom prst="line">
              <a:avLst/>
            </a:prstGeom>
            <a:ln>
              <a:solidFill>
                <a:srgbClr val="FFCE2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线连接符 81">
              <a:extLst>
                <a:ext uri="{FF2B5EF4-FFF2-40B4-BE49-F238E27FC236}">
                  <a16:creationId xmlns:a16="http://schemas.microsoft.com/office/drawing/2014/main" id="{3020EBB7-A7AC-EB4C-800D-A3B007AE8C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9992" y="1373509"/>
              <a:ext cx="5032999" cy="0"/>
            </a:xfrm>
            <a:prstGeom prst="line">
              <a:avLst/>
            </a:prstGeom>
            <a:ln>
              <a:solidFill>
                <a:srgbClr val="FFCE2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线连接符 82">
              <a:extLst>
                <a:ext uri="{FF2B5EF4-FFF2-40B4-BE49-F238E27FC236}">
                  <a16:creationId xmlns:a16="http://schemas.microsoft.com/office/drawing/2014/main" id="{13136552-7A72-B744-AE6B-3E2B3F8877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9992" y="1654496"/>
              <a:ext cx="5047287" cy="0"/>
            </a:xfrm>
            <a:prstGeom prst="line">
              <a:avLst/>
            </a:prstGeom>
            <a:ln>
              <a:solidFill>
                <a:srgbClr val="FFCE2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线连接符 83">
              <a:extLst>
                <a:ext uri="{FF2B5EF4-FFF2-40B4-BE49-F238E27FC236}">
                  <a16:creationId xmlns:a16="http://schemas.microsoft.com/office/drawing/2014/main" id="{2939C3EC-B1DB-FF40-8B53-7019F12959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9992" y="1949773"/>
              <a:ext cx="5047287" cy="0"/>
            </a:xfrm>
            <a:prstGeom prst="line">
              <a:avLst/>
            </a:prstGeom>
            <a:ln>
              <a:solidFill>
                <a:srgbClr val="FFCE2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91C86267-C229-1646-B0FD-031C920802A3}"/>
                </a:ext>
              </a:extLst>
            </p:cNvPr>
            <p:cNvSpPr/>
            <p:nvPr/>
          </p:nvSpPr>
          <p:spPr>
            <a:xfrm>
              <a:off x="3728087" y="874581"/>
              <a:ext cx="200977" cy="1332546"/>
            </a:xfrm>
            <a:prstGeom prst="rect">
              <a:avLst/>
            </a:prstGeom>
            <a:solidFill>
              <a:srgbClr val="FFCE2C">
                <a:alpha val="50000"/>
              </a:srgbClr>
            </a:solidFill>
            <a:ln>
              <a:solidFill>
                <a:srgbClr val="FFCE2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86" name="矩形 85">
            <a:extLst>
              <a:ext uri="{FF2B5EF4-FFF2-40B4-BE49-F238E27FC236}">
                <a16:creationId xmlns:a16="http://schemas.microsoft.com/office/drawing/2014/main" id="{EB46594B-88DA-5F48-8254-E4AAC3D96D7C}"/>
              </a:ext>
            </a:extLst>
          </p:cNvPr>
          <p:cNvSpPr/>
          <p:nvPr/>
        </p:nvSpPr>
        <p:spPr>
          <a:xfrm>
            <a:off x="2274570" y="1073676"/>
            <a:ext cx="1411606" cy="11073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C195EDA2-B4F2-B442-A47F-C50632C52AD0}"/>
              </a:ext>
            </a:extLst>
          </p:cNvPr>
          <p:cNvSpPr/>
          <p:nvPr/>
        </p:nvSpPr>
        <p:spPr>
          <a:xfrm>
            <a:off x="3744280" y="1073676"/>
            <a:ext cx="5012519" cy="11073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</a:rPr>
              <a:t>Sample Metadata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BBE3A172-CD73-BB49-A50D-9B5847D45344}"/>
              </a:ext>
            </a:extLst>
          </p:cNvPr>
          <p:cNvSpPr/>
          <p:nvPr/>
        </p:nvSpPr>
        <p:spPr>
          <a:xfrm>
            <a:off x="2274570" y="2328863"/>
            <a:ext cx="1411606" cy="3703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</a:rPr>
              <a:t>Compound Metadata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BF237312-CA5E-D240-ADB8-DC246AEA25FC}"/>
              </a:ext>
            </a:extLst>
          </p:cNvPr>
          <p:cNvSpPr/>
          <p:nvPr/>
        </p:nvSpPr>
        <p:spPr>
          <a:xfrm>
            <a:off x="3701886" y="2355937"/>
            <a:ext cx="5054914" cy="3661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</a:rPr>
              <a:t>Data Values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146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472048A3-4763-2F4D-99FE-CA95622685D4}"/>
              </a:ext>
            </a:extLst>
          </p:cNvPr>
          <p:cNvGrpSpPr/>
          <p:nvPr/>
        </p:nvGrpSpPr>
        <p:grpSpPr>
          <a:xfrm>
            <a:off x="2452680" y="471487"/>
            <a:ext cx="6719896" cy="5915026"/>
            <a:chOff x="2452680" y="471487"/>
            <a:chExt cx="6719896" cy="5915026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1EF6F1AF-6B83-8849-8574-3A8085A63C50}"/>
                </a:ext>
              </a:extLst>
            </p:cNvPr>
            <p:cNvGrpSpPr/>
            <p:nvPr/>
          </p:nvGrpSpPr>
          <p:grpSpPr>
            <a:xfrm>
              <a:off x="2452680" y="471487"/>
              <a:ext cx="6719896" cy="5915026"/>
              <a:chOff x="2274570" y="1073676"/>
              <a:chExt cx="6504614" cy="4961364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D678177-6473-B547-82EE-E1D6B79CB1DE}"/>
                  </a:ext>
                </a:extLst>
              </p:cNvPr>
              <p:cNvSpPr/>
              <p:nvPr/>
            </p:nvSpPr>
            <p:spPr>
              <a:xfrm>
                <a:off x="2274570" y="2217420"/>
                <a:ext cx="1411606" cy="3817620"/>
              </a:xfrm>
              <a:prstGeom prst="rect">
                <a:avLst/>
              </a:prstGeom>
              <a:noFill/>
              <a:ln w="127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6" name="直线连接符 5">
                <a:extLst>
                  <a:ext uri="{FF2B5EF4-FFF2-40B4-BE49-F238E27FC236}">
                    <a16:creationId xmlns:a16="http://schemas.microsoft.com/office/drawing/2014/main" id="{E6D871AA-8566-DD48-88ED-F0DF04D76652}"/>
                  </a:ext>
                </a:extLst>
              </p:cNvPr>
              <p:cNvCxnSpPr/>
              <p:nvPr/>
            </p:nvCxnSpPr>
            <p:spPr>
              <a:xfrm>
                <a:off x="2543175" y="2217420"/>
                <a:ext cx="0" cy="381762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线连接符 6">
                <a:extLst>
                  <a:ext uri="{FF2B5EF4-FFF2-40B4-BE49-F238E27FC236}">
                    <a16:creationId xmlns:a16="http://schemas.microsoft.com/office/drawing/2014/main" id="{7C0F2B0C-7A5A-9A4D-A841-575A96D01633}"/>
                  </a:ext>
                </a:extLst>
              </p:cNvPr>
              <p:cNvCxnSpPr/>
              <p:nvPr/>
            </p:nvCxnSpPr>
            <p:spPr>
              <a:xfrm>
                <a:off x="2809876" y="2217420"/>
                <a:ext cx="0" cy="381762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线连接符 7">
                <a:extLst>
                  <a:ext uri="{FF2B5EF4-FFF2-40B4-BE49-F238E27FC236}">
                    <a16:creationId xmlns:a16="http://schemas.microsoft.com/office/drawing/2014/main" id="{3B26B1DF-925D-1B47-A109-B4E79D66A5D7}"/>
                  </a:ext>
                </a:extLst>
              </p:cNvPr>
              <p:cNvCxnSpPr/>
              <p:nvPr/>
            </p:nvCxnSpPr>
            <p:spPr>
              <a:xfrm>
                <a:off x="3119439" y="2217420"/>
                <a:ext cx="0" cy="381762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线连接符 8">
                <a:extLst>
                  <a:ext uri="{FF2B5EF4-FFF2-40B4-BE49-F238E27FC236}">
                    <a16:creationId xmlns:a16="http://schemas.microsoft.com/office/drawing/2014/main" id="{04B8212C-F503-F943-AC53-0C34DF7ED312}"/>
                  </a:ext>
                </a:extLst>
              </p:cNvPr>
              <p:cNvCxnSpPr/>
              <p:nvPr/>
            </p:nvCxnSpPr>
            <p:spPr>
              <a:xfrm>
                <a:off x="3414714" y="2217420"/>
                <a:ext cx="0" cy="381762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40B435D-FF73-A84A-9BD9-5686C8C5B9E8}"/>
                  </a:ext>
                </a:extLst>
              </p:cNvPr>
              <p:cNvSpPr/>
              <p:nvPr/>
            </p:nvSpPr>
            <p:spPr>
              <a:xfrm>
                <a:off x="2274570" y="2217420"/>
                <a:ext cx="1411606" cy="111443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D7146DA-106A-8349-9645-9EC1D118EBCF}"/>
                  </a:ext>
                </a:extLst>
              </p:cNvPr>
              <p:cNvSpPr/>
              <p:nvPr/>
            </p:nvSpPr>
            <p:spPr>
              <a:xfrm>
                <a:off x="3709988" y="2214559"/>
                <a:ext cx="5067291" cy="3817620"/>
              </a:xfrm>
              <a:prstGeom prst="rect">
                <a:avLst/>
              </a:prstGeom>
              <a:noFill/>
              <a:ln w="12700">
                <a:solidFill>
                  <a:srgbClr val="87D35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12" name="直线连接符 11">
                <a:extLst>
                  <a:ext uri="{FF2B5EF4-FFF2-40B4-BE49-F238E27FC236}">
                    <a16:creationId xmlns:a16="http://schemas.microsoft.com/office/drawing/2014/main" id="{2EB11D61-C474-1B4E-8DFB-517575F2CA36}"/>
                  </a:ext>
                </a:extLst>
              </p:cNvPr>
              <p:cNvCxnSpPr/>
              <p:nvPr/>
            </p:nvCxnSpPr>
            <p:spPr>
              <a:xfrm>
                <a:off x="3952875" y="2214559"/>
                <a:ext cx="0" cy="3817620"/>
              </a:xfrm>
              <a:prstGeom prst="line">
                <a:avLst/>
              </a:prstGeom>
              <a:ln>
                <a:solidFill>
                  <a:srgbClr val="87D3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线连接符 12">
                <a:extLst>
                  <a:ext uri="{FF2B5EF4-FFF2-40B4-BE49-F238E27FC236}">
                    <a16:creationId xmlns:a16="http://schemas.microsoft.com/office/drawing/2014/main" id="{ECA7AC7B-1BC1-5542-8BB7-E7C1677AFEE0}"/>
                  </a:ext>
                </a:extLst>
              </p:cNvPr>
              <p:cNvCxnSpPr/>
              <p:nvPr/>
            </p:nvCxnSpPr>
            <p:spPr>
              <a:xfrm>
                <a:off x="4219576" y="2214559"/>
                <a:ext cx="0" cy="3817620"/>
              </a:xfrm>
              <a:prstGeom prst="line">
                <a:avLst/>
              </a:prstGeom>
              <a:ln>
                <a:solidFill>
                  <a:srgbClr val="87D3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线连接符 13">
                <a:extLst>
                  <a:ext uri="{FF2B5EF4-FFF2-40B4-BE49-F238E27FC236}">
                    <a16:creationId xmlns:a16="http://schemas.microsoft.com/office/drawing/2014/main" id="{39F74FBC-FADB-9743-B03B-5A0BBAD99614}"/>
                  </a:ext>
                </a:extLst>
              </p:cNvPr>
              <p:cNvCxnSpPr/>
              <p:nvPr/>
            </p:nvCxnSpPr>
            <p:spPr>
              <a:xfrm>
                <a:off x="4500563" y="2214559"/>
                <a:ext cx="0" cy="3817620"/>
              </a:xfrm>
              <a:prstGeom prst="line">
                <a:avLst/>
              </a:prstGeom>
              <a:ln>
                <a:solidFill>
                  <a:srgbClr val="87D3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线连接符 14">
                <a:extLst>
                  <a:ext uri="{FF2B5EF4-FFF2-40B4-BE49-F238E27FC236}">
                    <a16:creationId xmlns:a16="http://schemas.microsoft.com/office/drawing/2014/main" id="{71A3B9D0-5DDA-1E48-AB5E-F96A98BDA17E}"/>
                  </a:ext>
                </a:extLst>
              </p:cNvPr>
              <p:cNvCxnSpPr/>
              <p:nvPr/>
            </p:nvCxnSpPr>
            <p:spPr>
              <a:xfrm>
                <a:off x="4795838" y="2214559"/>
                <a:ext cx="0" cy="3817620"/>
              </a:xfrm>
              <a:prstGeom prst="line">
                <a:avLst/>
              </a:prstGeom>
              <a:ln>
                <a:solidFill>
                  <a:srgbClr val="87D3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线连接符 15">
                <a:extLst>
                  <a:ext uri="{FF2B5EF4-FFF2-40B4-BE49-F238E27FC236}">
                    <a16:creationId xmlns:a16="http://schemas.microsoft.com/office/drawing/2014/main" id="{70557A6F-A8CA-6949-BB27-D25828D480D6}"/>
                  </a:ext>
                </a:extLst>
              </p:cNvPr>
              <p:cNvCxnSpPr/>
              <p:nvPr/>
            </p:nvCxnSpPr>
            <p:spPr>
              <a:xfrm>
                <a:off x="5091113" y="2214559"/>
                <a:ext cx="0" cy="3817620"/>
              </a:xfrm>
              <a:prstGeom prst="line">
                <a:avLst/>
              </a:prstGeom>
              <a:ln>
                <a:solidFill>
                  <a:srgbClr val="87D3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线连接符 16">
                <a:extLst>
                  <a:ext uri="{FF2B5EF4-FFF2-40B4-BE49-F238E27FC236}">
                    <a16:creationId xmlns:a16="http://schemas.microsoft.com/office/drawing/2014/main" id="{C4BD2F4D-66E9-8445-80D2-9AD7533F0EE4}"/>
                  </a:ext>
                </a:extLst>
              </p:cNvPr>
              <p:cNvCxnSpPr/>
              <p:nvPr/>
            </p:nvCxnSpPr>
            <p:spPr>
              <a:xfrm>
                <a:off x="5357814" y="2214559"/>
                <a:ext cx="0" cy="3817620"/>
              </a:xfrm>
              <a:prstGeom prst="line">
                <a:avLst/>
              </a:prstGeom>
              <a:ln>
                <a:solidFill>
                  <a:srgbClr val="87D3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线连接符 17">
                <a:extLst>
                  <a:ext uri="{FF2B5EF4-FFF2-40B4-BE49-F238E27FC236}">
                    <a16:creationId xmlns:a16="http://schemas.microsoft.com/office/drawing/2014/main" id="{EA473EE6-0D92-5348-8F40-87327691AB54}"/>
                  </a:ext>
                </a:extLst>
              </p:cNvPr>
              <p:cNvCxnSpPr/>
              <p:nvPr/>
            </p:nvCxnSpPr>
            <p:spPr>
              <a:xfrm>
                <a:off x="5638801" y="2214559"/>
                <a:ext cx="0" cy="3817620"/>
              </a:xfrm>
              <a:prstGeom prst="line">
                <a:avLst/>
              </a:prstGeom>
              <a:ln>
                <a:solidFill>
                  <a:srgbClr val="87D3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线连接符 18">
                <a:extLst>
                  <a:ext uri="{FF2B5EF4-FFF2-40B4-BE49-F238E27FC236}">
                    <a16:creationId xmlns:a16="http://schemas.microsoft.com/office/drawing/2014/main" id="{E972B31E-8298-2247-AF4D-17FCC22CEE8F}"/>
                  </a:ext>
                </a:extLst>
              </p:cNvPr>
              <p:cNvCxnSpPr/>
              <p:nvPr/>
            </p:nvCxnSpPr>
            <p:spPr>
              <a:xfrm>
                <a:off x="5934076" y="2214559"/>
                <a:ext cx="0" cy="3817620"/>
              </a:xfrm>
              <a:prstGeom prst="line">
                <a:avLst/>
              </a:prstGeom>
              <a:ln>
                <a:solidFill>
                  <a:srgbClr val="87D3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线连接符 19">
                <a:extLst>
                  <a:ext uri="{FF2B5EF4-FFF2-40B4-BE49-F238E27FC236}">
                    <a16:creationId xmlns:a16="http://schemas.microsoft.com/office/drawing/2014/main" id="{1BFBA933-37E4-844F-9D68-96A89FD11164}"/>
                  </a:ext>
                </a:extLst>
              </p:cNvPr>
              <p:cNvCxnSpPr/>
              <p:nvPr/>
            </p:nvCxnSpPr>
            <p:spPr>
              <a:xfrm>
                <a:off x="6229350" y="2214559"/>
                <a:ext cx="0" cy="3817620"/>
              </a:xfrm>
              <a:prstGeom prst="line">
                <a:avLst/>
              </a:prstGeom>
              <a:ln>
                <a:solidFill>
                  <a:srgbClr val="87D3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线连接符 20">
                <a:extLst>
                  <a:ext uri="{FF2B5EF4-FFF2-40B4-BE49-F238E27FC236}">
                    <a16:creationId xmlns:a16="http://schemas.microsoft.com/office/drawing/2014/main" id="{EFB90486-4CD2-2F4C-BA10-A12386CA3981}"/>
                  </a:ext>
                </a:extLst>
              </p:cNvPr>
              <p:cNvCxnSpPr/>
              <p:nvPr/>
            </p:nvCxnSpPr>
            <p:spPr>
              <a:xfrm>
                <a:off x="6496051" y="2214559"/>
                <a:ext cx="0" cy="3817620"/>
              </a:xfrm>
              <a:prstGeom prst="line">
                <a:avLst/>
              </a:prstGeom>
              <a:ln>
                <a:solidFill>
                  <a:srgbClr val="87D3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线连接符 21">
                <a:extLst>
                  <a:ext uri="{FF2B5EF4-FFF2-40B4-BE49-F238E27FC236}">
                    <a16:creationId xmlns:a16="http://schemas.microsoft.com/office/drawing/2014/main" id="{09265D8B-E549-E74F-A61F-C76155A4B268}"/>
                  </a:ext>
                </a:extLst>
              </p:cNvPr>
              <p:cNvCxnSpPr/>
              <p:nvPr/>
            </p:nvCxnSpPr>
            <p:spPr>
              <a:xfrm>
                <a:off x="6777038" y="2214559"/>
                <a:ext cx="0" cy="3817620"/>
              </a:xfrm>
              <a:prstGeom prst="line">
                <a:avLst/>
              </a:prstGeom>
              <a:ln>
                <a:solidFill>
                  <a:srgbClr val="87D3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线连接符 22">
                <a:extLst>
                  <a:ext uri="{FF2B5EF4-FFF2-40B4-BE49-F238E27FC236}">
                    <a16:creationId xmlns:a16="http://schemas.microsoft.com/office/drawing/2014/main" id="{B68399C5-571C-FA40-AD3D-B444C2534507}"/>
                  </a:ext>
                </a:extLst>
              </p:cNvPr>
              <p:cNvCxnSpPr/>
              <p:nvPr/>
            </p:nvCxnSpPr>
            <p:spPr>
              <a:xfrm>
                <a:off x="7072313" y="2214559"/>
                <a:ext cx="0" cy="3817620"/>
              </a:xfrm>
              <a:prstGeom prst="line">
                <a:avLst/>
              </a:prstGeom>
              <a:ln>
                <a:solidFill>
                  <a:srgbClr val="87D3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线连接符 23">
                <a:extLst>
                  <a:ext uri="{FF2B5EF4-FFF2-40B4-BE49-F238E27FC236}">
                    <a16:creationId xmlns:a16="http://schemas.microsoft.com/office/drawing/2014/main" id="{3AFB76B7-9D2E-994C-8835-7111E586B14E}"/>
                  </a:ext>
                </a:extLst>
              </p:cNvPr>
              <p:cNvCxnSpPr/>
              <p:nvPr/>
            </p:nvCxnSpPr>
            <p:spPr>
              <a:xfrm>
                <a:off x="7353300" y="2214559"/>
                <a:ext cx="0" cy="3817620"/>
              </a:xfrm>
              <a:prstGeom prst="line">
                <a:avLst/>
              </a:prstGeom>
              <a:ln>
                <a:solidFill>
                  <a:srgbClr val="87D3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线连接符 24">
                <a:extLst>
                  <a:ext uri="{FF2B5EF4-FFF2-40B4-BE49-F238E27FC236}">
                    <a16:creationId xmlns:a16="http://schemas.microsoft.com/office/drawing/2014/main" id="{F20F6EFF-04D3-D44D-9214-CF76A595F706}"/>
                  </a:ext>
                </a:extLst>
              </p:cNvPr>
              <p:cNvCxnSpPr/>
              <p:nvPr/>
            </p:nvCxnSpPr>
            <p:spPr>
              <a:xfrm>
                <a:off x="7620001" y="2214559"/>
                <a:ext cx="0" cy="3817620"/>
              </a:xfrm>
              <a:prstGeom prst="line">
                <a:avLst/>
              </a:prstGeom>
              <a:ln>
                <a:solidFill>
                  <a:srgbClr val="87D3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连接符 25">
                <a:extLst>
                  <a:ext uri="{FF2B5EF4-FFF2-40B4-BE49-F238E27FC236}">
                    <a16:creationId xmlns:a16="http://schemas.microsoft.com/office/drawing/2014/main" id="{E67C036A-CCC1-3E40-96E6-A21551DCA0F2}"/>
                  </a:ext>
                </a:extLst>
              </p:cNvPr>
              <p:cNvCxnSpPr/>
              <p:nvPr/>
            </p:nvCxnSpPr>
            <p:spPr>
              <a:xfrm>
                <a:off x="7900988" y="2214559"/>
                <a:ext cx="0" cy="3817620"/>
              </a:xfrm>
              <a:prstGeom prst="line">
                <a:avLst/>
              </a:prstGeom>
              <a:ln>
                <a:solidFill>
                  <a:srgbClr val="87D3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线连接符 26">
                <a:extLst>
                  <a:ext uri="{FF2B5EF4-FFF2-40B4-BE49-F238E27FC236}">
                    <a16:creationId xmlns:a16="http://schemas.microsoft.com/office/drawing/2014/main" id="{8FCFC736-7225-FF45-B9E2-64FF4D1FB3B2}"/>
                  </a:ext>
                </a:extLst>
              </p:cNvPr>
              <p:cNvCxnSpPr/>
              <p:nvPr/>
            </p:nvCxnSpPr>
            <p:spPr>
              <a:xfrm>
                <a:off x="8196263" y="2214559"/>
                <a:ext cx="0" cy="3817620"/>
              </a:xfrm>
              <a:prstGeom prst="line">
                <a:avLst/>
              </a:prstGeom>
              <a:ln>
                <a:solidFill>
                  <a:srgbClr val="87D3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连接符 27">
                <a:extLst>
                  <a:ext uri="{FF2B5EF4-FFF2-40B4-BE49-F238E27FC236}">
                    <a16:creationId xmlns:a16="http://schemas.microsoft.com/office/drawing/2014/main" id="{CB46EC3E-3EE8-2A41-83F8-37F54312143F}"/>
                  </a:ext>
                </a:extLst>
              </p:cNvPr>
              <p:cNvCxnSpPr/>
              <p:nvPr/>
            </p:nvCxnSpPr>
            <p:spPr>
              <a:xfrm>
                <a:off x="8477250" y="2214559"/>
                <a:ext cx="0" cy="3817620"/>
              </a:xfrm>
              <a:prstGeom prst="line">
                <a:avLst/>
              </a:prstGeom>
              <a:ln>
                <a:solidFill>
                  <a:srgbClr val="87D3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FEF6F36E-2425-6247-96F9-4511243AC0AB}"/>
                  </a:ext>
                </a:extLst>
              </p:cNvPr>
              <p:cNvSpPr/>
              <p:nvPr/>
            </p:nvSpPr>
            <p:spPr>
              <a:xfrm>
                <a:off x="3714281" y="2214559"/>
                <a:ext cx="5062998" cy="114304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>
                <a:solidFill>
                  <a:srgbClr val="87D35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accent6"/>
                  </a:solidFill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6635B126-DAC8-DC4D-8399-1E25DBF1EE4F}"/>
                  </a:ext>
                </a:extLst>
              </p:cNvPr>
              <p:cNvSpPr/>
              <p:nvPr/>
            </p:nvSpPr>
            <p:spPr>
              <a:xfrm>
                <a:off x="3714282" y="2214559"/>
                <a:ext cx="214782" cy="3817620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>
                <a:solidFill>
                  <a:srgbClr val="87D35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accent6"/>
                  </a:solidFill>
                </a:endParaRPr>
              </a:p>
            </p:txBody>
          </p:sp>
          <p:grpSp>
            <p:nvGrpSpPr>
              <p:cNvPr id="77" name="组合 76">
                <a:extLst>
                  <a:ext uri="{FF2B5EF4-FFF2-40B4-BE49-F238E27FC236}">
                    <a16:creationId xmlns:a16="http://schemas.microsoft.com/office/drawing/2014/main" id="{2FB64608-20B4-1144-98AF-D4724495CDB2}"/>
                  </a:ext>
                </a:extLst>
              </p:cNvPr>
              <p:cNvGrpSpPr/>
              <p:nvPr/>
            </p:nvGrpSpPr>
            <p:grpSpPr>
              <a:xfrm>
                <a:off x="3728087" y="1628775"/>
                <a:ext cx="5049192" cy="558167"/>
                <a:chOff x="3728087" y="840105"/>
                <a:chExt cx="5049192" cy="1346838"/>
              </a:xfrm>
            </p:grpSpPr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FEA45F3B-C6D0-1F4B-8930-92E47D7B477A}"/>
                    </a:ext>
                  </a:extLst>
                </p:cNvPr>
                <p:cNvSpPr/>
                <p:nvPr/>
              </p:nvSpPr>
              <p:spPr>
                <a:xfrm>
                  <a:off x="3728087" y="854397"/>
                  <a:ext cx="5034904" cy="1332546"/>
                </a:xfrm>
                <a:prstGeom prst="rect">
                  <a:avLst/>
                </a:prstGeom>
                <a:noFill/>
                <a:ln w="12700">
                  <a:solidFill>
                    <a:srgbClr val="FFCE2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32" name="直线连接符 31">
                  <a:extLst>
                    <a:ext uri="{FF2B5EF4-FFF2-40B4-BE49-F238E27FC236}">
                      <a16:creationId xmlns:a16="http://schemas.microsoft.com/office/drawing/2014/main" id="{F02E5039-2660-2049-83AB-0F0BF1A781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638802" y="-1054413"/>
                  <a:ext cx="0" cy="3817620"/>
                </a:xfrm>
                <a:prstGeom prst="line">
                  <a:avLst/>
                </a:prstGeom>
                <a:ln>
                  <a:solidFill>
                    <a:srgbClr val="FFCE2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线连接符 32">
                  <a:extLst>
                    <a:ext uri="{FF2B5EF4-FFF2-40B4-BE49-F238E27FC236}">
                      <a16:creationId xmlns:a16="http://schemas.microsoft.com/office/drawing/2014/main" id="{D503A051-DEA5-DB48-AD99-01140152A6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29992" y="1092522"/>
                  <a:ext cx="5032999" cy="0"/>
                </a:xfrm>
                <a:prstGeom prst="line">
                  <a:avLst/>
                </a:prstGeom>
                <a:ln>
                  <a:solidFill>
                    <a:srgbClr val="FFCE2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线连接符 33">
                  <a:extLst>
                    <a:ext uri="{FF2B5EF4-FFF2-40B4-BE49-F238E27FC236}">
                      <a16:creationId xmlns:a16="http://schemas.microsoft.com/office/drawing/2014/main" id="{3FB0BB3E-7CD4-A149-825B-CF27CB5FA1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29992" y="1373509"/>
                  <a:ext cx="5032999" cy="0"/>
                </a:xfrm>
                <a:prstGeom prst="line">
                  <a:avLst/>
                </a:prstGeom>
                <a:ln>
                  <a:solidFill>
                    <a:srgbClr val="FFCE2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线连接符 34">
                  <a:extLst>
                    <a:ext uri="{FF2B5EF4-FFF2-40B4-BE49-F238E27FC236}">
                      <a16:creationId xmlns:a16="http://schemas.microsoft.com/office/drawing/2014/main" id="{3E75FE64-E96E-1A44-B3A9-79B9CD730B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29992" y="1654496"/>
                  <a:ext cx="5047287" cy="0"/>
                </a:xfrm>
                <a:prstGeom prst="line">
                  <a:avLst/>
                </a:prstGeom>
                <a:ln>
                  <a:solidFill>
                    <a:srgbClr val="FFCE2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线连接符 39">
                  <a:extLst>
                    <a:ext uri="{FF2B5EF4-FFF2-40B4-BE49-F238E27FC236}">
                      <a16:creationId xmlns:a16="http://schemas.microsoft.com/office/drawing/2014/main" id="{9F1D9D42-B568-354A-BF39-CBA9D5AE45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29992" y="1949773"/>
                  <a:ext cx="5047287" cy="0"/>
                </a:xfrm>
                <a:prstGeom prst="line">
                  <a:avLst/>
                </a:prstGeom>
                <a:ln>
                  <a:solidFill>
                    <a:srgbClr val="FFCE2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340AD945-95CA-664E-B847-3106EECC7F65}"/>
                    </a:ext>
                  </a:extLst>
                </p:cNvPr>
                <p:cNvSpPr/>
                <p:nvPr/>
              </p:nvSpPr>
              <p:spPr>
                <a:xfrm>
                  <a:off x="3728087" y="840105"/>
                  <a:ext cx="200977" cy="1332545"/>
                </a:xfrm>
                <a:prstGeom prst="rect">
                  <a:avLst/>
                </a:prstGeom>
                <a:solidFill>
                  <a:srgbClr val="FFCE2C">
                    <a:alpha val="50000"/>
                  </a:srgbClr>
                </a:solidFill>
                <a:ln>
                  <a:solidFill>
                    <a:srgbClr val="FFCE2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cxnSp>
            <p:nvCxnSpPr>
              <p:cNvPr id="42" name="直线连接符 41">
                <a:extLst>
                  <a:ext uri="{FF2B5EF4-FFF2-40B4-BE49-F238E27FC236}">
                    <a16:creationId xmlns:a16="http://schemas.microsoft.com/office/drawing/2014/main" id="{63EA7376-1272-8D4D-B114-5B4B8042CD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28087" y="2459359"/>
                <a:ext cx="5032999" cy="0"/>
              </a:xfrm>
              <a:prstGeom prst="line">
                <a:avLst/>
              </a:prstGeom>
              <a:ln>
                <a:solidFill>
                  <a:srgbClr val="87D3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线连接符 42">
                <a:extLst>
                  <a:ext uri="{FF2B5EF4-FFF2-40B4-BE49-F238E27FC236}">
                    <a16:creationId xmlns:a16="http://schemas.microsoft.com/office/drawing/2014/main" id="{877B6FC7-C861-A04B-8B55-A1F4F63A3B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29992" y="2602234"/>
                <a:ext cx="5032999" cy="0"/>
              </a:xfrm>
              <a:prstGeom prst="line">
                <a:avLst/>
              </a:prstGeom>
              <a:ln>
                <a:solidFill>
                  <a:srgbClr val="87D3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符 44">
                <a:extLst>
                  <a:ext uri="{FF2B5EF4-FFF2-40B4-BE49-F238E27FC236}">
                    <a16:creationId xmlns:a16="http://schemas.microsoft.com/office/drawing/2014/main" id="{574912FE-540E-CE49-A6A9-D18341A65E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28087" y="2726060"/>
                <a:ext cx="5032999" cy="0"/>
              </a:xfrm>
              <a:prstGeom prst="line">
                <a:avLst/>
              </a:prstGeom>
              <a:ln>
                <a:solidFill>
                  <a:srgbClr val="87D3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连接符 45">
                <a:extLst>
                  <a:ext uri="{FF2B5EF4-FFF2-40B4-BE49-F238E27FC236}">
                    <a16:creationId xmlns:a16="http://schemas.microsoft.com/office/drawing/2014/main" id="{53F58C28-8D36-634A-A09B-0986AF60FD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29992" y="2868935"/>
                <a:ext cx="5032999" cy="0"/>
              </a:xfrm>
              <a:prstGeom prst="line">
                <a:avLst/>
              </a:prstGeom>
              <a:ln>
                <a:solidFill>
                  <a:srgbClr val="87D3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线连接符 46">
                <a:extLst>
                  <a:ext uri="{FF2B5EF4-FFF2-40B4-BE49-F238E27FC236}">
                    <a16:creationId xmlns:a16="http://schemas.microsoft.com/office/drawing/2014/main" id="{B0FF5C77-E932-8745-A699-2620D246CA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28087" y="3019424"/>
                <a:ext cx="5032999" cy="0"/>
              </a:xfrm>
              <a:prstGeom prst="line">
                <a:avLst/>
              </a:prstGeom>
              <a:ln>
                <a:solidFill>
                  <a:srgbClr val="87D3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线连接符 47">
                <a:extLst>
                  <a:ext uri="{FF2B5EF4-FFF2-40B4-BE49-F238E27FC236}">
                    <a16:creationId xmlns:a16="http://schemas.microsoft.com/office/drawing/2014/main" id="{176DE44A-7F52-9F40-B2D8-0DE842BA32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29992" y="3162299"/>
                <a:ext cx="5032999" cy="0"/>
              </a:xfrm>
              <a:prstGeom prst="line">
                <a:avLst/>
              </a:prstGeom>
              <a:ln>
                <a:solidFill>
                  <a:srgbClr val="87D3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线连接符 48">
                <a:extLst>
                  <a:ext uri="{FF2B5EF4-FFF2-40B4-BE49-F238E27FC236}">
                    <a16:creationId xmlns:a16="http://schemas.microsoft.com/office/drawing/2014/main" id="{D1B33D23-2F44-8B48-A4EE-E49C01529D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28087" y="3286125"/>
                <a:ext cx="5032999" cy="0"/>
              </a:xfrm>
              <a:prstGeom prst="line">
                <a:avLst/>
              </a:prstGeom>
              <a:ln>
                <a:solidFill>
                  <a:srgbClr val="87D3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线连接符 49">
                <a:extLst>
                  <a:ext uri="{FF2B5EF4-FFF2-40B4-BE49-F238E27FC236}">
                    <a16:creationId xmlns:a16="http://schemas.microsoft.com/office/drawing/2014/main" id="{679F3080-460D-9147-83DE-DA8495531F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29992" y="3429000"/>
                <a:ext cx="5032999" cy="0"/>
              </a:xfrm>
              <a:prstGeom prst="line">
                <a:avLst/>
              </a:prstGeom>
              <a:ln>
                <a:solidFill>
                  <a:srgbClr val="87D3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符 50">
                <a:extLst>
                  <a:ext uri="{FF2B5EF4-FFF2-40B4-BE49-F238E27FC236}">
                    <a16:creationId xmlns:a16="http://schemas.microsoft.com/office/drawing/2014/main" id="{A0792EF0-FDB3-3242-913C-03EBDB7BCE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28087" y="3554734"/>
                <a:ext cx="5032999" cy="0"/>
              </a:xfrm>
              <a:prstGeom prst="line">
                <a:avLst/>
              </a:prstGeom>
              <a:ln>
                <a:solidFill>
                  <a:srgbClr val="87D3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线连接符 51">
                <a:extLst>
                  <a:ext uri="{FF2B5EF4-FFF2-40B4-BE49-F238E27FC236}">
                    <a16:creationId xmlns:a16="http://schemas.microsoft.com/office/drawing/2014/main" id="{6ECF88C7-982B-1743-93CD-472A389AEB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29992" y="3697609"/>
                <a:ext cx="5032999" cy="0"/>
              </a:xfrm>
              <a:prstGeom prst="line">
                <a:avLst/>
              </a:prstGeom>
              <a:ln>
                <a:solidFill>
                  <a:srgbClr val="87D3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线连接符 52">
                <a:extLst>
                  <a:ext uri="{FF2B5EF4-FFF2-40B4-BE49-F238E27FC236}">
                    <a16:creationId xmlns:a16="http://schemas.microsoft.com/office/drawing/2014/main" id="{37574F4F-C38C-9E47-B9A8-03B6A3DF65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28087" y="3821435"/>
                <a:ext cx="5032999" cy="0"/>
              </a:xfrm>
              <a:prstGeom prst="line">
                <a:avLst/>
              </a:prstGeom>
              <a:ln>
                <a:solidFill>
                  <a:srgbClr val="87D3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线连接符 53">
                <a:extLst>
                  <a:ext uri="{FF2B5EF4-FFF2-40B4-BE49-F238E27FC236}">
                    <a16:creationId xmlns:a16="http://schemas.microsoft.com/office/drawing/2014/main" id="{E327A6A5-C912-F141-A561-14CCD22A0C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29992" y="3964310"/>
                <a:ext cx="5032999" cy="0"/>
              </a:xfrm>
              <a:prstGeom prst="line">
                <a:avLst/>
              </a:prstGeom>
              <a:ln>
                <a:solidFill>
                  <a:srgbClr val="87D3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线连接符 54">
                <a:extLst>
                  <a:ext uri="{FF2B5EF4-FFF2-40B4-BE49-F238E27FC236}">
                    <a16:creationId xmlns:a16="http://schemas.microsoft.com/office/drawing/2014/main" id="{F926E1E3-05FF-9440-A9B4-72A7A95623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28087" y="4114799"/>
                <a:ext cx="5032999" cy="0"/>
              </a:xfrm>
              <a:prstGeom prst="line">
                <a:avLst/>
              </a:prstGeom>
              <a:ln>
                <a:solidFill>
                  <a:srgbClr val="87D3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线连接符 55">
                <a:extLst>
                  <a:ext uri="{FF2B5EF4-FFF2-40B4-BE49-F238E27FC236}">
                    <a16:creationId xmlns:a16="http://schemas.microsoft.com/office/drawing/2014/main" id="{2A63CB1F-CDE1-D742-936F-DF339C9092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29992" y="4257674"/>
                <a:ext cx="5032999" cy="0"/>
              </a:xfrm>
              <a:prstGeom prst="line">
                <a:avLst/>
              </a:prstGeom>
              <a:ln>
                <a:solidFill>
                  <a:srgbClr val="87D3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线连接符 56">
                <a:extLst>
                  <a:ext uri="{FF2B5EF4-FFF2-40B4-BE49-F238E27FC236}">
                    <a16:creationId xmlns:a16="http://schemas.microsoft.com/office/drawing/2014/main" id="{244DC466-BDF5-A445-A9B7-FC78FFC54C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28087" y="4381500"/>
                <a:ext cx="5032999" cy="0"/>
              </a:xfrm>
              <a:prstGeom prst="line">
                <a:avLst/>
              </a:prstGeom>
              <a:ln>
                <a:solidFill>
                  <a:srgbClr val="87D3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线连接符 57">
                <a:extLst>
                  <a:ext uri="{FF2B5EF4-FFF2-40B4-BE49-F238E27FC236}">
                    <a16:creationId xmlns:a16="http://schemas.microsoft.com/office/drawing/2014/main" id="{D27D98EE-C8EA-7D4B-947E-C752799C64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29992" y="4510087"/>
                <a:ext cx="5032999" cy="0"/>
              </a:xfrm>
              <a:prstGeom prst="line">
                <a:avLst/>
              </a:prstGeom>
              <a:ln>
                <a:solidFill>
                  <a:srgbClr val="87D3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线连接符 58">
                <a:extLst>
                  <a:ext uri="{FF2B5EF4-FFF2-40B4-BE49-F238E27FC236}">
                    <a16:creationId xmlns:a16="http://schemas.microsoft.com/office/drawing/2014/main" id="{404B0086-906C-AD4D-84EA-A06856CF5A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44280" y="4635823"/>
                <a:ext cx="5032999" cy="0"/>
              </a:xfrm>
              <a:prstGeom prst="line">
                <a:avLst/>
              </a:prstGeom>
              <a:ln>
                <a:solidFill>
                  <a:srgbClr val="87D3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线连接符 59">
                <a:extLst>
                  <a:ext uri="{FF2B5EF4-FFF2-40B4-BE49-F238E27FC236}">
                    <a16:creationId xmlns:a16="http://schemas.microsoft.com/office/drawing/2014/main" id="{351709DE-8057-E146-8BDE-A5A19A6817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46185" y="4778698"/>
                <a:ext cx="5032999" cy="0"/>
              </a:xfrm>
              <a:prstGeom prst="line">
                <a:avLst/>
              </a:prstGeom>
              <a:ln>
                <a:solidFill>
                  <a:srgbClr val="87D3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线连接符 60">
                <a:extLst>
                  <a:ext uri="{FF2B5EF4-FFF2-40B4-BE49-F238E27FC236}">
                    <a16:creationId xmlns:a16="http://schemas.microsoft.com/office/drawing/2014/main" id="{D4FD551E-62E9-374A-9856-BD8F0DFCD2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44280" y="4929187"/>
                <a:ext cx="5032999" cy="0"/>
              </a:xfrm>
              <a:prstGeom prst="line">
                <a:avLst/>
              </a:prstGeom>
              <a:ln>
                <a:solidFill>
                  <a:srgbClr val="87D3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线连接符 61">
                <a:extLst>
                  <a:ext uri="{FF2B5EF4-FFF2-40B4-BE49-F238E27FC236}">
                    <a16:creationId xmlns:a16="http://schemas.microsoft.com/office/drawing/2014/main" id="{24529816-D22E-AB42-98A4-47B2AB43C6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46185" y="5072062"/>
                <a:ext cx="5032999" cy="0"/>
              </a:xfrm>
              <a:prstGeom prst="line">
                <a:avLst/>
              </a:prstGeom>
              <a:ln>
                <a:solidFill>
                  <a:srgbClr val="87D3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线连接符 62">
                <a:extLst>
                  <a:ext uri="{FF2B5EF4-FFF2-40B4-BE49-F238E27FC236}">
                    <a16:creationId xmlns:a16="http://schemas.microsoft.com/office/drawing/2014/main" id="{0FF1E09B-D9CD-CB47-8B01-65178A4C36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44280" y="5195888"/>
                <a:ext cx="5032999" cy="0"/>
              </a:xfrm>
              <a:prstGeom prst="line">
                <a:avLst/>
              </a:prstGeom>
              <a:ln>
                <a:solidFill>
                  <a:srgbClr val="87D3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线连接符 63">
                <a:extLst>
                  <a:ext uri="{FF2B5EF4-FFF2-40B4-BE49-F238E27FC236}">
                    <a16:creationId xmlns:a16="http://schemas.microsoft.com/office/drawing/2014/main" id="{D8BAA020-7F0E-0D41-9204-66038152C7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46185" y="5338763"/>
                <a:ext cx="5032999" cy="0"/>
              </a:xfrm>
              <a:prstGeom prst="line">
                <a:avLst/>
              </a:prstGeom>
              <a:ln>
                <a:solidFill>
                  <a:srgbClr val="87D3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线连接符 64">
                <a:extLst>
                  <a:ext uri="{FF2B5EF4-FFF2-40B4-BE49-F238E27FC236}">
                    <a16:creationId xmlns:a16="http://schemas.microsoft.com/office/drawing/2014/main" id="{472FF83E-AAEA-C443-BE75-5098BB9BDD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44280" y="5464497"/>
                <a:ext cx="5032999" cy="0"/>
              </a:xfrm>
              <a:prstGeom prst="line">
                <a:avLst/>
              </a:prstGeom>
              <a:ln>
                <a:solidFill>
                  <a:srgbClr val="87D3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线连接符 65">
                <a:extLst>
                  <a:ext uri="{FF2B5EF4-FFF2-40B4-BE49-F238E27FC236}">
                    <a16:creationId xmlns:a16="http://schemas.microsoft.com/office/drawing/2014/main" id="{6AA7ECE4-F9C3-A34B-9FA7-91DFF006E6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46185" y="5607372"/>
                <a:ext cx="5032999" cy="0"/>
              </a:xfrm>
              <a:prstGeom prst="line">
                <a:avLst/>
              </a:prstGeom>
              <a:ln>
                <a:solidFill>
                  <a:srgbClr val="87D3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线连接符 66">
                <a:extLst>
                  <a:ext uri="{FF2B5EF4-FFF2-40B4-BE49-F238E27FC236}">
                    <a16:creationId xmlns:a16="http://schemas.microsoft.com/office/drawing/2014/main" id="{8B932BA1-FB96-3345-9957-92ACDDA45A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44280" y="5731198"/>
                <a:ext cx="5032999" cy="0"/>
              </a:xfrm>
              <a:prstGeom prst="line">
                <a:avLst/>
              </a:prstGeom>
              <a:ln>
                <a:solidFill>
                  <a:srgbClr val="87D3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线连接符 67">
                <a:extLst>
                  <a:ext uri="{FF2B5EF4-FFF2-40B4-BE49-F238E27FC236}">
                    <a16:creationId xmlns:a16="http://schemas.microsoft.com/office/drawing/2014/main" id="{2AD40DF3-8E29-A642-A915-290644189A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46185" y="5874073"/>
                <a:ext cx="5032999" cy="0"/>
              </a:xfrm>
              <a:prstGeom prst="line">
                <a:avLst/>
              </a:prstGeom>
              <a:ln>
                <a:solidFill>
                  <a:srgbClr val="87D3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线连接符 68">
                <a:extLst>
                  <a:ext uri="{FF2B5EF4-FFF2-40B4-BE49-F238E27FC236}">
                    <a16:creationId xmlns:a16="http://schemas.microsoft.com/office/drawing/2014/main" id="{7E6BF2BD-EC76-D34D-897D-69803E9266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44280" y="6024562"/>
                <a:ext cx="5032999" cy="0"/>
              </a:xfrm>
              <a:prstGeom prst="line">
                <a:avLst/>
              </a:prstGeom>
              <a:ln>
                <a:solidFill>
                  <a:srgbClr val="87D3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8" name="组合 77">
                <a:extLst>
                  <a:ext uri="{FF2B5EF4-FFF2-40B4-BE49-F238E27FC236}">
                    <a16:creationId xmlns:a16="http://schemas.microsoft.com/office/drawing/2014/main" id="{3E5D31F9-E43A-ED4A-B6CB-283074B7E3C7}"/>
                  </a:ext>
                </a:extLst>
              </p:cNvPr>
              <p:cNvGrpSpPr/>
              <p:nvPr/>
            </p:nvGrpSpPr>
            <p:grpSpPr>
              <a:xfrm>
                <a:off x="3721895" y="1073676"/>
                <a:ext cx="5049192" cy="560609"/>
                <a:chOff x="3728087" y="854397"/>
                <a:chExt cx="5049192" cy="1352730"/>
              </a:xfrm>
            </p:grpSpPr>
            <p:sp>
              <p:nvSpPr>
                <p:cNvPr id="79" name="矩形 78">
                  <a:extLst>
                    <a:ext uri="{FF2B5EF4-FFF2-40B4-BE49-F238E27FC236}">
                      <a16:creationId xmlns:a16="http://schemas.microsoft.com/office/drawing/2014/main" id="{9F6BBE32-906E-5046-820C-8AAD50C24ACC}"/>
                    </a:ext>
                  </a:extLst>
                </p:cNvPr>
                <p:cNvSpPr/>
                <p:nvPr/>
              </p:nvSpPr>
              <p:spPr>
                <a:xfrm>
                  <a:off x="3728087" y="854397"/>
                  <a:ext cx="5034904" cy="1332546"/>
                </a:xfrm>
                <a:prstGeom prst="rect">
                  <a:avLst/>
                </a:prstGeom>
                <a:noFill/>
                <a:ln w="12700">
                  <a:solidFill>
                    <a:srgbClr val="FFCE2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80" name="直线连接符 79">
                  <a:extLst>
                    <a:ext uri="{FF2B5EF4-FFF2-40B4-BE49-F238E27FC236}">
                      <a16:creationId xmlns:a16="http://schemas.microsoft.com/office/drawing/2014/main" id="{AD3A82A7-3467-804B-829B-9F7896B5CD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638802" y="-1054413"/>
                  <a:ext cx="0" cy="3817620"/>
                </a:xfrm>
                <a:prstGeom prst="line">
                  <a:avLst/>
                </a:prstGeom>
                <a:ln>
                  <a:solidFill>
                    <a:srgbClr val="FFCE2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直线连接符 80">
                  <a:extLst>
                    <a:ext uri="{FF2B5EF4-FFF2-40B4-BE49-F238E27FC236}">
                      <a16:creationId xmlns:a16="http://schemas.microsoft.com/office/drawing/2014/main" id="{B2311A04-7E8D-9C42-A43A-D8F1D59691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29992" y="1092522"/>
                  <a:ext cx="5032999" cy="0"/>
                </a:xfrm>
                <a:prstGeom prst="line">
                  <a:avLst/>
                </a:prstGeom>
                <a:ln>
                  <a:solidFill>
                    <a:srgbClr val="FFCE2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线连接符 81">
                  <a:extLst>
                    <a:ext uri="{FF2B5EF4-FFF2-40B4-BE49-F238E27FC236}">
                      <a16:creationId xmlns:a16="http://schemas.microsoft.com/office/drawing/2014/main" id="{3020EBB7-A7AC-EB4C-800D-A3B007AE8C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29992" y="1373509"/>
                  <a:ext cx="5032999" cy="0"/>
                </a:xfrm>
                <a:prstGeom prst="line">
                  <a:avLst/>
                </a:prstGeom>
                <a:ln>
                  <a:solidFill>
                    <a:srgbClr val="FFCE2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直线连接符 82">
                  <a:extLst>
                    <a:ext uri="{FF2B5EF4-FFF2-40B4-BE49-F238E27FC236}">
                      <a16:creationId xmlns:a16="http://schemas.microsoft.com/office/drawing/2014/main" id="{13136552-7A72-B744-AE6B-3E2B3F8877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29992" y="1654496"/>
                  <a:ext cx="5047287" cy="0"/>
                </a:xfrm>
                <a:prstGeom prst="line">
                  <a:avLst/>
                </a:prstGeom>
                <a:ln>
                  <a:solidFill>
                    <a:srgbClr val="FFCE2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直线连接符 83">
                  <a:extLst>
                    <a:ext uri="{FF2B5EF4-FFF2-40B4-BE49-F238E27FC236}">
                      <a16:creationId xmlns:a16="http://schemas.microsoft.com/office/drawing/2014/main" id="{2939C3EC-B1DB-FF40-8B53-7019F12959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29992" y="1949773"/>
                  <a:ext cx="5047287" cy="0"/>
                </a:xfrm>
                <a:prstGeom prst="line">
                  <a:avLst/>
                </a:prstGeom>
                <a:ln>
                  <a:solidFill>
                    <a:srgbClr val="FFCE2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91C86267-C229-1646-B0FD-031C920802A3}"/>
                    </a:ext>
                  </a:extLst>
                </p:cNvPr>
                <p:cNvSpPr/>
                <p:nvPr/>
              </p:nvSpPr>
              <p:spPr>
                <a:xfrm>
                  <a:off x="3728087" y="874581"/>
                  <a:ext cx="200977" cy="1332546"/>
                </a:xfrm>
                <a:prstGeom prst="rect">
                  <a:avLst/>
                </a:prstGeom>
                <a:solidFill>
                  <a:srgbClr val="FFCE2C">
                    <a:alpha val="50000"/>
                  </a:srgbClr>
                </a:solidFill>
                <a:ln>
                  <a:solidFill>
                    <a:srgbClr val="FFCE2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EB46594B-88DA-5F48-8254-E4AAC3D96D7C}"/>
                  </a:ext>
                </a:extLst>
              </p:cNvPr>
              <p:cNvSpPr/>
              <p:nvPr/>
            </p:nvSpPr>
            <p:spPr>
              <a:xfrm>
                <a:off x="2274570" y="1073676"/>
                <a:ext cx="1411606" cy="110734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48942ECE-8B10-7F45-85BD-DB66D1C87047}"/>
                </a:ext>
              </a:extLst>
            </p:cNvPr>
            <p:cNvSpPr/>
            <p:nvPr/>
          </p:nvSpPr>
          <p:spPr>
            <a:xfrm>
              <a:off x="3005703" y="2791241"/>
              <a:ext cx="314898" cy="25948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922D2596-FBD8-4A4F-8219-1A2751FB8A02}"/>
                </a:ext>
              </a:extLst>
            </p:cNvPr>
            <p:cNvSpPr/>
            <p:nvPr/>
          </p:nvSpPr>
          <p:spPr>
            <a:xfrm>
              <a:off x="3329948" y="2131590"/>
              <a:ext cx="283882" cy="259481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12E053A-BC38-6143-BB04-B508F4F6010B}"/>
                </a:ext>
              </a:extLst>
            </p:cNvPr>
            <p:cNvSpPr/>
            <p:nvPr/>
          </p:nvSpPr>
          <p:spPr>
            <a:xfrm>
              <a:off x="4168330" y="1026912"/>
              <a:ext cx="1175910" cy="1271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6BD84E07-C000-3D43-A77D-8EAAD42EFF1B}"/>
                </a:ext>
              </a:extLst>
            </p:cNvPr>
            <p:cNvSpPr/>
            <p:nvPr/>
          </p:nvSpPr>
          <p:spPr>
            <a:xfrm>
              <a:off x="6034287" y="1009630"/>
              <a:ext cx="1175910" cy="1271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B461D0B4-8333-3846-A1E4-466601EFD73E}"/>
                </a:ext>
              </a:extLst>
            </p:cNvPr>
            <p:cNvSpPr/>
            <p:nvPr/>
          </p:nvSpPr>
          <p:spPr>
            <a:xfrm>
              <a:off x="7937145" y="1019545"/>
              <a:ext cx="1175910" cy="1271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4191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 70">
            <a:extLst>
              <a:ext uri="{FF2B5EF4-FFF2-40B4-BE49-F238E27FC236}">
                <a16:creationId xmlns:a16="http://schemas.microsoft.com/office/drawing/2014/main" id="{DF6CB9B3-F09E-1543-A786-6B92810533FC}"/>
              </a:ext>
            </a:extLst>
          </p:cNvPr>
          <p:cNvGrpSpPr/>
          <p:nvPr/>
        </p:nvGrpSpPr>
        <p:grpSpPr>
          <a:xfrm>
            <a:off x="2194951" y="391664"/>
            <a:ext cx="8777849" cy="6083439"/>
            <a:chOff x="2194951" y="391664"/>
            <a:chExt cx="8777849" cy="6083439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472048A3-4763-2F4D-99FE-CA95622685D4}"/>
                </a:ext>
              </a:extLst>
            </p:cNvPr>
            <p:cNvGrpSpPr/>
            <p:nvPr/>
          </p:nvGrpSpPr>
          <p:grpSpPr>
            <a:xfrm>
              <a:off x="2452680" y="471487"/>
              <a:ext cx="6719896" cy="5915026"/>
              <a:chOff x="2452680" y="471487"/>
              <a:chExt cx="6719896" cy="5915026"/>
            </a:xfrm>
          </p:grpSpPr>
          <p:grpSp>
            <p:nvGrpSpPr>
              <p:cNvPr id="2" name="组合 1">
                <a:extLst>
                  <a:ext uri="{FF2B5EF4-FFF2-40B4-BE49-F238E27FC236}">
                    <a16:creationId xmlns:a16="http://schemas.microsoft.com/office/drawing/2014/main" id="{1EF6F1AF-6B83-8849-8574-3A8085A63C50}"/>
                  </a:ext>
                </a:extLst>
              </p:cNvPr>
              <p:cNvGrpSpPr/>
              <p:nvPr/>
            </p:nvGrpSpPr>
            <p:grpSpPr>
              <a:xfrm>
                <a:off x="2452680" y="471487"/>
                <a:ext cx="6719896" cy="5915026"/>
                <a:chOff x="2274570" y="1073676"/>
                <a:chExt cx="6504614" cy="4961364"/>
              </a:xfrm>
            </p:grpSpPr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2D678177-6473-B547-82EE-E1D6B79CB1DE}"/>
                    </a:ext>
                  </a:extLst>
                </p:cNvPr>
                <p:cNvSpPr/>
                <p:nvPr/>
              </p:nvSpPr>
              <p:spPr>
                <a:xfrm>
                  <a:off x="2274570" y="2217420"/>
                  <a:ext cx="1411606" cy="3817620"/>
                </a:xfrm>
                <a:prstGeom prst="rect">
                  <a:avLst/>
                </a:prstGeom>
                <a:noFill/>
                <a:ln w="127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6" name="直线连接符 5">
                  <a:extLst>
                    <a:ext uri="{FF2B5EF4-FFF2-40B4-BE49-F238E27FC236}">
                      <a16:creationId xmlns:a16="http://schemas.microsoft.com/office/drawing/2014/main" id="{E6D871AA-8566-DD48-88ED-F0DF04D76652}"/>
                    </a:ext>
                  </a:extLst>
                </p:cNvPr>
                <p:cNvCxnSpPr/>
                <p:nvPr/>
              </p:nvCxnSpPr>
              <p:spPr>
                <a:xfrm>
                  <a:off x="2543175" y="2217420"/>
                  <a:ext cx="0" cy="3817620"/>
                </a:xfrm>
                <a:prstGeom prst="line">
                  <a:avLst/>
                </a:prstGeom>
                <a:ln>
                  <a:solidFill>
                    <a:schemeClr val="accent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直线连接符 6">
                  <a:extLst>
                    <a:ext uri="{FF2B5EF4-FFF2-40B4-BE49-F238E27FC236}">
                      <a16:creationId xmlns:a16="http://schemas.microsoft.com/office/drawing/2014/main" id="{7C0F2B0C-7A5A-9A4D-A841-575A96D01633}"/>
                    </a:ext>
                  </a:extLst>
                </p:cNvPr>
                <p:cNvCxnSpPr/>
                <p:nvPr/>
              </p:nvCxnSpPr>
              <p:spPr>
                <a:xfrm>
                  <a:off x="2809876" y="2217420"/>
                  <a:ext cx="0" cy="3817620"/>
                </a:xfrm>
                <a:prstGeom prst="line">
                  <a:avLst/>
                </a:prstGeom>
                <a:ln>
                  <a:solidFill>
                    <a:schemeClr val="accent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线连接符 7">
                  <a:extLst>
                    <a:ext uri="{FF2B5EF4-FFF2-40B4-BE49-F238E27FC236}">
                      <a16:creationId xmlns:a16="http://schemas.microsoft.com/office/drawing/2014/main" id="{3B26B1DF-925D-1B47-A109-B4E79D66A5D7}"/>
                    </a:ext>
                  </a:extLst>
                </p:cNvPr>
                <p:cNvCxnSpPr/>
                <p:nvPr/>
              </p:nvCxnSpPr>
              <p:spPr>
                <a:xfrm>
                  <a:off x="3119439" y="2217420"/>
                  <a:ext cx="0" cy="3817620"/>
                </a:xfrm>
                <a:prstGeom prst="line">
                  <a:avLst/>
                </a:prstGeom>
                <a:ln>
                  <a:solidFill>
                    <a:schemeClr val="accent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线连接符 8">
                  <a:extLst>
                    <a:ext uri="{FF2B5EF4-FFF2-40B4-BE49-F238E27FC236}">
                      <a16:creationId xmlns:a16="http://schemas.microsoft.com/office/drawing/2014/main" id="{04B8212C-F503-F943-AC53-0C34DF7ED312}"/>
                    </a:ext>
                  </a:extLst>
                </p:cNvPr>
                <p:cNvCxnSpPr/>
                <p:nvPr/>
              </p:nvCxnSpPr>
              <p:spPr>
                <a:xfrm>
                  <a:off x="3414714" y="2217420"/>
                  <a:ext cx="0" cy="3817620"/>
                </a:xfrm>
                <a:prstGeom prst="line">
                  <a:avLst/>
                </a:prstGeom>
                <a:ln>
                  <a:solidFill>
                    <a:schemeClr val="accent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E40B435D-FF73-A84A-9BD9-5686C8C5B9E8}"/>
                    </a:ext>
                  </a:extLst>
                </p:cNvPr>
                <p:cNvSpPr/>
                <p:nvPr/>
              </p:nvSpPr>
              <p:spPr>
                <a:xfrm>
                  <a:off x="2274570" y="2217420"/>
                  <a:ext cx="1411606" cy="111443"/>
                </a:xfrm>
                <a:prstGeom prst="rect">
                  <a:avLst/>
                </a:prstGeom>
                <a:solidFill>
                  <a:schemeClr val="accent1">
                    <a:alpha val="50000"/>
                  </a:schemeClr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ED7146DA-106A-8349-9645-9EC1D118EBCF}"/>
                    </a:ext>
                  </a:extLst>
                </p:cNvPr>
                <p:cNvSpPr/>
                <p:nvPr/>
              </p:nvSpPr>
              <p:spPr>
                <a:xfrm>
                  <a:off x="3709988" y="2214559"/>
                  <a:ext cx="5067291" cy="3817620"/>
                </a:xfrm>
                <a:prstGeom prst="rect">
                  <a:avLst/>
                </a:prstGeom>
                <a:noFill/>
                <a:ln w="12700">
                  <a:solidFill>
                    <a:srgbClr val="87D35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>
                    <a:solidFill>
                      <a:schemeClr val="accent6"/>
                    </a:solidFill>
                  </a:endParaRPr>
                </a:p>
              </p:txBody>
            </p:sp>
            <p:cxnSp>
              <p:nvCxnSpPr>
                <p:cNvPr id="12" name="直线连接符 11">
                  <a:extLst>
                    <a:ext uri="{FF2B5EF4-FFF2-40B4-BE49-F238E27FC236}">
                      <a16:creationId xmlns:a16="http://schemas.microsoft.com/office/drawing/2014/main" id="{2EB11D61-C474-1B4E-8DFB-517575F2CA36}"/>
                    </a:ext>
                  </a:extLst>
                </p:cNvPr>
                <p:cNvCxnSpPr/>
                <p:nvPr/>
              </p:nvCxnSpPr>
              <p:spPr>
                <a:xfrm>
                  <a:off x="3952875" y="2214559"/>
                  <a:ext cx="0" cy="381762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线连接符 12">
                  <a:extLst>
                    <a:ext uri="{FF2B5EF4-FFF2-40B4-BE49-F238E27FC236}">
                      <a16:creationId xmlns:a16="http://schemas.microsoft.com/office/drawing/2014/main" id="{ECA7AC7B-1BC1-5542-8BB7-E7C1677AFEE0}"/>
                    </a:ext>
                  </a:extLst>
                </p:cNvPr>
                <p:cNvCxnSpPr/>
                <p:nvPr/>
              </p:nvCxnSpPr>
              <p:spPr>
                <a:xfrm>
                  <a:off x="4219576" y="2214559"/>
                  <a:ext cx="0" cy="381762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线连接符 13">
                  <a:extLst>
                    <a:ext uri="{FF2B5EF4-FFF2-40B4-BE49-F238E27FC236}">
                      <a16:creationId xmlns:a16="http://schemas.microsoft.com/office/drawing/2014/main" id="{39F74FBC-FADB-9743-B03B-5A0BBAD99614}"/>
                    </a:ext>
                  </a:extLst>
                </p:cNvPr>
                <p:cNvCxnSpPr/>
                <p:nvPr/>
              </p:nvCxnSpPr>
              <p:spPr>
                <a:xfrm>
                  <a:off x="4500563" y="2214559"/>
                  <a:ext cx="0" cy="381762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线连接符 14">
                  <a:extLst>
                    <a:ext uri="{FF2B5EF4-FFF2-40B4-BE49-F238E27FC236}">
                      <a16:creationId xmlns:a16="http://schemas.microsoft.com/office/drawing/2014/main" id="{71A3B9D0-5DDA-1E48-AB5E-F96A98BDA17E}"/>
                    </a:ext>
                  </a:extLst>
                </p:cNvPr>
                <p:cNvCxnSpPr/>
                <p:nvPr/>
              </p:nvCxnSpPr>
              <p:spPr>
                <a:xfrm>
                  <a:off x="4795838" y="2214559"/>
                  <a:ext cx="0" cy="381762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线连接符 15">
                  <a:extLst>
                    <a:ext uri="{FF2B5EF4-FFF2-40B4-BE49-F238E27FC236}">
                      <a16:creationId xmlns:a16="http://schemas.microsoft.com/office/drawing/2014/main" id="{70557A6F-A8CA-6949-BB27-D25828D480D6}"/>
                    </a:ext>
                  </a:extLst>
                </p:cNvPr>
                <p:cNvCxnSpPr/>
                <p:nvPr/>
              </p:nvCxnSpPr>
              <p:spPr>
                <a:xfrm>
                  <a:off x="5091113" y="2214559"/>
                  <a:ext cx="0" cy="381762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线连接符 16">
                  <a:extLst>
                    <a:ext uri="{FF2B5EF4-FFF2-40B4-BE49-F238E27FC236}">
                      <a16:creationId xmlns:a16="http://schemas.microsoft.com/office/drawing/2014/main" id="{C4BD2F4D-66E9-8445-80D2-9AD7533F0EE4}"/>
                    </a:ext>
                  </a:extLst>
                </p:cNvPr>
                <p:cNvCxnSpPr/>
                <p:nvPr/>
              </p:nvCxnSpPr>
              <p:spPr>
                <a:xfrm>
                  <a:off x="5357814" y="2214559"/>
                  <a:ext cx="0" cy="381762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线连接符 17">
                  <a:extLst>
                    <a:ext uri="{FF2B5EF4-FFF2-40B4-BE49-F238E27FC236}">
                      <a16:creationId xmlns:a16="http://schemas.microsoft.com/office/drawing/2014/main" id="{EA473EE6-0D92-5348-8F40-87327691AB54}"/>
                    </a:ext>
                  </a:extLst>
                </p:cNvPr>
                <p:cNvCxnSpPr/>
                <p:nvPr/>
              </p:nvCxnSpPr>
              <p:spPr>
                <a:xfrm>
                  <a:off x="5638801" y="2214559"/>
                  <a:ext cx="0" cy="381762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线连接符 18">
                  <a:extLst>
                    <a:ext uri="{FF2B5EF4-FFF2-40B4-BE49-F238E27FC236}">
                      <a16:creationId xmlns:a16="http://schemas.microsoft.com/office/drawing/2014/main" id="{E972B31E-8298-2247-AF4D-17FCC22CEE8F}"/>
                    </a:ext>
                  </a:extLst>
                </p:cNvPr>
                <p:cNvCxnSpPr/>
                <p:nvPr/>
              </p:nvCxnSpPr>
              <p:spPr>
                <a:xfrm>
                  <a:off x="5934076" y="2214559"/>
                  <a:ext cx="0" cy="381762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线连接符 19">
                  <a:extLst>
                    <a:ext uri="{FF2B5EF4-FFF2-40B4-BE49-F238E27FC236}">
                      <a16:creationId xmlns:a16="http://schemas.microsoft.com/office/drawing/2014/main" id="{1BFBA933-37E4-844F-9D68-96A89FD11164}"/>
                    </a:ext>
                  </a:extLst>
                </p:cNvPr>
                <p:cNvCxnSpPr/>
                <p:nvPr/>
              </p:nvCxnSpPr>
              <p:spPr>
                <a:xfrm>
                  <a:off x="6229350" y="2214559"/>
                  <a:ext cx="0" cy="381762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线连接符 20">
                  <a:extLst>
                    <a:ext uri="{FF2B5EF4-FFF2-40B4-BE49-F238E27FC236}">
                      <a16:creationId xmlns:a16="http://schemas.microsoft.com/office/drawing/2014/main" id="{EFB90486-4CD2-2F4C-BA10-A12386CA3981}"/>
                    </a:ext>
                  </a:extLst>
                </p:cNvPr>
                <p:cNvCxnSpPr/>
                <p:nvPr/>
              </p:nvCxnSpPr>
              <p:spPr>
                <a:xfrm>
                  <a:off x="6496051" y="2214559"/>
                  <a:ext cx="0" cy="381762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线连接符 21">
                  <a:extLst>
                    <a:ext uri="{FF2B5EF4-FFF2-40B4-BE49-F238E27FC236}">
                      <a16:creationId xmlns:a16="http://schemas.microsoft.com/office/drawing/2014/main" id="{09265D8B-E549-E74F-A61F-C76155A4B268}"/>
                    </a:ext>
                  </a:extLst>
                </p:cNvPr>
                <p:cNvCxnSpPr/>
                <p:nvPr/>
              </p:nvCxnSpPr>
              <p:spPr>
                <a:xfrm>
                  <a:off x="6777038" y="2214559"/>
                  <a:ext cx="0" cy="381762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线连接符 22">
                  <a:extLst>
                    <a:ext uri="{FF2B5EF4-FFF2-40B4-BE49-F238E27FC236}">
                      <a16:creationId xmlns:a16="http://schemas.microsoft.com/office/drawing/2014/main" id="{B68399C5-571C-FA40-AD3D-B444C2534507}"/>
                    </a:ext>
                  </a:extLst>
                </p:cNvPr>
                <p:cNvCxnSpPr/>
                <p:nvPr/>
              </p:nvCxnSpPr>
              <p:spPr>
                <a:xfrm>
                  <a:off x="7072313" y="2214559"/>
                  <a:ext cx="0" cy="381762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线连接符 23">
                  <a:extLst>
                    <a:ext uri="{FF2B5EF4-FFF2-40B4-BE49-F238E27FC236}">
                      <a16:creationId xmlns:a16="http://schemas.microsoft.com/office/drawing/2014/main" id="{3AFB76B7-9D2E-994C-8835-7111E586B14E}"/>
                    </a:ext>
                  </a:extLst>
                </p:cNvPr>
                <p:cNvCxnSpPr/>
                <p:nvPr/>
              </p:nvCxnSpPr>
              <p:spPr>
                <a:xfrm>
                  <a:off x="7353300" y="2214559"/>
                  <a:ext cx="0" cy="381762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线连接符 24">
                  <a:extLst>
                    <a:ext uri="{FF2B5EF4-FFF2-40B4-BE49-F238E27FC236}">
                      <a16:creationId xmlns:a16="http://schemas.microsoft.com/office/drawing/2014/main" id="{F20F6EFF-04D3-D44D-9214-CF76A595F706}"/>
                    </a:ext>
                  </a:extLst>
                </p:cNvPr>
                <p:cNvCxnSpPr/>
                <p:nvPr/>
              </p:nvCxnSpPr>
              <p:spPr>
                <a:xfrm>
                  <a:off x="7620001" y="2214559"/>
                  <a:ext cx="0" cy="381762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线连接符 25">
                  <a:extLst>
                    <a:ext uri="{FF2B5EF4-FFF2-40B4-BE49-F238E27FC236}">
                      <a16:creationId xmlns:a16="http://schemas.microsoft.com/office/drawing/2014/main" id="{E67C036A-CCC1-3E40-96E6-A21551DCA0F2}"/>
                    </a:ext>
                  </a:extLst>
                </p:cNvPr>
                <p:cNvCxnSpPr/>
                <p:nvPr/>
              </p:nvCxnSpPr>
              <p:spPr>
                <a:xfrm>
                  <a:off x="7900988" y="2214559"/>
                  <a:ext cx="0" cy="381762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线连接符 26">
                  <a:extLst>
                    <a:ext uri="{FF2B5EF4-FFF2-40B4-BE49-F238E27FC236}">
                      <a16:creationId xmlns:a16="http://schemas.microsoft.com/office/drawing/2014/main" id="{8FCFC736-7225-FF45-B9E2-64FF4D1FB3B2}"/>
                    </a:ext>
                  </a:extLst>
                </p:cNvPr>
                <p:cNvCxnSpPr/>
                <p:nvPr/>
              </p:nvCxnSpPr>
              <p:spPr>
                <a:xfrm>
                  <a:off x="8196263" y="2214559"/>
                  <a:ext cx="0" cy="381762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线连接符 27">
                  <a:extLst>
                    <a:ext uri="{FF2B5EF4-FFF2-40B4-BE49-F238E27FC236}">
                      <a16:creationId xmlns:a16="http://schemas.microsoft.com/office/drawing/2014/main" id="{CB46EC3E-3EE8-2A41-83F8-37F54312143F}"/>
                    </a:ext>
                  </a:extLst>
                </p:cNvPr>
                <p:cNvCxnSpPr/>
                <p:nvPr/>
              </p:nvCxnSpPr>
              <p:spPr>
                <a:xfrm>
                  <a:off x="8477250" y="2214559"/>
                  <a:ext cx="0" cy="381762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FEF6F36E-2425-6247-96F9-4511243AC0AB}"/>
                    </a:ext>
                  </a:extLst>
                </p:cNvPr>
                <p:cNvSpPr/>
                <p:nvPr/>
              </p:nvSpPr>
              <p:spPr>
                <a:xfrm>
                  <a:off x="3714281" y="2214559"/>
                  <a:ext cx="5062998" cy="114304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solidFill>
                    <a:srgbClr val="87D35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6635B126-DAC8-DC4D-8399-1E25DBF1EE4F}"/>
                    </a:ext>
                  </a:extLst>
                </p:cNvPr>
                <p:cNvSpPr/>
                <p:nvPr/>
              </p:nvSpPr>
              <p:spPr>
                <a:xfrm>
                  <a:off x="3714282" y="2214559"/>
                  <a:ext cx="214782" cy="3817620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solidFill>
                    <a:srgbClr val="87D35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accent6"/>
                    </a:solidFill>
                  </a:endParaRPr>
                </a:p>
              </p:txBody>
            </p:sp>
            <p:grpSp>
              <p:nvGrpSpPr>
                <p:cNvPr id="77" name="组合 76">
                  <a:extLst>
                    <a:ext uri="{FF2B5EF4-FFF2-40B4-BE49-F238E27FC236}">
                      <a16:creationId xmlns:a16="http://schemas.microsoft.com/office/drawing/2014/main" id="{2FB64608-20B4-1144-98AF-D4724495CDB2}"/>
                    </a:ext>
                  </a:extLst>
                </p:cNvPr>
                <p:cNvGrpSpPr/>
                <p:nvPr/>
              </p:nvGrpSpPr>
              <p:grpSpPr>
                <a:xfrm>
                  <a:off x="3728087" y="1628775"/>
                  <a:ext cx="5049192" cy="558167"/>
                  <a:chOff x="3728087" y="840105"/>
                  <a:chExt cx="5049192" cy="1346838"/>
                </a:xfrm>
              </p:grpSpPr>
              <p:sp>
                <p:nvSpPr>
                  <p:cNvPr id="31" name="矩形 30">
                    <a:extLst>
                      <a:ext uri="{FF2B5EF4-FFF2-40B4-BE49-F238E27FC236}">
                        <a16:creationId xmlns:a16="http://schemas.microsoft.com/office/drawing/2014/main" id="{FEA45F3B-C6D0-1F4B-8930-92E47D7B477A}"/>
                      </a:ext>
                    </a:extLst>
                  </p:cNvPr>
                  <p:cNvSpPr/>
                  <p:nvPr/>
                </p:nvSpPr>
                <p:spPr>
                  <a:xfrm>
                    <a:off x="3728087" y="854397"/>
                    <a:ext cx="5034904" cy="1332546"/>
                  </a:xfrm>
                  <a:prstGeom prst="rect">
                    <a:avLst/>
                  </a:prstGeom>
                  <a:noFill/>
                  <a:ln w="12700">
                    <a:solidFill>
                      <a:srgbClr val="FFCE2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dirty="0"/>
                  </a:p>
                </p:txBody>
              </p:sp>
              <p:cxnSp>
                <p:nvCxnSpPr>
                  <p:cNvPr id="32" name="直线连接符 31">
                    <a:extLst>
                      <a:ext uri="{FF2B5EF4-FFF2-40B4-BE49-F238E27FC236}">
                        <a16:creationId xmlns:a16="http://schemas.microsoft.com/office/drawing/2014/main" id="{F02E5039-2660-2049-83AB-0F0BF1A781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638802" y="-1054413"/>
                    <a:ext cx="0" cy="3817620"/>
                  </a:xfrm>
                  <a:prstGeom prst="line">
                    <a:avLst/>
                  </a:prstGeom>
                  <a:ln>
                    <a:solidFill>
                      <a:srgbClr val="FFCE2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直线连接符 32">
                    <a:extLst>
                      <a:ext uri="{FF2B5EF4-FFF2-40B4-BE49-F238E27FC236}">
                        <a16:creationId xmlns:a16="http://schemas.microsoft.com/office/drawing/2014/main" id="{D503A051-DEA5-DB48-AD99-01140152A6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729992" y="1092522"/>
                    <a:ext cx="5032999" cy="0"/>
                  </a:xfrm>
                  <a:prstGeom prst="line">
                    <a:avLst/>
                  </a:prstGeom>
                  <a:ln>
                    <a:solidFill>
                      <a:srgbClr val="FFCE2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直线连接符 33">
                    <a:extLst>
                      <a:ext uri="{FF2B5EF4-FFF2-40B4-BE49-F238E27FC236}">
                        <a16:creationId xmlns:a16="http://schemas.microsoft.com/office/drawing/2014/main" id="{3FB0BB3E-7CD4-A149-825B-CF27CB5FA1F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729992" y="1373509"/>
                    <a:ext cx="5032999" cy="0"/>
                  </a:xfrm>
                  <a:prstGeom prst="line">
                    <a:avLst/>
                  </a:prstGeom>
                  <a:ln>
                    <a:solidFill>
                      <a:srgbClr val="FFCE2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直线连接符 34">
                    <a:extLst>
                      <a:ext uri="{FF2B5EF4-FFF2-40B4-BE49-F238E27FC236}">
                        <a16:creationId xmlns:a16="http://schemas.microsoft.com/office/drawing/2014/main" id="{3E75FE64-E96E-1A44-B3A9-79B9CD730B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729992" y="1654496"/>
                    <a:ext cx="5047287" cy="0"/>
                  </a:xfrm>
                  <a:prstGeom prst="line">
                    <a:avLst/>
                  </a:prstGeom>
                  <a:ln>
                    <a:solidFill>
                      <a:srgbClr val="FFCE2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线连接符 39">
                    <a:extLst>
                      <a:ext uri="{FF2B5EF4-FFF2-40B4-BE49-F238E27FC236}">
                        <a16:creationId xmlns:a16="http://schemas.microsoft.com/office/drawing/2014/main" id="{9F1D9D42-B568-354A-BF39-CBA9D5AE45E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729992" y="1949773"/>
                    <a:ext cx="5047287" cy="0"/>
                  </a:xfrm>
                  <a:prstGeom prst="line">
                    <a:avLst/>
                  </a:prstGeom>
                  <a:ln>
                    <a:solidFill>
                      <a:srgbClr val="FFCE2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1" name="矩形 40">
                    <a:extLst>
                      <a:ext uri="{FF2B5EF4-FFF2-40B4-BE49-F238E27FC236}">
                        <a16:creationId xmlns:a16="http://schemas.microsoft.com/office/drawing/2014/main" id="{340AD945-95CA-664E-B847-3106EECC7F65}"/>
                      </a:ext>
                    </a:extLst>
                  </p:cNvPr>
                  <p:cNvSpPr/>
                  <p:nvPr/>
                </p:nvSpPr>
                <p:spPr>
                  <a:xfrm>
                    <a:off x="3728087" y="840105"/>
                    <a:ext cx="200977" cy="1332545"/>
                  </a:xfrm>
                  <a:prstGeom prst="rect">
                    <a:avLst/>
                  </a:prstGeom>
                  <a:solidFill>
                    <a:srgbClr val="FFCE2C">
                      <a:alpha val="50000"/>
                    </a:srgbClr>
                  </a:solidFill>
                  <a:ln>
                    <a:solidFill>
                      <a:srgbClr val="FFCE2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cxnSp>
              <p:nvCxnSpPr>
                <p:cNvPr id="42" name="直线连接符 41">
                  <a:extLst>
                    <a:ext uri="{FF2B5EF4-FFF2-40B4-BE49-F238E27FC236}">
                      <a16:creationId xmlns:a16="http://schemas.microsoft.com/office/drawing/2014/main" id="{63EA7376-1272-8D4D-B114-5B4B8042CD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28087" y="2459359"/>
                  <a:ext cx="5032999" cy="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线连接符 42">
                  <a:extLst>
                    <a:ext uri="{FF2B5EF4-FFF2-40B4-BE49-F238E27FC236}">
                      <a16:creationId xmlns:a16="http://schemas.microsoft.com/office/drawing/2014/main" id="{877B6FC7-C861-A04B-8B55-A1F4F63A3B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29992" y="2602234"/>
                  <a:ext cx="5032999" cy="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线连接符 44">
                  <a:extLst>
                    <a:ext uri="{FF2B5EF4-FFF2-40B4-BE49-F238E27FC236}">
                      <a16:creationId xmlns:a16="http://schemas.microsoft.com/office/drawing/2014/main" id="{574912FE-540E-CE49-A6A9-D18341A65E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28087" y="2726060"/>
                  <a:ext cx="5032999" cy="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线连接符 45">
                  <a:extLst>
                    <a:ext uri="{FF2B5EF4-FFF2-40B4-BE49-F238E27FC236}">
                      <a16:creationId xmlns:a16="http://schemas.microsoft.com/office/drawing/2014/main" id="{53F58C28-8D36-634A-A09B-0986AF60FD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29992" y="2868935"/>
                  <a:ext cx="5032999" cy="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线连接符 46">
                  <a:extLst>
                    <a:ext uri="{FF2B5EF4-FFF2-40B4-BE49-F238E27FC236}">
                      <a16:creationId xmlns:a16="http://schemas.microsoft.com/office/drawing/2014/main" id="{B0FF5C77-E932-8745-A699-2620D246CA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28087" y="3019424"/>
                  <a:ext cx="5032999" cy="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线连接符 47">
                  <a:extLst>
                    <a:ext uri="{FF2B5EF4-FFF2-40B4-BE49-F238E27FC236}">
                      <a16:creationId xmlns:a16="http://schemas.microsoft.com/office/drawing/2014/main" id="{176DE44A-7F52-9F40-B2D8-0DE842BA32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29992" y="3162299"/>
                  <a:ext cx="5032999" cy="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线连接符 48">
                  <a:extLst>
                    <a:ext uri="{FF2B5EF4-FFF2-40B4-BE49-F238E27FC236}">
                      <a16:creationId xmlns:a16="http://schemas.microsoft.com/office/drawing/2014/main" id="{D1B33D23-2F44-8B48-A4EE-E49C01529D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28087" y="3286125"/>
                  <a:ext cx="5032999" cy="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线连接符 49">
                  <a:extLst>
                    <a:ext uri="{FF2B5EF4-FFF2-40B4-BE49-F238E27FC236}">
                      <a16:creationId xmlns:a16="http://schemas.microsoft.com/office/drawing/2014/main" id="{679F3080-460D-9147-83DE-DA8495531F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29992" y="3429000"/>
                  <a:ext cx="5032999" cy="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线连接符 50">
                  <a:extLst>
                    <a:ext uri="{FF2B5EF4-FFF2-40B4-BE49-F238E27FC236}">
                      <a16:creationId xmlns:a16="http://schemas.microsoft.com/office/drawing/2014/main" id="{A0792EF0-FDB3-3242-913C-03EBDB7BCE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28087" y="3554734"/>
                  <a:ext cx="5032999" cy="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线连接符 51">
                  <a:extLst>
                    <a:ext uri="{FF2B5EF4-FFF2-40B4-BE49-F238E27FC236}">
                      <a16:creationId xmlns:a16="http://schemas.microsoft.com/office/drawing/2014/main" id="{6ECF88C7-982B-1743-93CD-472A389AEB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29992" y="3697609"/>
                  <a:ext cx="5032999" cy="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线连接符 52">
                  <a:extLst>
                    <a:ext uri="{FF2B5EF4-FFF2-40B4-BE49-F238E27FC236}">
                      <a16:creationId xmlns:a16="http://schemas.microsoft.com/office/drawing/2014/main" id="{37574F4F-C38C-9E47-B9A8-03B6A3DF65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28087" y="3821435"/>
                  <a:ext cx="5032999" cy="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线连接符 53">
                  <a:extLst>
                    <a:ext uri="{FF2B5EF4-FFF2-40B4-BE49-F238E27FC236}">
                      <a16:creationId xmlns:a16="http://schemas.microsoft.com/office/drawing/2014/main" id="{E327A6A5-C912-F141-A561-14CCD22A0C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29992" y="3964310"/>
                  <a:ext cx="5032999" cy="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线连接符 54">
                  <a:extLst>
                    <a:ext uri="{FF2B5EF4-FFF2-40B4-BE49-F238E27FC236}">
                      <a16:creationId xmlns:a16="http://schemas.microsoft.com/office/drawing/2014/main" id="{F926E1E3-05FF-9440-A9B4-72A7A95623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28087" y="4114799"/>
                  <a:ext cx="5032999" cy="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符 55">
                  <a:extLst>
                    <a:ext uri="{FF2B5EF4-FFF2-40B4-BE49-F238E27FC236}">
                      <a16:creationId xmlns:a16="http://schemas.microsoft.com/office/drawing/2014/main" id="{2A63CB1F-CDE1-D742-936F-DF339C9092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29992" y="4257674"/>
                  <a:ext cx="5032999" cy="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线连接符 56">
                  <a:extLst>
                    <a:ext uri="{FF2B5EF4-FFF2-40B4-BE49-F238E27FC236}">
                      <a16:creationId xmlns:a16="http://schemas.microsoft.com/office/drawing/2014/main" id="{244DC466-BDF5-A445-A9B7-FC78FFC54C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28087" y="4381500"/>
                  <a:ext cx="5032999" cy="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线连接符 57">
                  <a:extLst>
                    <a:ext uri="{FF2B5EF4-FFF2-40B4-BE49-F238E27FC236}">
                      <a16:creationId xmlns:a16="http://schemas.microsoft.com/office/drawing/2014/main" id="{D27D98EE-C8EA-7D4B-947E-C752799C64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29992" y="4510087"/>
                  <a:ext cx="5032999" cy="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线连接符 58">
                  <a:extLst>
                    <a:ext uri="{FF2B5EF4-FFF2-40B4-BE49-F238E27FC236}">
                      <a16:creationId xmlns:a16="http://schemas.microsoft.com/office/drawing/2014/main" id="{404B0086-906C-AD4D-84EA-A06856CF5A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44280" y="4635823"/>
                  <a:ext cx="5032999" cy="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线连接符 59">
                  <a:extLst>
                    <a:ext uri="{FF2B5EF4-FFF2-40B4-BE49-F238E27FC236}">
                      <a16:creationId xmlns:a16="http://schemas.microsoft.com/office/drawing/2014/main" id="{351709DE-8057-E146-8BDE-A5A19A6817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46185" y="4778698"/>
                  <a:ext cx="5032999" cy="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线连接符 60">
                  <a:extLst>
                    <a:ext uri="{FF2B5EF4-FFF2-40B4-BE49-F238E27FC236}">
                      <a16:creationId xmlns:a16="http://schemas.microsoft.com/office/drawing/2014/main" id="{D4FD551E-62E9-374A-9856-BD8F0DFCD2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44280" y="4929187"/>
                  <a:ext cx="5032999" cy="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线连接符 61">
                  <a:extLst>
                    <a:ext uri="{FF2B5EF4-FFF2-40B4-BE49-F238E27FC236}">
                      <a16:creationId xmlns:a16="http://schemas.microsoft.com/office/drawing/2014/main" id="{24529816-D22E-AB42-98A4-47B2AB43C6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46185" y="5072062"/>
                  <a:ext cx="5032999" cy="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线连接符 62">
                  <a:extLst>
                    <a:ext uri="{FF2B5EF4-FFF2-40B4-BE49-F238E27FC236}">
                      <a16:creationId xmlns:a16="http://schemas.microsoft.com/office/drawing/2014/main" id="{0FF1E09B-D9CD-CB47-8B01-65178A4C36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44280" y="5195888"/>
                  <a:ext cx="5032999" cy="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线连接符 63">
                  <a:extLst>
                    <a:ext uri="{FF2B5EF4-FFF2-40B4-BE49-F238E27FC236}">
                      <a16:creationId xmlns:a16="http://schemas.microsoft.com/office/drawing/2014/main" id="{D8BAA020-7F0E-0D41-9204-66038152C7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46185" y="5338763"/>
                  <a:ext cx="5032999" cy="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线连接符 64">
                  <a:extLst>
                    <a:ext uri="{FF2B5EF4-FFF2-40B4-BE49-F238E27FC236}">
                      <a16:creationId xmlns:a16="http://schemas.microsoft.com/office/drawing/2014/main" id="{472FF83E-AAEA-C443-BE75-5098BB9BDD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44280" y="5464497"/>
                  <a:ext cx="5032999" cy="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线连接符 65">
                  <a:extLst>
                    <a:ext uri="{FF2B5EF4-FFF2-40B4-BE49-F238E27FC236}">
                      <a16:creationId xmlns:a16="http://schemas.microsoft.com/office/drawing/2014/main" id="{6AA7ECE4-F9C3-A34B-9FA7-91DFF006E6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46185" y="5607372"/>
                  <a:ext cx="5032999" cy="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线连接符 66">
                  <a:extLst>
                    <a:ext uri="{FF2B5EF4-FFF2-40B4-BE49-F238E27FC236}">
                      <a16:creationId xmlns:a16="http://schemas.microsoft.com/office/drawing/2014/main" id="{8B932BA1-FB96-3345-9957-92ACDDA45A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44280" y="5731198"/>
                  <a:ext cx="5032999" cy="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线连接符 67">
                  <a:extLst>
                    <a:ext uri="{FF2B5EF4-FFF2-40B4-BE49-F238E27FC236}">
                      <a16:creationId xmlns:a16="http://schemas.microsoft.com/office/drawing/2014/main" id="{2AD40DF3-8E29-A642-A915-290644189A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46185" y="5874073"/>
                  <a:ext cx="5032999" cy="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线连接符 68">
                  <a:extLst>
                    <a:ext uri="{FF2B5EF4-FFF2-40B4-BE49-F238E27FC236}">
                      <a16:creationId xmlns:a16="http://schemas.microsoft.com/office/drawing/2014/main" id="{7E6BF2BD-EC76-D34D-897D-69803E9266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44280" y="6024562"/>
                  <a:ext cx="5032999" cy="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8" name="组合 77">
                  <a:extLst>
                    <a:ext uri="{FF2B5EF4-FFF2-40B4-BE49-F238E27FC236}">
                      <a16:creationId xmlns:a16="http://schemas.microsoft.com/office/drawing/2014/main" id="{3E5D31F9-E43A-ED4A-B6CB-283074B7E3C7}"/>
                    </a:ext>
                  </a:extLst>
                </p:cNvPr>
                <p:cNvGrpSpPr/>
                <p:nvPr/>
              </p:nvGrpSpPr>
              <p:grpSpPr>
                <a:xfrm>
                  <a:off x="3721895" y="1073676"/>
                  <a:ext cx="5049192" cy="560609"/>
                  <a:chOff x="3728087" y="854397"/>
                  <a:chExt cx="5049192" cy="1352730"/>
                </a:xfrm>
              </p:grpSpPr>
              <p:sp>
                <p:nvSpPr>
                  <p:cNvPr id="79" name="矩形 78">
                    <a:extLst>
                      <a:ext uri="{FF2B5EF4-FFF2-40B4-BE49-F238E27FC236}">
                        <a16:creationId xmlns:a16="http://schemas.microsoft.com/office/drawing/2014/main" id="{9F6BBE32-906E-5046-820C-8AAD50C24ACC}"/>
                      </a:ext>
                    </a:extLst>
                  </p:cNvPr>
                  <p:cNvSpPr/>
                  <p:nvPr/>
                </p:nvSpPr>
                <p:spPr>
                  <a:xfrm>
                    <a:off x="3728087" y="854397"/>
                    <a:ext cx="5034904" cy="1332546"/>
                  </a:xfrm>
                  <a:prstGeom prst="rect">
                    <a:avLst/>
                  </a:prstGeom>
                  <a:noFill/>
                  <a:ln w="12700">
                    <a:solidFill>
                      <a:srgbClr val="FFCE2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dirty="0"/>
                  </a:p>
                </p:txBody>
              </p:sp>
              <p:cxnSp>
                <p:nvCxnSpPr>
                  <p:cNvPr id="80" name="直线连接符 79">
                    <a:extLst>
                      <a:ext uri="{FF2B5EF4-FFF2-40B4-BE49-F238E27FC236}">
                        <a16:creationId xmlns:a16="http://schemas.microsoft.com/office/drawing/2014/main" id="{AD3A82A7-3467-804B-829B-9F7896B5CD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638802" y="-1054413"/>
                    <a:ext cx="0" cy="3817620"/>
                  </a:xfrm>
                  <a:prstGeom prst="line">
                    <a:avLst/>
                  </a:prstGeom>
                  <a:ln>
                    <a:solidFill>
                      <a:srgbClr val="FFCE2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直线连接符 80">
                    <a:extLst>
                      <a:ext uri="{FF2B5EF4-FFF2-40B4-BE49-F238E27FC236}">
                        <a16:creationId xmlns:a16="http://schemas.microsoft.com/office/drawing/2014/main" id="{B2311A04-7E8D-9C42-A43A-D8F1D59691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729992" y="1092522"/>
                    <a:ext cx="5032999" cy="0"/>
                  </a:xfrm>
                  <a:prstGeom prst="line">
                    <a:avLst/>
                  </a:prstGeom>
                  <a:ln>
                    <a:solidFill>
                      <a:srgbClr val="FFCE2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线连接符 81">
                    <a:extLst>
                      <a:ext uri="{FF2B5EF4-FFF2-40B4-BE49-F238E27FC236}">
                        <a16:creationId xmlns:a16="http://schemas.microsoft.com/office/drawing/2014/main" id="{3020EBB7-A7AC-EB4C-800D-A3B007AE8C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729992" y="1373509"/>
                    <a:ext cx="5032999" cy="0"/>
                  </a:xfrm>
                  <a:prstGeom prst="line">
                    <a:avLst/>
                  </a:prstGeom>
                  <a:ln>
                    <a:solidFill>
                      <a:srgbClr val="FFCE2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直线连接符 82">
                    <a:extLst>
                      <a:ext uri="{FF2B5EF4-FFF2-40B4-BE49-F238E27FC236}">
                        <a16:creationId xmlns:a16="http://schemas.microsoft.com/office/drawing/2014/main" id="{13136552-7A72-B744-AE6B-3E2B3F8877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729992" y="1654496"/>
                    <a:ext cx="5047287" cy="0"/>
                  </a:xfrm>
                  <a:prstGeom prst="line">
                    <a:avLst/>
                  </a:prstGeom>
                  <a:ln>
                    <a:solidFill>
                      <a:srgbClr val="FFCE2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直线连接符 83">
                    <a:extLst>
                      <a:ext uri="{FF2B5EF4-FFF2-40B4-BE49-F238E27FC236}">
                        <a16:creationId xmlns:a16="http://schemas.microsoft.com/office/drawing/2014/main" id="{2939C3EC-B1DB-FF40-8B53-7019F12959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729992" y="1949773"/>
                    <a:ext cx="5047287" cy="0"/>
                  </a:xfrm>
                  <a:prstGeom prst="line">
                    <a:avLst/>
                  </a:prstGeom>
                  <a:ln>
                    <a:solidFill>
                      <a:srgbClr val="FFCE2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5" name="矩形 84">
                    <a:extLst>
                      <a:ext uri="{FF2B5EF4-FFF2-40B4-BE49-F238E27FC236}">
                        <a16:creationId xmlns:a16="http://schemas.microsoft.com/office/drawing/2014/main" id="{91C86267-C229-1646-B0FD-031C920802A3}"/>
                      </a:ext>
                    </a:extLst>
                  </p:cNvPr>
                  <p:cNvSpPr/>
                  <p:nvPr/>
                </p:nvSpPr>
                <p:spPr>
                  <a:xfrm>
                    <a:off x="3728087" y="874581"/>
                    <a:ext cx="200977" cy="1332546"/>
                  </a:xfrm>
                  <a:prstGeom prst="rect">
                    <a:avLst/>
                  </a:prstGeom>
                  <a:solidFill>
                    <a:srgbClr val="FFCE2C">
                      <a:alpha val="50000"/>
                    </a:srgbClr>
                  </a:solidFill>
                  <a:ln>
                    <a:solidFill>
                      <a:srgbClr val="FFCE2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EB46594B-88DA-5F48-8254-E4AAC3D96D7C}"/>
                    </a:ext>
                  </a:extLst>
                </p:cNvPr>
                <p:cNvSpPr/>
                <p:nvPr/>
              </p:nvSpPr>
              <p:spPr>
                <a:xfrm>
                  <a:off x="2274570" y="1073676"/>
                  <a:ext cx="1411606" cy="1107343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48942ECE-8B10-7F45-85BD-DB66D1C87047}"/>
                  </a:ext>
                </a:extLst>
              </p:cNvPr>
              <p:cNvSpPr/>
              <p:nvPr/>
            </p:nvSpPr>
            <p:spPr>
              <a:xfrm>
                <a:off x="3005703" y="2791241"/>
                <a:ext cx="314898" cy="25948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4" name="矩形 153">
                <a:extLst>
                  <a:ext uri="{FF2B5EF4-FFF2-40B4-BE49-F238E27FC236}">
                    <a16:creationId xmlns:a16="http://schemas.microsoft.com/office/drawing/2014/main" id="{922D2596-FBD8-4A4F-8219-1A2751FB8A02}"/>
                  </a:ext>
                </a:extLst>
              </p:cNvPr>
              <p:cNvSpPr/>
              <p:nvPr/>
            </p:nvSpPr>
            <p:spPr>
              <a:xfrm>
                <a:off x="3329948" y="2131590"/>
                <a:ext cx="283882" cy="259481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712E053A-BC38-6143-BB04-B508F4F6010B}"/>
                  </a:ext>
                </a:extLst>
              </p:cNvPr>
              <p:cNvSpPr/>
              <p:nvPr/>
            </p:nvSpPr>
            <p:spPr>
              <a:xfrm>
                <a:off x="4168330" y="1026912"/>
                <a:ext cx="1175910" cy="12715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5" name="矩形 154">
                <a:extLst>
                  <a:ext uri="{FF2B5EF4-FFF2-40B4-BE49-F238E27FC236}">
                    <a16:creationId xmlns:a16="http://schemas.microsoft.com/office/drawing/2014/main" id="{6BD84E07-C000-3D43-A77D-8EAAD42EFF1B}"/>
                  </a:ext>
                </a:extLst>
              </p:cNvPr>
              <p:cNvSpPr/>
              <p:nvPr/>
            </p:nvSpPr>
            <p:spPr>
              <a:xfrm>
                <a:off x="5914488" y="1009630"/>
                <a:ext cx="1295709" cy="14443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6" name="矩形 155">
                <a:extLst>
                  <a:ext uri="{FF2B5EF4-FFF2-40B4-BE49-F238E27FC236}">
                    <a16:creationId xmlns:a16="http://schemas.microsoft.com/office/drawing/2014/main" id="{B461D0B4-8333-3846-A1E4-466601EFD73E}"/>
                  </a:ext>
                </a:extLst>
              </p:cNvPr>
              <p:cNvSpPr/>
              <p:nvPr/>
            </p:nvSpPr>
            <p:spPr>
              <a:xfrm>
                <a:off x="7937145" y="1019545"/>
                <a:ext cx="1203940" cy="12030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0BDB61B4-FFB0-D24E-A02A-427CF8EB5351}"/>
                </a:ext>
              </a:extLst>
            </p:cNvPr>
            <p:cNvSpPr/>
            <p:nvPr/>
          </p:nvSpPr>
          <p:spPr>
            <a:xfrm>
              <a:off x="2286000" y="1982231"/>
              <a:ext cx="8686800" cy="7779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EBF38E69-F102-2844-89F9-A19ED5DF816F}"/>
                </a:ext>
              </a:extLst>
            </p:cNvPr>
            <p:cNvSpPr/>
            <p:nvPr/>
          </p:nvSpPr>
          <p:spPr>
            <a:xfrm>
              <a:off x="2194951" y="4748628"/>
              <a:ext cx="8686800" cy="17264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39" name="直线连接符 38">
              <a:extLst>
                <a:ext uri="{FF2B5EF4-FFF2-40B4-BE49-F238E27FC236}">
                  <a16:creationId xmlns:a16="http://schemas.microsoft.com/office/drawing/2014/main" id="{4BD16867-81A6-5240-949C-03830BB1F45A}"/>
                </a:ext>
              </a:extLst>
            </p:cNvPr>
            <p:cNvCxnSpPr/>
            <p:nvPr/>
          </p:nvCxnSpPr>
          <p:spPr>
            <a:xfrm>
              <a:off x="2452680" y="4732630"/>
              <a:ext cx="5530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线连接符 69">
              <a:extLst>
                <a:ext uri="{FF2B5EF4-FFF2-40B4-BE49-F238E27FC236}">
                  <a16:creationId xmlns:a16="http://schemas.microsoft.com/office/drawing/2014/main" id="{981A3DD7-2B68-E646-A188-D4E14C20AFB2}"/>
                </a:ext>
              </a:extLst>
            </p:cNvPr>
            <p:cNvCxnSpPr/>
            <p:nvPr/>
          </p:nvCxnSpPr>
          <p:spPr>
            <a:xfrm>
              <a:off x="5372782" y="4718342"/>
              <a:ext cx="2602246" cy="0"/>
            </a:xfrm>
            <a:prstGeom prst="line">
              <a:avLst/>
            </a:prstGeom>
            <a:ln>
              <a:solidFill>
                <a:srgbClr val="87D35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46456CD0-C744-B344-938A-7F99D08BB33C}"/>
                </a:ext>
              </a:extLst>
            </p:cNvPr>
            <p:cNvSpPr/>
            <p:nvPr/>
          </p:nvSpPr>
          <p:spPr>
            <a:xfrm>
              <a:off x="5372782" y="463612"/>
              <a:ext cx="528912" cy="45840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6A9D8F73-9933-D245-843B-47F4F434C1F4}"/>
                </a:ext>
              </a:extLst>
            </p:cNvPr>
            <p:cNvSpPr/>
            <p:nvPr/>
          </p:nvSpPr>
          <p:spPr>
            <a:xfrm>
              <a:off x="7128766" y="391664"/>
              <a:ext cx="798041" cy="46968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90" name="直线连接符 89">
              <a:extLst>
                <a:ext uri="{FF2B5EF4-FFF2-40B4-BE49-F238E27FC236}">
                  <a16:creationId xmlns:a16="http://schemas.microsoft.com/office/drawing/2014/main" id="{2CE80876-42F9-4C48-8DA7-DF3401CCC776}"/>
                </a:ext>
              </a:extLst>
            </p:cNvPr>
            <p:cNvCxnSpPr/>
            <p:nvPr/>
          </p:nvCxnSpPr>
          <p:spPr>
            <a:xfrm>
              <a:off x="2453663" y="2773199"/>
              <a:ext cx="5530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058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组合 90">
            <a:extLst>
              <a:ext uri="{FF2B5EF4-FFF2-40B4-BE49-F238E27FC236}">
                <a16:creationId xmlns:a16="http://schemas.microsoft.com/office/drawing/2014/main" id="{65BCEC9B-B7B0-2543-8C6B-FFBCD48B86A3}"/>
              </a:ext>
            </a:extLst>
          </p:cNvPr>
          <p:cNvGrpSpPr/>
          <p:nvPr/>
        </p:nvGrpSpPr>
        <p:grpSpPr>
          <a:xfrm>
            <a:off x="3427413" y="1346200"/>
            <a:ext cx="5337174" cy="3479800"/>
            <a:chOff x="1706562" y="831850"/>
            <a:chExt cx="5337174" cy="3479800"/>
          </a:xfrm>
        </p:grpSpPr>
        <p:pic>
          <p:nvPicPr>
            <p:cNvPr id="74" name="图片 73">
              <a:extLst>
                <a:ext uri="{FF2B5EF4-FFF2-40B4-BE49-F238E27FC236}">
                  <a16:creationId xmlns:a16="http://schemas.microsoft.com/office/drawing/2014/main" id="{6654A983-64F1-504E-B62B-5E0507B878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06562" y="831850"/>
              <a:ext cx="2921000" cy="3479800"/>
            </a:xfrm>
            <a:prstGeom prst="rect">
              <a:avLst/>
            </a:prstGeom>
          </p:spPr>
        </p:pic>
        <p:pic>
          <p:nvPicPr>
            <p:cNvPr id="94" name="图片 93">
              <a:extLst>
                <a:ext uri="{FF2B5EF4-FFF2-40B4-BE49-F238E27FC236}">
                  <a16:creationId xmlns:a16="http://schemas.microsoft.com/office/drawing/2014/main" id="{41C78623-EF4A-284A-BA8C-954C634AC1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8641"/>
            <a:stretch/>
          </p:blipFill>
          <p:spPr>
            <a:xfrm>
              <a:off x="4627562" y="831850"/>
              <a:ext cx="1208087" cy="3479800"/>
            </a:xfrm>
            <a:prstGeom prst="rect">
              <a:avLst/>
            </a:prstGeom>
          </p:spPr>
        </p:pic>
        <p:pic>
          <p:nvPicPr>
            <p:cNvPr id="95" name="图片 94">
              <a:extLst>
                <a:ext uri="{FF2B5EF4-FFF2-40B4-BE49-F238E27FC236}">
                  <a16:creationId xmlns:a16="http://schemas.microsoft.com/office/drawing/2014/main" id="{920F2879-F011-4241-B796-BD6FDCC75F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8641"/>
            <a:stretch/>
          </p:blipFill>
          <p:spPr>
            <a:xfrm>
              <a:off x="5835649" y="831850"/>
              <a:ext cx="1208087" cy="3479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5174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2D481D18-91D0-9140-BA81-08F0345D93F6}"/>
              </a:ext>
            </a:extLst>
          </p:cNvPr>
          <p:cNvGrpSpPr/>
          <p:nvPr/>
        </p:nvGrpSpPr>
        <p:grpSpPr>
          <a:xfrm>
            <a:off x="-218626" y="2379142"/>
            <a:ext cx="4059975" cy="2757459"/>
            <a:chOff x="2452680" y="471487"/>
            <a:chExt cx="6719896" cy="5915026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CD7390D8-9D2A-134C-8DCD-DF2EE5ACFCDB}"/>
                </a:ext>
              </a:extLst>
            </p:cNvPr>
            <p:cNvGrpSpPr/>
            <p:nvPr/>
          </p:nvGrpSpPr>
          <p:grpSpPr>
            <a:xfrm>
              <a:off x="2452680" y="471487"/>
              <a:ext cx="6719896" cy="5915026"/>
              <a:chOff x="2274570" y="1073676"/>
              <a:chExt cx="6504614" cy="4961364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815488A-7E10-8442-B44F-0E1F5D7974E7}"/>
                  </a:ext>
                </a:extLst>
              </p:cNvPr>
              <p:cNvSpPr/>
              <p:nvPr/>
            </p:nvSpPr>
            <p:spPr>
              <a:xfrm>
                <a:off x="2274570" y="2217420"/>
                <a:ext cx="1411606" cy="3817620"/>
              </a:xfrm>
              <a:prstGeom prst="rect">
                <a:avLst/>
              </a:prstGeom>
              <a:noFill/>
              <a:ln w="127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0" name="直线连接符 9">
                <a:extLst>
                  <a:ext uri="{FF2B5EF4-FFF2-40B4-BE49-F238E27FC236}">
                    <a16:creationId xmlns:a16="http://schemas.microsoft.com/office/drawing/2014/main" id="{53922C08-89AE-4947-8251-5A7F7E5776DC}"/>
                  </a:ext>
                </a:extLst>
              </p:cNvPr>
              <p:cNvCxnSpPr/>
              <p:nvPr/>
            </p:nvCxnSpPr>
            <p:spPr>
              <a:xfrm>
                <a:off x="2543175" y="2217420"/>
                <a:ext cx="0" cy="381762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线连接符 10">
                <a:extLst>
                  <a:ext uri="{FF2B5EF4-FFF2-40B4-BE49-F238E27FC236}">
                    <a16:creationId xmlns:a16="http://schemas.microsoft.com/office/drawing/2014/main" id="{EA2328FF-1000-3F40-BBE0-5015904B94C4}"/>
                  </a:ext>
                </a:extLst>
              </p:cNvPr>
              <p:cNvCxnSpPr/>
              <p:nvPr/>
            </p:nvCxnSpPr>
            <p:spPr>
              <a:xfrm>
                <a:off x="2809876" y="2217420"/>
                <a:ext cx="0" cy="381762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线连接符 11">
                <a:extLst>
                  <a:ext uri="{FF2B5EF4-FFF2-40B4-BE49-F238E27FC236}">
                    <a16:creationId xmlns:a16="http://schemas.microsoft.com/office/drawing/2014/main" id="{2A5512C2-6381-704E-A77A-F12D41524DEC}"/>
                  </a:ext>
                </a:extLst>
              </p:cNvPr>
              <p:cNvCxnSpPr/>
              <p:nvPr/>
            </p:nvCxnSpPr>
            <p:spPr>
              <a:xfrm>
                <a:off x="3119439" y="2217420"/>
                <a:ext cx="0" cy="381762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线连接符 12">
                <a:extLst>
                  <a:ext uri="{FF2B5EF4-FFF2-40B4-BE49-F238E27FC236}">
                    <a16:creationId xmlns:a16="http://schemas.microsoft.com/office/drawing/2014/main" id="{BAC4B516-2E97-AE49-9238-37232DDE61A1}"/>
                  </a:ext>
                </a:extLst>
              </p:cNvPr>
              <p:cNvCxnSpPr/>
              <p:nvPr/>
            </p:nvCxnSpPr>
            <p:spPr>
              <a:xfrm>
                <a:off x="3414714" y="2217420"/>
                <a:ext cx="0" cy="381762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B5B6CE2-8A68-5C48-BFE8-26F51E98EB29}"/>
                  </a:ext>
                </a:extLst>
              </p:cNvPr>
              <p:cNvSpPr/>
              <p:nvPr/>
            </p:nvSpPr>
            <p:spPr>
              <a:xfrm>
                <a:off x="2274570" y="2217420"/>
                <a:ext cx="1411606" cy="111443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40EF25A-FBB4-2A4B-8C6A-7B639792D7C5}"/>
                  </a:ext>
                </a:extLst>
              </p:cNvPr>
              <p:cNvSpPr/>
              <p:nvPr/>
            </p:nvSpPr>
            <p:spPr>
              <a:xfrm>
                <a:off x="3709988" y="2214559"/>
                <a:ext cx="5067291" cy="3817620"/>
              </a:xfrm>
              <a:prstGeom prst="rect">
                <a:avLst/>
              </a:prstGeom>
              <a:noFill/>
              <a:ln w="12700">
                <a:solidFill>
                  <a:srgbClr val="87D35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16" name="直线连接符 15">
                <a:extLst>
                  <a:ext uri="{FF2B5EF4-FFF2-40B4-BE49-F238E27FC236}">
                    <a16:creationId xmlns:a16="http://schemas.microsoft.com/office/drawing/2014/main" id="{913A5DC1-FCBC-1940-9E59-7927DAE06E13}"/>
                  </a:ext>
                </a:extLst>
              </p:cNvPr>
              <p:cNvCxnSpPr/>
              <p:nvPr/>
            </p:nvCxnSpPr>
            <p:spPr>
              <a:xfrm>
                <a:off x="3952875" y="2214559"/>
                <a:ext cx="0" cy="3817620"/>
              </a:xfrm>
              <a:prstGeom prst="line">
                <a:avLst/>
              </a:prstGeom>
              <a:ln>
                <a:solidFill>
                  <a:srgbClr val="87D3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线连接符 16">
                <a:extLst>
                  <a:ext uri="{FF2B5EF4-FFF2-40B4-BE49-F238E27FC236}">
                    <a16:creationId xmlns:a16="http://schemas.microsoft.com/office/drawing/2014/main" id="{1B79112D-FF6A-D24E-A06C-EDE576001CEE}"/>
                  </a:ext>
                </a:extLst>
              </p:cNvPr>
              <p:cNvCxnSpPr/>
              <p:nvPr/>
            </p:nvCxnSpPr>
            <p:spPr>
              <a:xfrm>
                <a:off x="4219576" y="2214559"/>
                <a:ext cx="0" cy="3817620"/>
              </a:xfrm>
              <a:prstGeom prst="line">
                <a:avLst/>
              </a:prstGeom>
              <a:ln>
                <a:solidFill>
                  <a:srgbClr val="87D3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线连接符 17">
                <a:extLst>
                  <a:ext uri="{FF2B5EF4-FFF2-40B4-BE49-F238E27FC236}">
                    <a16:creationId xmlns:a16="http://schemas.microsoft.com/office/drawing/2014/main" id="{E388F80D-2946-2340-9FC9-0D06FF3991F9}"/>
                  </a:ext>
                </a:extLst>
              </p:cNvPr>
              <p:cNvCxnSpPr/>
              <p:nvPr/>
            </p:nvCxnSpPr>
            <p:spPr>
              <a:xfrm>
                <a:off x="4500563" y="2214559"/>
                <a:ext cx="0" cy="3817620"/>
              </a:xfrm>
              <a:prstGeom prst="line">
                <a:avLst/>
              </a:prstGeom>
              <a:ln>
                <a:solidFill>
                  <a:srgbClr val="87D3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线连接符 18">
                <a:extLst>
                  <a:ext uri="{FF2B5EF4-FFF2-40B4-BE49-F238E27FC236}">
                    <a16:creationId xmlns:a16="http://schemas.microsoft.com/office/drawing/2014/main" id="{A6D86138-880D-954A-910C-48A9FC3FB870}"/>
                  </a:ext>
                </a:extLst>
              </p:cNvPr>
              <p:cNvCxnSpPr/>
              <p:nvPr/>
            </p:nvCxnSpPr>
            <p:spPr>
              <a:xfrm>
                <a:off x="4795838" y="2214559"/>
                <a:ext cx="0" cy="3817620"/>
              </a:xfrm>
              <a:prstGeom prst="line">
                <a:avLst/>
              </a:prstGeom>
              <a:ln>
                <a:solidFill>
                  <a:srgbClr val="87D3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线连接符 19">
                <a:extLst>
                  <a:ext uri="{FF2B5EF4-FFF2-40B4-BE49-F238E27FC236}">
                    <a16:creationId xmlns:a16="http://schemas.microsoft.com/office/drawing/2014/main" id="{F516E554-2F5F-044C-9C84-78D66D009D71}"/>
                  </a:ext>
                </a:extLst>
              </p:cNvPr>
              <p:cNvCxnSpPr/>
              <p:nvPr/>
            </p:nvCxnSpPr>
            <p:spPr>
              <a:xfrm>
                <a:off x="5091113" y="2214559"/>
                <a:ext cx="0" cy="3817620"/>
              </a:xfrm>
              <a:prstGeom prst="line">
                <a:avLst/>
              </a:prstGeom>
              <a:ln>
                <a:solidFill>
                  <a:srgbClr val="87D3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线连接符 20">
                <a:extLst>
                  <a:ext uri="{FF2B5EF4-FFF2-40B4-BE49-F238E27FC236}">
                    <a16:creationId xmlns:a16="http://schemas.microsoft.com/office/drawing/2014/main" id="{7BAEB116-F309-814F-AEEF-0BF04DE40600}"/>
                  </a:ext>
                </a:extLst>
              </p:cNvPr>
              <p:cNvCxnSpPr/>
              <p:nvPr/>
            </p:nvCxnSpPr>
            <p:spPr>
              <a:xfrm>
                <a:off x="5357814" y="2214559"/>
                <a:ext cx="0" cy="3817620"/>
              </a:xfrm>
              <a:prstGeom prst="line">
                <a:avLst/>
              </a:prstGeom>
              <a:ln>
                <a:solidFill>
                  <a:srgbClr val="87D3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线连接符 21">
                <a:extLst>
                  <a:ext uri="{FF2B5EF4-FFF2-40B4-BE49-F238E27FC236}">
                    <a16:creationId xmlns:a16="http://schemas.microsoft.com/office/drawing/2014/main" id="{F2D54769-E64D-B547-942B-D942827EE1DA}"/>
                  </a:ext>
                </a:extLst>
              </p:cNvPr>
              <p:cNvCxnSpPr/>
              <p:nvPr/>
            </p:nvCxnSpPr>
            <p:spPr>
              <a:xfrm>
                <a:off x="5638801" y="2214559"/>
                <a:ext cx="0" cy="3817620"/>
              </a:xfrm>
              <a:prstGeom prst="line">
                <a:avLst/>
              </a:prstGeom>
              <a:ln>
                <a:solidFill>
                  <a:srgbClr val="87D3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线连接符 22">
                <a:extLst>
                  <a:ext uri="{FF2B5EF4-FFF2-40B4-BE49-F238E27FC236}">
                    <a16:creationId xmlns:a16="http://schemas.microsoft.com/office/drawing/2014/main" id="{D0C496AB-AEF1-CA48-8F6E-B5D645A849D9}"/>
                  </a:ext>
                </a:extLst>
              </p:cNvPr>
              <p:cNvCxnSpPr/>
              <p:nvPr/>
            </p:nvCxnSpPr>
            <p:spPr>
              <a:xfrm>
                <a:off x="5934076" y="2214559"/>
                <a:ext cx="0" cy="3817620"/>
              </a:xfrm>
              <a:prstGeom prst="line">
                <a:avLst/>
              </a:prstGeom>
              <a:ln>
                <a:solidFill>
                  <a:srgbClr val="87D3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线连接符 23">
                <a:extLst>
                  <a:ext uri="{FF2B5EF4-FFF2-40B4-BE49-F238E27FC236}">
                    <a16:creationId xmlns:a16="http://schemas.microsoft.com/office/drawing/2014/main" id="{949286B6-BCBC-6943-B5AE-7BFAF2215892}"/>
                  </a:ext>
                </a:extLst>
              </p:cNvPr>
              <p:cNvCxnSpPr/>
              <p:nvPr/>
            </p:nvCxnSpPr>
            <p:spPr>
              <a:xfrm>
                <a:off x="6229350" y="2214559"/>
                <a:ext cx="0" cy="3817620"/>
              </a:xfrm>
              <a:prstGeom prst="line">
                <a:avLst/>
              </a:prstGeom>
              <a:ln>
                <a:solidFill>
                  <a:srgbClr val="87D3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线连接符 24">
                <a:extLst>
                  <a:ext uri="{FF2B5EF4-FFF2-40B4-BE49-F238E27FC236}">
                    <a16:creationId xmlns:a16="http://schemas.microsoft.com/office/drawing/2014/main" id="{D68F5DE9-1BA5-B34C-A075-81A27A3468E6}"/>
                  </a:ext>
                </a:extLst>
              </p:cNvPr>
              <p:cNvCxnSpPr/>
              <p:nvPr/>
            </p:nvCxnSpPr>
            <p:spPr>
              <a:xfrm>
                <a:off x="6496051" y="2214559"/>
                <a:ext cx="0" cy="3817620"/>
              </a:xfrm>
              <a:prstGeom prst="line">
                <a:avLst/>
              </a:prstGeom>
              <a:ln>
                <a:solidFill>
                  <a:srgbClr val="87D3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连接符 25">
                <a:extLst>
                  <a:ext uri="{FF2B5EF4-FFF2-40B4-BE49-F238E27FC236}">
                    <a16:creationId xmlns:a16="http://schemas.microsoft.com/office/drawing/2014/main" id="{6F5B3DF8-240F-6547-9348-07FDA51E5C85}"/>
                  </a:ext>
                </a:extLst>
              </p:cNvPr>
              <p:cNvCxnSpPr/>
              <p:nvPr/>
            </p:nvCxnSpPr>
            <p:spPr>
              <a:xfrm>
                <a:off x="6777038" y="2214559"/>
                <a:ext cx="0" cy="3817620"/>
              </a:xfrm>
              <a:prstGeom prst="line">
                <a:avLst/>
              </a:prstGeom>
              <a:ln>
                <a:solidFill>
                  <a:srgbClr val="87D3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线连接符 26">
                <a:extLst>
                  <a:ext uri="{FF2B5EF4-FFF2-40B4-BE49-F238E27FC236}">
                    <a16:creationId xmlns:a16="http://schemas.microsoft.com/office/drawing/2014/main" id="{0E778E2D-1E9E-A448-862C-016102D3262E}"/>
                  </a:ext>
                </a:extLst>
              </p:cNvPr>
              <p:cNvCxnSpPr/>
              <p:nvPr/>
            </p:nvCxnSpPr>
            <p:spPr>
              <a:xfrm>
                <a:off x="7072313" y="2214559"/>
                <a:ext cx="0" cy="3817620"/>
              </a:xfrm>
              <a:prstGeom prst="line">
                <a:avLst/>
              </a:prstGeom>
              <a:ln>
                <a:solidFill>
                  <a:srgbClr val="87D3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连接符 27">
                <a:extLst>
                  <a:ext uri="{FF2B5EF4-FFF2-40B4-BE49-F238E27FC236}">
                    <a16:creationId xmlns:a16="http://schemas.microsoft.com/office/drawing/2014/main" id="{D24A85D1-35E5-D042-B433-76D8E106BE3E}"/>
                  </a:ext>
                </a:extLst>
              </p:cNvPr>
              <p:cNvCxnSpPr/>
              <p:nvPr/>
            </p:nvCxnSpPr>
            <p:spPr>
              <a:xfrm>
                <a:off x="7353300" y="2214559"/>
                <a:ext cx="0" cy="3817620"/>
              </a:xfrm>
              <a:prstGeom prst="line">
                <a:avLst/>
              </a:prstGeom>
              <a:ln>
                <a:solidFill>
                  <a:srgbClr val="87D3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符 28">
                <a:extLst>
                  <a:ext uri="{FF2B5EF4-FFF2-40B4-BE49-F238E27FC236}">
                    <a16:creationId xmlns:a16="http://schemas.microsoft.com/office/drawing/2014/main" id="{53B838F4-46BC-D94E-8C3B-CEE64F5FBDCA}"/>
                  </a:ext>
                </a:extLst>
              </p:cNvPr>
              <p:cNvCxnSpPr/>
              <p:nvPr/>
            </p:nvCxnSpPr>
            <p:spPr>
              <a:xfrm>
                <a:off x="7620001" y="2214559"/>
                <a:ext cx="0" cy="3817620"/>
              </a:xfrm>
              <a:prstGeom prst="line">
                <a:avLst/>
              </a:prstGeom>
              <a:ln>
                <a:solidFill>
                  <a:srgbClr val="87D3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连接符 29">
                <a:extLst>
                  <a:ext uri="{FF2B5EF4-FFF2-40B4-BE49-F238E27FC236}">
                    <a16:creationId xmlns:a16="http://schemas.microsoft.com/office/drawing/2014/main" id="{56DABA05-C2E0-264B-A64C-32FFBC4EF8C8}"/>
                  </a:ext>
                </a:extLst>
              </p:cNvPr>
              <p:cNvCxnSpPr/>
              <p:nvPr/>
            </p:nvCxnSpPr>
            <p:spPr>
              <a:xfrm>
                <a:off x="7900988" y="2214559"/>
                <a:ext cx="0" cy="3817620"/>
              </a:xfrm>
              <a:prstGeom prst="line">
                <a:avLst/>
              </a:prstGeom>
              <a:ln>
                <a:solidFill>
                  <a:srgbClr val="87D3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线连接符 30">
                <a:extLst>
                  <a:ext uri="{FF2B5EF4-FFF2-40B4-BE49-F238E27FC236}">
                    <a16:creationId xmlns:a16="http://schemas.microsoft.com/office/drawing/2014/main" id="{5A339B4A-7FFC-8749-A851-10505E1F101A}"/>
                  </a:ext>
                </a:extLst>
              </p:cNvPr>
              <p:cNvCxnSpPr/>
              <p:nvPr/>
            </p:nvCxnSpPr>
            <p:spPr>
              <a:xfrm>
                <a:off x="8196263" y="2214559"/>
                <a:ext cx="0" cy="3817620"/>
              </a:xfrm>
              <a:prstGeom prst="line">
                <a:avLst/>
              </a:prstGeom>
              <a:ln>
                <a:solidFill>
                  <a:srgbClr val="87D3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线连接符 31">
                <a:extLst>
                  <a:ext uri="{FF2B5EF4-FFF2-40B4-BE49-F238E27FC236}">
                    <a16:creationId xmlns:a16="http://schemas.microsoft.com/office/drawing/2014/main" id="{606F1859-946E-DA4E-A887-DA36EDAA65EE}"/>
                  </a:ext>
                </a:extLst>
              </p:cNvPr>
              <p:cNvCxnSpPr/>
              <p:nvPr/>
            </p:nvCxnSpPr>
            <p:spPr>
              <a:xfrm>
                <a:off x="8477250" y="2214559"/>
                <a:ext cx="0" cy="3817620"/>
              </a:xfrm>
              <a:prstGeom prst="line">
                <a:avLst/>
              </a:prstGeom>
              <a:ln>
                <a:solidFill>
                  <a:srgbClr val="87D3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3AA616F4-AF97-A04C-9AD1-D4808FC53E68}"/>
                  </a:ext>
                </a:extLst>
              </p:cNvPr>
              <p:cNvSpPr/>
              <p:nvPr/>
            </p:nvSpPr>
            <p:spPr>
              <a:xfrm>
                <a:off x="3714281" y="2214559"/>
                <a:ext cx="5062998" cy="114304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>
                <a:solidFill>
                  <a:srgbClr val="87D35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accent6"/>
                  </a:solidFill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A6193DB9-47DC-B947-9060-E7FA561A47C6}"/>
                  </a:ext>
                </a:extLst>
              </p:cNvPr>
              <p:cNvSpPr/>
              <p:nvPr/>
            </p:nvSpPr>
            <p:spPr>
              <a:xfrm>
                <a:off x="3714282" y="2214559"/>
                <a:ext cx="214782" cy="3817620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>
                <a:solidFill>
                  <a:srgbClr val="87D35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accent6"/>
                  </a:solidFill>
                </a:endParaRPr>
              </a:p>
            </p:txBody>
          </p:sp>
          <p:grpSp>
            <p:nvGrpSpPr>
              <p:cNvPr id="35" name="组合 34">
                <a:extLst>
                  <a:ext uri="{FF2B5EF4-FFF2-40B4-BE49-F238E27FC236}">
                    <a16:creationId xmlns:a16="http://schemas.microsoft.com/office/drawing/2014/main" id="{0397CA5C-C1EC-BC4B-B114-F6561BCAB5B3}"/>
                  </a:ext>
                </a:extLst>
              </p:cNvPr>
              <p:cNvGrpSpPr/>
              <p:nvPr/>
            </p:nvGrpSpPr>
            <p:grpSpPr>
              <a:xfrm>
                <a:off x="3728087" y="1628775"/>
                <a:ext cx="5049192" cy="558167"/>
                <a:chOff x="3728087" y="840105"/>
                <a:chExt cx="5049192" cy="1346838"/>
              </a:xfrm>
            </p:grpSpPr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6BCE4D13-0DB0-6E45-B0CA-080C448D9E63}"/>
                    </a:ext>
                  </a:extLst>
                </p:cNvPr>
                <p:cNvSpPr/>
                <p:nvPr/>
              </p:nvSpPr>
              <p:spPr>
                <a:xfrm>
                  <a:off x="3728087" y="854397"/>
                  <a:ext cx="5034904" cy="1332546"/>
                </a:xfrm>
                <a:prstGeom prst="rect">
                  <a:avLst/>
                </a:prstGeom>
                <a:noFill/>
                <a:ln w="12700">
                  <a:solidFill>
                    <a:srgbClr val="FFCE2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73" name="直线连接符 72">
                  <a:extLst>
                    <a:ext uri="{FF2B5EF4-FFF2-40B4-BE49-F238E27FC236}">
                      <a16:creationId xmlns:a16="http://schemas.microsoft.com/office/drawing/2014/main" id="{79D6EF92-BDC9-7742-A120-469C0A90DF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638802" y="-1054413"/>
                  <a:ext cx="0" cy="3817620"/>
                </a:xfrm>
                <a:prstGeom prst="line">
                  <a:avLst/>
                </a:prstGeom>
                <a:ln>
                  <a:solidFill>
                    <a:srgbClr val="FFCE2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线连接符 73">
                  <a:extLst>
                    <a:ext uri="{FF2B5EF4-FFF2-40B4-BE49-F238E27FC236}">
                      <a16:creationId xmlns:a16="http://schemas.microsoft.com/office/drawing/2014/main" id="{615655DC-C2AD-DA4E-8D77-77DAFA7338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29992" y="1092522"/>
                  <a:ext cx="5032999" cy="0"/>
                </a:xfrm>
                <a:prstGeom prst="line">
                  <a:avLst/>
                </a:prstGeom>
                <a:ln>
                  <a:solidFill>
                    <a:srgbClr val="FFCE2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线连接符 74">
                  <a:extLst>
                    <a:ext uri="{FF2B5EF4-FFF2-40B4-BE49-F238E27FC236}">
                      <a16:creationId xmlns:a16="http://schemas.microsoft.com/office/drawing/2014/main" id="{1C8C7038-E3EC-854F-B106-7860B4CB43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29992" y="1373509"/>
                  <a:ext cx="5032999" cy="0"/>
                </a:xfrm>
                <a:prstGeom prst="line">
                  <a:avLst/>
                </a:prstGeom>
                <a:ln>
                  <a:solidFill>
                    <a:srgbClr val="FFCE2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线连接符 75">
                  <a:extLst>
                    <a:ext uri="{FF2B5EF4-FFF2-40B4-BE49-F238E27FC236}">
                      <a16:creationId xmlns:a16="http://schemas.microsoft.com/office/drawing/2014/main" id="{2A514FEC-7BD9-424E-B534-7A45EE4993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29992" y="1654496"/>
                  <a:ext cx="5047287" cy="0"/>
                </a:xfrm>
                <a:prstGeom prst="line">
                  <a:avLst/>
                </a:prstGeom>
                <a:ln>
                  <a:solidFill>
                    <a:srgbClr val="FFCE2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线连接符 76">
                  <a:extLst>
                    <a:ext uri="{FF2B5EF4-FFF2-40B4-BE49-F238E27FC236}">
                      <a16:creationId xmlns:a16="http://schemas.microsoft.com/office/drawing/2014/main" id="{EBBAA01E-7BFE-F04C-84F7-7EBC849453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29992" y="1949773"/>
                  <a:ext cx="5047287" cy="0"/>
                </a:xfrm>
                <a:prstGeom prst="line">
                  <a:avLst/>
                </a:prstGeom>
                <a:ln>
                  <a:solidFill>
                    <a:srgbClr val="FFCE2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矩形 77">
                  <a:extLst>
                    <a:ext uri="{FF2B5EF4-FFF2-40B4-BE49-F238E27FC236}">
                      <a16:creationId xmlns:a16="http://schemas.microsoft.com/office/drawing/2014/main" id="{F370C762-9E19-7047-AFED-8FC56074F405}"/>
                    </a:ext>
                  </a:extLst>
                </p:cNvPr>
                <p:cNvSpPr/>
                <p:nvPr/>
              </p:nvSpPr>
              <p:spPr>
                <a:xfrm>
                  <a:off x="3728087" y="840105"/>
                  <a:ext cx="200977" cy="1332545"/>
                </a:xfrm>
                <a:prstGeom prst="rect">
                  <a:avLst/>
                </a:prstGeom>
                <a:solidFill>
                  <a:srgbClr val="FFCE2C">
                    <a:alpha val="50000"/>
                  </a:srgbClr>
                </a:solidFill>
                <a:ln>
                  <a:solidFill>
                    <a:srgbClr val="FFCE2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cxnSp>
            <p:nvCxnSpPr>
              <p:cNvPr id="36" name="直线连接符 35">
                <a:extLst>
                  <a:ext uri="{FF2B5EF4-FFF2-40B4-BE49-F238E27FC236}">
                    <a16:creationId xmlns:a16="http://schemas.microsoft.com/office/drawing/2014/main" id="{4F8C683F-AF31-A84D-9932-6681807737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28087" y="2459359"/>
                <a:ext cx="5032999" cy="0"/>
              </a:xfrm>
              <a:prstGeom prst="line">
                <a:avLst/>
              </a:prstGeom>
              <a:ln>
                <a:solidFill>
                  <a:srgbClr val="87D3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线连接符 36">
                <a:extLst>
                  <a:ext uri="{FF2B5EF4-FFF2-40B4-BE49-F238E27FC236}">
                    <a16:creationId xmlns:a16="http://schemas.microsoft.com/office/drawing/2014/main" id="{6BCEBD2F-A529-AE45-9F3A-55E300AF60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29992" y="2602234"/>
                <a:ext cx="5032999" cy="0"/>
              </a:xfrm>
              <a:prstGeom prst="line">
                <a:avLst/>
              </a:prstGeom>
              <a:ln>
                <a:solidFill>
                  <a:srgbClr val="87D3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线连接符 37">
                <a:extLst>
                  <a:ext uri="{FF2B5EF4-FFF2-40B4-BE49-F238E27FC236}">
                    <a16:creationId xmlns:a16="http://schemas.microsoft.com/office/drawing/2014/main" id="{28D94A76-6CBB-5E4E-875D-E5878B14F4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28087" y="2726060"/>
                <a:ext cx="5032999" cy="0"/>
              </a:xfrm>
              <a:prstGeom prst="line">
                <a:avLst/>
              </a:prstGeom>
              <a:ln>
                <a:solidFill>
                  <a:srgbClr val="87D3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线连接符 38">
                <a:extLst>
                  <a:ext uri="{FF2B5EF4-FFF2-40B4-BE49-F238E27FC236}">
                    <a16:creationId xmlns:a16="http://schemas.microsoft.com/office/drawing/2014/main" id="{278EE343-C018-2A4E-A33C-28C2101994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29992" y="2868935"/>
                <a:ext cx="5032999" cy="0"/>
              </a:xfrm>
              <a:prstGeom prst="line">
                <a:avLst/>
              </a:prstGeom>
              <a:ln>
                <a:solidFill>
                  <a:srgbClr val="87D3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线连接符 39">
                <a:extLst>
                  <a:ext uri="{FF2B5EF4-FFF2-40B4-BE49-F238E27FC236}">
                    <a16:creationId xmlns:a16="http://schemas.microsoft.com/office/drawing/2014/main" id="{2F525188-36B1-0E4E-A70C-41C7170336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28087" y="3019424"/>
                <a:ext cx="5032999" cy="0"/>
              </a:xfrm>
              <a:prstGeom prst="line">
                <a:avLst/>
              </a:prstGeom>
              <a:ln>
                <a:solidFill>
                  <a:srgbClr val="87D3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线连接符 40">
                <a:extLst>
                  <a:ext uri="{FF2B5EF4-FFF2-40B4-BE49-F238E27FC236}">
                    <a16:creationId xmlns:a16="http://schemas.microsoft.com/office/drawing/2014/main" id="{BBBFE5CD-00A7-2F4C-99D3-105101F157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29992" y="3162299"/>
                <a:ext cx="5032999" cy="0"/>
              </a:xfrm>
              <a:prstGeom prst="line">
                <a:avLst/>
              </a:prstGeom>
              <a:ln>
                <a:solidFill>
                  <a:srgbClr val="87D3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线连接符 41">
                <a:extLst>
                  <a:ext uri="{FF2B5EF4-FFF2-40B4-BE49-F238E27FC236}">
                    <a16:creationId xmlns:a16="http://schemas.microsoft.com/office/drawing/2014/main" id="{C019AE80-0997-8240-B4B1-C7F0C59946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28087" y="3286125"/>
                <a:ext cx="5032999" cy="0"/>
              </a:xfrm>
              <a:prstGeom prst="line">
                <a:avLst/>
              </a:prstGeom>
              <a:ln>
                <a:solidFill>
                  <a:srgbClr val="87D3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线连接符 42">
                <a:extLst>
                  <a:ext uri="{FF2B5EF4-FFF2-40B4-BE49-F238E27FC236}">
                    <a16:creationId xmlns:a16="http://schemas.microsoft.com/office/drawing/2014/main" id="{DD07D468-E984-0644-A42B-7170DA1EDB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29992" y="3429000"/>
                <a:ext cx="5032999" cy="0"/>
              </a:xfrm>
              <a:prstGeom prst="line">
                <a:avLst/>
              </a:prstGeom>
              <a:ln>
                <a:solidFill>
                  <a:srgbClr val="87D3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连接符 43">
                <a:extLst>
                  <a:ext uri="{FF2B5EF4-FFF2-40B4-BE49-F238E27FC236}">
                    <a16:creationId xmlns:a16="http://schemas.microsoft.com/office/drawing/2014/main" id="{4F0CC190-40F6-4947-8776-1EC5245DD8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28087" y="3554734"/>
                <a:ext cx="5032999" cy="0"/>
              </a:xfrm>
              <a:prstGeom prst="line">
                <a:avLst/>
              </a:prstGeom>
              <a:ln>
                <a:solidFill>
                  <a:srgbClr val="87D3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符 44">
                <a:extLst>
                  <a:ext uri="{FF2B5EF4-FFF2-40B4-BE49-F238E27FC236}">
                    <a16:creationId xmlns:a16="http://schemas.microsoft.com/office/drawing/2014/main" id="{3969224F-6C0C-5540-89AF-C38ED7FED2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29992" y="3697609"/>
                <a:ext cx="5032999" cy="0"/>
              </a:xfrm>
              <a:prstGeom prst="line">
                <a:avLst/>
              </a:prstGeom>
              <a:ln>
                <a:solidFill>
                  <a:srgbClr val="87D3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连接符 45">
                <a:extLst>
                  <a:ext uri="{FF2B5EF4-FFF2-40B4-BE49-F238E27FC236}">
                    <a16:creationId xmlns:a16="http://schemas.microsoft.com/office/drawing/2014/main" id="{A0EB2945-059F-0E49-B6D3-7E3AC7D275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28087" y="3821435"/>
                <a:ext cx="5032999" cy="0"/>
              </a:xfrm>
              <a:prstGeom prst="line">
                <a:avLst/>
              </a:prstGeom>
              <a:ln>
                <a:solidFill>
                  <a:srgbClr val="87D3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线连接符 46">
                <a:extLst>
                  <a:ext uri="{FF2B5EF4-FFF2-40B4-BE49-F238E27FC236}">
                    <a16:creationId xmlns:a16="http://schemas.microsoft.com/office/drawing/2014/main" id="{0F6BAEC0-C935-B440-A941-7E0559DFCE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29992" y="3964310"/>
                <a:ext cx="5032999" cy="0"/>
              </a:xfrm>
              <a:prstGeom prst="line">
                <a:avLst/>
              </a:prstGeom>
              <a:ln>
                <a:solidFill>
                  <a:srgbClr val="87D3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线连接符 47">
                <a:extLst>
                  <a:ext uri="{FF2B5EF4-FFF2-40B4-BE49-F238E27FC236}">
                    <a16:creationId xmlns:a16="http://schemas.microsoft.com/office/drawing/2014/main" id="{69AAB9C0-A42D-554B-A2E0-04922E9CC9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28087" y="4114799"/>
                <a:ext cx="5032999" cy="0"/>
              </a:xfrm>
              <a:prstGeom prst="line">
                <a:avLst/>
              </a:prstGeom>
              <a:ln>
                <a:solidFill>
                  <a:srgbClr val="87D3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线连接符 48">
                <a:extLst>
                  <a:ext uri="{FF2B5EF4-FFF2-40B4-BE49-F238E27FC236}">
                    <a16:creationId xmlns:a16="http://schemas.microsoft.com/office/drawing/2014/main" id="{E72E7ADD-D7A5-D94C-A4D2-1B24EB281D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29992" y="4257674"/>
                <a:ext cx="5032999" cy="0"/>
              </a:xfrm>
              <a:prstGeom prst="line">
                <a:avLst/>
              </a:prstGeom>
              <a:ln>
                <a:solidFill>
                  <a:srgbClr val="87D3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线连接符 49">
                <a:extLst>
                  <a:ext uri="{FF2B5EF4-FFF2-40B4-BE49-F238E27FC236}">
                    <a16:creationId xmlns:a16="http://schemas.microsoft.com/office/drawing/2014/main" id="{FF181C18-862C-EB4E-92B8-8D117EF7DCC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28087" y="4381500"/>
                <a:ext cx="5032999" cy="0"/>
              </a:xfrm>
              <a:prstGeom prst="line">
                <a:avLst/>
              </a:prstGeom>
              <a:ln>
                <a:solidFill>
                  <a:srgbClr val="87D3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符 50">
                <a:extLst>
                  <a:ext uri="{FF2B5EF4-FFF2-40B4-BE49-F238E27FC236}">
                    <a16:creationId xmlns:a16="http://schemas.microsoft.com/office/drawing/2014/main" id="{F3326834-B01D-4A4D-8FE5-0FDD4A9535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29992" y="4510087"/>
                <a:ext cx="5032999" cy="0"/>
              </a:xfrm>
              <a:prstGeom prst="line">
                <a:avLst/>
              </a:prstGeom>
              <a:ln>
                <a:solidFill>
                  <a:srgbClr val="87D3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线连接符 51">
                <a:extLst>
                  <a:ext uri="{FF2B5EF4-FFF2-40B4-BE49-F238E27FC236}">
                    <a16:creationId xmlns:a16="http://schemas.microsoft.com/office/drawing/2014/main" id="{5359A97D-AD1B-6E44-A965-0F1155D155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44280" y="4635823"/>
                <a:ext cx="5032999" cy="0"/>
              </a:xfrm>
              <a:prstGeom prst="line">
                <a:avLst/>
              </a:prstGeom>
              <a:ln>
                <a:solidFill>
                  <a:srgbClr val="87D3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线连接符 52">
                <a:extLst>
                  <a:ext uri="{FF2B5EF4-FFF2-40B4-BE49-F238E27FC236}">
                    <a16:creationId xmlns:a16="http://schemas.microsoft.com/office/drawing/2014/main" id="{39AA8188-405A-3747-B0CD-49B7C8D387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46185" y="4778698"/>
                <a:ext cx="5032999" cy="0"/>
              </a:xfrm>
              <a:prstGeom prst="line">
                <a:avLst/>
              </a:prstGeom>
              <a:ln>
                <a:solidFill>
                  <a:srgbClr val="87D3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线连接符 53">
                <a:extLst>
                  <a:ext uri="{FF2B5EF4-FFF2-40B4-BE49-F238E27FC236}">
                    <a16:creationId xmlns:a16="http://schemas.microsoft.com/office/drawing/2014/main" id="{6D758226-2BA2-CB4B-ACF2-DB253025D1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44280" y="4929187"/>
                <a:ext cx="5032999" cy="0"/>
              </a:xfrm>
              <a:prstGeom prst="line">
                <a:avLst/>
              </a:prstGeom>
              <a:ln>
                <a:solidFill>
                  <a:srgbClr val="87D3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线连接符 54">
                <a:extLst>
                  <a:ext uri="{FF2B5EF4-FFF2-40B4-BE49-F238E27FC236}">
                    <a16:creationId xmlns:a16="http://schemas.microsoft.com/office/drawing/2014/main" id="{DA9F5991-4D96-A54C-B4DC-B919A6A992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46185" y="5072062"/>
                <a:ext cx="5032999" cy="0"/>
              </a:xfrm>
              <a:prstGeom prst="line">
                <a:avLst/>
              </a:prstGeom>
              <a:ln>
                <a:solidFill>
                  <a:srgbClr val="87D3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线连接符 55">
                <a:extLst>
                  <a:ext uri="{FF2B5EF4-FFF2-40B4-BE49-F238E27FC236}">
                    <a16:creationId xmlns:a16="http://schemas.microsoft.com/office/drawing/2014/main" id="{2F99F20A-C267-6F47-A88C-A2E642385C7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44280" y="5195888"/>
                <a:ext cx="5032999" cy="0"/>
              </a:xfrm>
              <a:prstGeom prst="line">
                <a:avLst/>
              </a:prstGeom>
              <a:ln>
                <a:solidFill>
                  <a:srgbClr val="87D3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线连接符 56">
                <a:extLst>
                  <a:ext uri="{FF2B5EF4-FFF2-40B4-BE49-F238E27FC236}">
                    <a16:creationId xmlns:a16="http://schemas.microsoft.com/office/drawing/2014/main" id="{7E18B003-B6D0-204D-AA45-5670AA0D80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46185" y="5338763"/>
                <a:ext cx="5032999" cy="0"/>
              </a:xfrm>
              <a:prstGeom prst="line">
                <a:avLst/>
              </a:prstGeom>
              <a:ln>
                <a:solidFill>
                  <a:srgbClr val="87D3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线连接符 57">
                <a:extLst>
                  <a:ext uri="{FF2B5EF4-FFF2-40B4-BE49-F238E27FC236}">
                    <a16:creationId xmlns:a16="http://schemas.microsoft.com/office/drawing/2014/main" id="{BAA0CC3D-5C52-654A-9778-F7E2A14BFD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44280" y="5464497"/>
                <a:ext cx="5032999" cy="0"/>
              </a:xfrm>
              <a:prstGeom prst="line">
                <a:avLst/>
              </a:prstGeom>
              <a:ln>
                <a:solidFill>
                  <a:srgbClr val="87D3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线连接符 58">
                <a:extLst>
                  <a:ext uri="{FF2B5EF4-FFF2-40B4-BE49-F238E27FC236}">
                    <a16:creationId xmlns:a16="http://schemas.microsoft.com/office/drawing/2014/main" id="{18436AD8-859F-6144-8CCE-385EF5F964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46185" y="5607372"/>
                <a:ext cx="5032999" cy="0"/>
              </a:xfrm>
              <a:prstGeom prst="line">
                <a:avLst/>
              </a:prstGeom>
              <a:ln>
                <a:solidFill>
                  <a:srgbClr val="87D3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线连接符 59">
                <a:extLst>
                  <a:ext uri="{FF2B5EF4-FFF2-40B4-BE49-F238E27FC236}">
                    <a16:creationId xmlns:a16="http://schemas.microsoft.com/office/drawing/2014/main" id="{83370316-1C8E-3B40-970E-687EFA6A14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44280" y="5731198"/>
                <a:ext cx="5032999" cy="0"/>
              </a:xfrm>
              <a:prstGeom prst="line">
                <a:avLst/>
              </a:prstGeom>
              <a:ln>
                <a:solidFill>
                  <a:srgbClr val="87D3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线连接符 60">
                <a:extLst>
                  <a:ext uri="{FF2B5EF4-FFF2-40B4-BE49-F238E27FC236}">
                    <a16:creationId xmlns:a16="http://schemas.microsoft.com/office/drawing/2014/main" id="{5A942A70-EF63-E044-B4B7-F122E43EB0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46185" y="5874073"/>
                <a:ext cx="5032999" cy="0"/>
              </a:xfrm>
              <a:prstGeom prst="line">
                <a:avLst/>
              </a:prstGeom>
              <a:ln>
                <a:solidFill>
                  <a:srgbClr val="87D3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线连接符 61">
                <a:extLst>
                  <a:ext uri="{FF2B5EF4-FFF2-40B4-BE49-F238E27FC236}">
                    <a16:creationId xmlns:a16="http://schemas.microsoft.com/office/drawing/2014/main" id="{41ECC5D2-DE34-2042-A7AD-D71558A153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44280" y="6024562"/>
                <a:ext cx="5032999" cy="0"/>
              </a:xfrm>
              <a:prstGeom prst="line">
                <a:avLst/>
              </a:prstGeom>
              <a:ln>
                <a:solidFill>
                  <a:srgbClr val="87D3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3" name="组合 62">
                <a:extLst>
                  <a:ext uri="{FF2B5EF4-FFF2-40B4-BE49-F238E27FC236}">
                    <a16:creationId xmlns:a16="http://schemas.microsoft.com/office/drawing/2014/main" id="{31FE33DA-CAAC-9B43-8F9F-578245B81303}"/>
                  </a:ext>
                </a:extLst>
              </p:cNvPr>
              <p:cNvGrpSpPr/>
              <p:nvPr/>
            </p:nvGrpSpPr>
            <p:grpSpPr>
              <a:xfrm>
                <a:off x="3721895" y="1073676"/>
                <a:ext cx="5049192" cy="560609"/>
                <a:chOff x="3728087" y="854397"/>
                <a:chExt cx="5049192" cy="1352730"/>
              </a:xfrm>
            </p:grpSpPr>
            <p:sp>
              <p:nvSpPr>
                <p:cNvPr id="65" name="矩形 64">
                  <a:extLst>
                    <a:ext uri="{FF2B5EF4-FFF2-40B4-BE49-F238E27FC236}">
                      <a16:creationId xmlns:a16="http://schemas.microsoft.com/office/drawing/2014/main" id="{C79A84F1-03CC-224A-A6F4-A45E935EFED0}"/>
                    </a:ext>
                  </a:extLst>
                </p:cNvPr>
                <p:cNvSpPr/>
                <p:nvPr/>
              </p:nvSpPr>
              <p:spPr>
                <a:xfrm>
                  <a:off x="3728087" y="854397"/>
                  <a:ext cx="5034904" cy="1332546"/>
                </a:xfrm>
                <a:prstGeom prst="rect">
                  <a:avLst/>
                </a:prstGeom>
                <a:noFill/>
                <a:ln w="12700">
                  <a:solidFill>
                    <a:srgbClr val="FFCE2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66" name="直线连接符 65">
                  <a:extLst>
                    <a:ext uri="{FF2B5EF4-FFF2-40B4-BE49-F238E27FC236}">
                      <a16:creationId xmlns:a16="http://schemas.microsoft.com/office/drawing/2014/main" id="{77C7F956-69B9-8844-B242-3909CBBB76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638802" y="-1054413"/>
                  <a:ext cx="0" cy="3817620"/>
                </a:xfrm>
                <a:prstGeom prst="line">
                  <a:avLst/>
                </a:prstGeom>
                <a:ln>
                  <a:solidFill>
                    <a:srgbClr val="FFCE2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线连接符 66">
                  <a:extLst>
                    <a:ext uri="{FF2B5EF4-FFF2-40B4-BE49-F238E27FC236}">
                      <a16:creationId xmlns:a16="http://schemas.microsoft.com/office/drawing/2014/main" id="{4F0A0023-CC6A-3A48-9E12-3E2CF5EDD3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29992" y="1092522"/>
                  <a:ext cx="5032999" cy="0"/>
                </a:xfrm>
                <a:prstGeom prst="line">
                  <a:avLst/>
                </a:prstGeom>
                <a:ln>
                  <a:solidFill>
                    <a:srgbClr val="FFCE2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线连接符 67">
                  <a:extLst>
                    <a:ext uri="{FF2B5EF4-FFF2-40B4-BE49-F238E27FC236}">
                      <a16:creationId xmlns:a16="http://schemas.microsoft.com/office/drawing/2014/main" id="{42879F62-7614-FA44-8051-883E1836CD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29992" y="1373509"/>
                  <a:ext cx="5032999" cy="0"/>
                </a:xfrm>
                <a:prstGeom prst="line">
                  <a:avLst/>
                </a:prstGeom>
                <a:ln>
                  <a:solidFill>
                    <a:srgbClr val="FFCE2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线连接符 68">
                  <a:extLst>
                    <a:ext uri="{FF2B5EF4-FFF2-40B4-BE49-F238E27FC236}">
                      <a16:creationId xmlns:a16="http://schemas.microsoft.com/office/drawing/2014/main" id="{F88FAF6C-36D9-5C42-9EAD-FC1EAA8DAB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29992" y="1654496"/>
                  <a:ext cx="5047287" cy="0"/>
                </a:xfrm>
                <a:prstGeom prst="line">
                  <a:avLst/>
                </a:prstGeom>
                <a:ln>
                  <a:solidFill>
                    <a:srgbClr val="FFCE2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线连接符 69">
                  <a:extLst>
                    <a:ext uri="{FF2B5EF4-FFF2-40B4-BE49-F238E27FC236}">
                      <a16:creationId xmlns:a16="http://schemas.microsoft.com/office/drawing/2014/main" id="{9E39EC70-0715-EA49-B615-0D9E2637A9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29992" y="1949773"/>
                  <a:ext cx="5047287" cy="0"/>
                </a:xfrm>
                <a:prstGeom prst="line">
                  <a:avLst/>
                </a:prstGeom>
                <a:ln>
                  <a:solidFill>
                    <a:srgbClr val="FFCE2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5C2EC651-6BAB-C54E-BA9E-B1C6CA388C52}"/>
                    </a:ext>
                  </a:extLst>
                </p:cNvPr>
                <p:cNvSpPr/>
                <p:nvPr/>
              </p:nvSpPr>
              <p:spPr>
                <a:xfrm>
                  <a:off x="3728087" y="874581"/>
                  <a:ext cx="200977" cy="1332546"/>
                </a:xfrm>
                <a:prstGeom prst="rect">
                  <a:avLst/>
                </a:prstGeom>
                <a:solidFill>
                  <a:srgbClr val="FFCE2C">
                    <a:alpha val="50000"/>
                  </a:srgbClr>
                </a:solidFill>
                <a:ln>
                  <a:solidFill>
                    <a:srgbClr val="FFCE2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F7298AE2-584C-084C-BEE3-F3B81491DE3B}"/>
                  </a:ext>
                </a:extLst>
              </p:cNvPr>
              <p:cNvSpPr/>
              <p:nvPr/>
            </p:nvSpPr>
            <p:spPr>
              <a:xfrm>
                <a:off x="2274570" y="1073676"/>
                <a:ext cx="1411606" cy="110734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E2CB78D-702D-564D-8B59-71A3258E0B9F}"/>
                </a:ext>
              </a:extLst>
            </p:cNvPr>
            <p:cNvSpPr/>
            <p:nvPr/>
          </p:nvSpPr>
          <p:spPr>
            <a:xfrm>
              <a:off x="3005703" y="2791241"/>
              <a:ext cx="314898" cy="25948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D47F44F-6E4E-F94C-83C7-D34C0A3C7CED}"/>
                </a:ext>
              </a:extLst>
            </p:cNvPr>
            <p:cNvSpPr/>
            <p:nvPr/>
          </p:nvSpPr>
          <p:spPr>
            <a:xfrm>
              <a:off x="3329948" y="2131590"/>
              <a:ext cx="283882" cy="259481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D5CBC80-3DE5-E34D-A457-2D643BE38ECC}"/>
                </a:ext>
              </a:extLst>
            </p:cNvPr>
            <p:cNvSpPr/>
            <p:nvPr/>
          </p:nvSpPr>
          <p:spPr>
            <a:xfrm>
              <a:off x="4168330" y="1026912"/>
              <a:ext cx="1175910" cy="1271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2FECA9A-2996-8F47-89CE-FD1D69A21505}"/>
                </a:ext>
              </a:extLst>
            </p:cNvPr>
            <p:cNvSpPr/>
            <p:nvPr/>
          </p:nvSpPr>
          <p:spPr>
            <a:xfrm>
              <a:off x="6034287" y="1009630"/>
              <a:ext cx="1175910" cy="1271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21A2C71-B0E6-CE43-8420-F3F6DBC33E16}"/>
                </a:ext>
              </a:extLst>
            </p:cNvPr>
            <p:cNvSpPr/>
            <p:nvPr/>
          </p:nvSpPr>
          <p:spPr>
            <a:xfrm>
              <a:off x="7937145" y="1019545"/>
              <a:ext cx="1175910" cy="1271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51E7EFD2-800A-E042-A896-316280A35BC7}"/>
              </a:ext>
            </a:extLst>
          </p:cNvPr>
          <p:cNvGrpSpPr/>
          <p:nvPr/>
        </p:nvGrpSpPr>
        <p:grpSpPr>
          <a:xfrm>
            <a:off x="4226491" y="2326587"/>
            <a:ext cx="5626385" cy="2862568"/>
            <a:chOff x="2194951" y="391664"/>
            <a:chExt cx="8777849" cy="6083439"/>
          </a:xfrm>
        </p:grpSpPr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EFF06B50-CFF4-2445-B532-A7BCA85534CB}"/>
                </a:ext>
              </a:extLst>
            </p:cNvPr>
            <p:cNvGrpSpPr/>
            <p:nvPr/>
          </p:nvGrpSpPr>
          <p:grpSpPr>
            <a:xfrm>
              <a:off x="2452680" y="471487"/>
              <a:ext cx="6719896" cy="5915026"/>
              <a:chOff x="2452680" y="471487"/>
              <a:chExt cx="6719896" cy="5915026"/>
            </a:xfrm>
          </p:grpSpPr>
          <p:grpSp>
            <p:nvGrpSpPr>
              <p:cNvPr id="88" name="组合 87">
                <a:extLst>
                  <a:ext uri="{FF2B5EF4-FFF2-40B4-BE49-F238E27FC236}">
                    <a16:creationId xmlns:a16="http://schemas.microsoft.com/office/drawing/2014/main" id="{53F22A19-25D2-114F-A7DA-22A9BC082F52}"/>
                  </a:ext>
                </a:extLst>
              </p:cNvPr>
              <p:cNvGrpSpPr/>
              <p:nvPr/>
            </p:nvGrpSpPr>
            <p:grpSpPr>
              <a:xfrm>
                <a:off x="2452680" y="471487"/>
                <a:ext cx="6719896" cy="5915026"/>
                <a:chOff x="2274570" y="1073676"/>
                <a:chExt cx="6504614" cy="4961364"/>
              </a:xfrm>
            </p:grpSpPr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FFCADFB8-0FCE-E14F-9F07-5EDE3883C3D7}"/>
                    </a:ext>
                  </a:extLst>
                </p:cNvPr>
                <p:cNvSpPr/>
                <p:nvPr/>
              </p:nvSpPr>
              <p:spPr>
                <a:xfrm>
                  <a:off x="2274570" y="2217420"/>
                  <a:ext cx="1411606" cy="3817620"/>
                </a:xfrm>
                <a:prstGeom prst="rect">
                  <a:avLst/>
                </a:prstGeom>
                <a:noFill/>
                <a:ln w="127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95" name="直线连接符 94">
                  <a:extLst>
                    <a:ext uri="{FF2B5EF4-FFF2-40B4-BE49-F238E27FC236}">
                      <a16:creationId xmlns:a16="http://schemas.microsoft.com/office/drawing/2014/main" id="{398C8B23-9CA0-8E4F-9341-D1D89821C13B}"/>
                    </a:ext>
                  </a:extLst>
                </p:cNvPr>
                <p:cNvCxnSpPr/>
                <p:nvPr/>
              </p:nvCxnSpPr>
              <p:spPr>
                <a:xfrm>
                  <a:off x="2543175" y="2217420"/>
                  <a:ext cx="0" cy="3817620"/>
                </a:xfrm>
                <a:prstGeom prst="line">
                  <a:avLst/>
                </a:prstGeom>
                <a:ln>
                  <a:solidFill>
                    <a:schemeClr val="accent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直线连接符 95">
                  <a:extLst>
                    <a:ext uri="{FF2B5EF4-FFF2-40B4-BE49-F238E27FC236}">
                      <a16:creationId xmlns:a16="http://schemas.microsoft.com/office/drawing/2014/main" id="{89CE65E1-DCEB-B947-A18F-E8AAF42489E7}"/>
                    </a:ext>
                  </a:extLst>
                </p:cNvPr>
                <p:cNvCxnSpPr/>
                <p:nvPr/>
              </p:nvCxnSpPr>
              <p:spPr>
                <a:xfrm>
                  <a:off x="2809876" y="2217420"/>
                  <a:ext cx="0" cy="3817620"/>
                </a:xfrm>
                <a:prstGeom prst="line">
                  <a:avLst/>
                </a:prstGeom>
                <a:ln>
                  <a:solidFill>
                    <a:schemeClr val="accent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直线连接符 96">
                  <a:extLst>
                    <a:ext uri="{FF2B5EF4-FFF2-40B4-BE49-F238E27FC236}">
                      <a16:creationId xmlns:a16="http://schemas.microsoft.com/office/drawing/2014/main" id="{2EF89DF0-B123-274E-8FF5-DCB6669B86D6}"/>
                    </a:ext>
                  </a:extLst>
                </p:cNvPr>
                <p:cNvCxnSpPr/>
                <p:nvPr/>
              </p:nvCxnSpPr>
              <p:spPr>
                <a:xfrm>
                  <a:off x="3119439" y="2217420"/>
                  <a:ext cx="0" cy="3817620"/>
                </a:xfrm>
                <a:prstGeom prst="line">
                  <a:avLst/>
                </a:prstGeom>
                <a:ln>
                  <a:solidFill>
                    <a:schemeClr val="accent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直线连接符 97">
                  <a:extLst>
                    <a:ext uri="{FF2B5EF4-FFF2-40B4-BE49-F238E27FC236}">
                      <a16:creationId xmlns:a16="http://schemas.microsoft.com/office/drawing/2014/main" id="{08698BDC-897A-8B4C-8B7B-D4412F74C633}"/>
                    </a:ext>
                  </a:extLst>
                </p:cNvPr>
                <p:cNvCxnSpPr/>
                <p:nvPr/>
              </p:nvCxnSpPr>
              <p:spPr>
                <a:xfrm>
                  <a:off x="3414714" y="2217420"/>
                  <a:ext cx="0" cy="3817620"/>
                </a:xfrm>
                <a:prstGeom prst="line">
                  <a:avLst/>
                </a:prstGeom>
                <a:ln>
                  <a:solidFill>
                    <a:schemeClr val="accent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矩形 98">
                  <a:extLst>
                    <a:ext uri="{FF2B5EF4-FFF2-40B4-BE49-F238E27FC236}">
                      <a16:creationId xmlns:a16="http://schemas.microsoft.com/office/drawing/2014/main" id="{DAD89FB5-AA7F-A14B-8466-78D4340CCAAF}"/>
                    </a:ext>
                  </a:extLst>
                </p:cNvPr>
                <p:cNvSpPr/>
                <p:nvPr/>
              </p:nvSpPr>
              <p:spPr>
                <a:xfrm>
                  <a:off x="2274570" y="2217420"/>
                  <a:ext cx="1411606" cy="111443"/>
                </a:xfrm>
                <a:prstGeom prst="rect">
                  <a:avLst/>
                </a:prstGeom>
                <a:solidFill>
                  <a:schemeClr val="accent1">
                    <a:alpha val="50000"/>
                  </a:schemeClr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00" name="矩形 99">
                  <a:extLst>
                    <a:ext uri="{FF2B5EF4-FFF2-40B4-BE49-F238E27FC236}">
                      <a16:creationId xmlns:a16="http://schemas.microsoft.com/office/drawing/2014/main" id="{015DE074-1736-7446-8107-82DF063D8F89}"/>
                    </a:ext>
                  </a:extLst>
                </p:cNvPr>
                <p:cNvSpPr/>
                <p:nvPr/>
              </p:nvSpPr>
              <p:spPr>
                <a:xfrm>
                  <a:off x="3709988" y="2214559"/>
                  <a:ext cx="5067291" cy="3817620"/>
                </a:xfrm>
                <a:prstGeom prst="rect">
                  <a:avLst/>
                </a:prstGeom>
                <a:noFill/>
                <a:ln w="12700">
                  <a:solidFill>
                    <a:srgbClr val="87D35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>
                    <a:solidFill>
                      <a:schemeClr val="accent6"/>
                    </a:solidFill>
                  </a:endParaRPr>
                </a:p>
              </p:txBody>
            </p:sp>
            <p:cxnSp>
              <p:nvCxnSpPr>
                <p:cNvPr id="101" name="直线连接符 100">
                  <a:extLst>
                    <a:ext uri="{FF2B5EF4-FFF2-40B4-BE49-F238E27FC236}">
                      <a16:creationId xmlns:a16="http://schemas.microsoft.com/office/drawing/2014/main" id="{17E53301-7FB1-7E4C-9507-146D1DFB01C4}"/>
                    </a:ext>
                  </a:extLst>
                </p:cNvPr>
                <p:cNvCxnSpPr/>
                <p:nvPr/>
              </p:nvCxnSpPr>
              <p:spPr>
                <a:xfrm>
                  <a:off x="3952875" y="2214559"/>
                  <a:ext cx="0" cy="381762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直线连接符 101">
                  <a:extLst>
                    <a:ext uri="{FF2B5EF4-FFF2-40B4-BE49-F238E27FC236}">
                      <a16:creationId xmlns:a16="http://schemas.microsoft.com/office/drawing/2014/main" id="{83330C30-61CC-384D-9BE5-6082CB59708F}"/>
                    </a:ext>
                  </a:extLst>
                </p:cNvPr>
                <p:cNvCxnSpPr/>
                <p:nvPr/>
              </p:nvCxnSpPr>
              <p:spPr>
                <a:xfrm>
                  <a:off x="4219576" y="2214559"/>
                  <a:ext cx="0" cy="381762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直线连接符 102">
                  <a:extLst>
                    <a:ext uri="{FF2B5EF4-FFF2-40B4-BE49-F238E27FC236}">
                      <a16:creationId xmlns:a16="http://schemas.microsoft.com/office/drawing/2014/main" id="{6250CBC1-FB4F-DC46-BF31-E93F04976554}"/>
                    </a:ext>
                  </a:extLst>
                </p:cNvPr>
                <p:cNvCxnSpPr/>
                <p:nvPr/>
              </p:nvCxnSpPr>
              <p:spPr>
                <a:xfrm>
                  <a:off x="4500563" y="2214559"/>
                  <a:ext cx="0" cy="381762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直线连接符 103">
                  <a:extLst>
                    <a:ext uri="{FF2B5EF4-FFF2-40B4-BE49-F238E27FC236}">
                      <a16:creationId xmlns:a16="http://schemas.microsoft.com/office/drawing/2014/main" id="{53894721-2C58-3E4B-A4D2-E9A40D78CE88}"/>
                    </a:ext>
                  </a:extLst>
                </p:cNvPr>
                <p:cNvCxnSpPr/>
                <p:nvPr/>
              </p:nvCxnSpPr>
              <p:spPr>
                <a:xfrm>
                  <a:off x="4795838" y="2214559"/>
                  <a:ext cx="0" cy="381762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直线连接符 104">
                  <a:extLst>
                    <a:ext uri="{FF2B5EF4-FFF2-40B4-BE49-F238E27FC236}">
                      <a16:creationId xmlns:a16="http://schemas.microsoft.com/office/drawing/2014/main" id="{58BA5778-8EA9-EE4A-9A28-6D41783ED0A1}"/>
                    </a:ext>
                  </a:extLst>
                </p:cNvPr>
                <p:cNvCxnSpPr/>
                <p:nvPr/>
              </p:nvCxnSpPr>
              <p:spPr>
                <a:xfrm>
                  <a:off x="5091113" y="2214559"/>
                  <a:ext cx="0" cy="381762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直线连接符 105">
                  <a:extLst>
                    <a:ext uri="{FF2B5EF4-FFF2-40B4-BE49-F238E27FC236}">
                      <a16:creationId xmlns:a16="http://schemas.microsoft.com/office/drawing/2014/main" id="{CC51ED59-03B6-6E4F-89B1-644F63E0A94A}"/>
                    </a:ext>
                  </a:extLst>
                </p:cNvPr>
                <p:cNvCxnSpPr/>
                <p:nvPr/>
              </p:nvCxnSpPr>
              <p:spPr>
                <a:xfrm>
                  <a:off x="5357814" y="2214559"/>
                  <a:ext cx="0" cy="381762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直线连接符 106">
                  <a:extLst>
                    <a:ext uri="{FF2B5EF4-FFF2-40B4-BE49-F238E27FC236}">
                      <a16:creationId xmlns:a16="http://schemas.microsoft.com/office/drawing/2014/main" id="{BBE38712-9ED7-B54E-872D-BCCD9AC16406}"/>
                    </a:ext>
                  </a:extLst>
                </p:cNvPr>
                <p:cNvCxnSpPr/>
                <p:nvPr/>
              </p:nvCxnSpPr>
              <p:spPr>
                <a:xfrm>
                  <a:off x="5638801" y="2214559"/>
                  <a:ext cx="0" cy="381762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线连接符 107">
                  <a:extLst>
                    <a:ext uri="{FF2B5EF4-FFF2-40B4-BE49-F238E27FC236}">
                      <a16:creationId xmlns:a16="http://schemas.microsoft.com/office/drawing/2014/main" id="{2416955A-5DB3-AB48-9307-503CC7E16710}"/>
                    </a:ext>
                  </a:extLst>
                </p:cNvPr>
                <p:cNvCxnSpPr/>
                <p:nvPr/>
              </p:nvCxnSpPr>
              <p:spPr>
                <a:xfrm>
                  <a:off x="5934076" y="2214559"/>
                  <a:ext cx="0" cy="381762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线连接符 108">
                  <a:extLst>
                    <a:ext uri="{FF2B5EF4-FFF2-40B4-BE49-F238E27FC236}">
                      <a16:creationId xmlns:a16="http://schemas.microsoft.com/office/drawing/2014/main" id="{F222F3CA-3483-284B-83E7-5CED68DE18D1}"/>
                    </a:ext>
                  </a:extLst>
                </p:cNvPr>
                <p:cNvCxnSpPr/>
                <p:nvPr/>
              </p:nvCxnSpPr>
              <p:spPr>
                <a:xfrm>
                  <a:off x="6229350" y="2214559"/>
                  <a:ext cx="0" cy="381762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直线连接符 109">
                  <a:extLst>
                    <a:ext uri="{FF2B5EF4-FFF2-40B4-BE49-F238E27FC236}">
                      <a16:creationId xmlns:a16="http://schemas.microsoft.com/office/drawing/2014/main" id="{2D5ED62C-99D8-FC4C-97BD-2CF55EE08E27}"/>
                    </a:ext>
                  </a:extLst>
                </p:cNvPr>
                <p:cNvCxnSpPr/>
                <p:nvPr/>
              </p:nvCxnSpPr>
              <p:spPr>
                <a:xfrm>
                  <a:off x="6496051" y="2214559"/>
                  <a:ext cx="0" cy="381762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线连接符 110">
                  <a:extLst>
                    <a:ext uri="{FF2B5EF4-FFF2-40B4-BE49-F238E27FC236}">
                      <a16:creationId xmlns:a16="http://schemas.microsoft.com/office/drawing/2014/main" id="{5C8A9A82-D48D-7448-A6FB-564B475EFCBD}"/>
                    </a:ext>
                  </a:extLst>
                </p:cNvPr>
                <p:cNvCxnSpPr/>
                <p:nvPr/>
              </p:nvCxnSpPr>
              <p:spPr>
                <a:xfrm>
                  <a:off x="6777038" y="2214559"/>
                  <a:ext cx="0" cy="381762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直线连接符 111">
                  <a:extLst>
                    <a:ext uri="{FF2B5EF4-FFF2-40B4-BE49-F238E27FC236}">
                      <a16:creationId xmlns:a16="http://schemas.microsoft.com/office/drawing/2014/main" id="{85574DAC-1018-3B45-A8B1-7CBC8D640CD4}"/>
                    </a:ext>
                  </a:extLst>
                </p:cNvPr>
                <p:cNvCxnSpPr/>
                <p:nvPr/>
              </p:nvCxnSpPr>
              <p:spPr>
                <a:xfrm>
                  <a:off x="7072313" y="2214559"/>
                  <a:ext cx="0" cy="381762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直线连接符 112">
                  <a:extLst>
                    <a:ext uri="{FF2B5EF4-FFF2-40B4-BE49-F238E27FC236}">
                      <a16:creationId xmlns:a16="http://schemas.microsoft.com/office/drawing/2014/main" id="{09EE4323-EDDE-1A47-85E2-468DF8D1DCF1}"/>
                    </a:ext>
                  </a:extLst>
                </p:cNvPr>
                <p:cNvCxnSpPr/>
                <p:nvPr/>
              </p:nvCxnSpPr>
              <p:spPr>
                <a:xfrm>
                  <a:off x="7353300" y="2214559"/>
                  <a:ext cx="0" cy="381762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直线连接符 113">
                  <a:extLst>
                    <a:ext uri="{FF2B5EF4-FFF2-40B4-BE49-F238E27FC236}">
                      <a16:creationId xmlns:a16="http://schemas.microsoft.com/office/drawing/2014/main" id="{CFF93694-870A-6D46-A803-3015BA8140DC}"/>
                    </a:ext>
                  </a:extLst>
                </p:cNvPr>
                <p:cNvCxnSpPr/>
                <p:nvPr/>
              </p:nvCxnSpPr>
              <p:spPr>
                <a:xfrm>
                  <a:off x="7620001" y="2214559"/>
                  <a:ext cx="0" cy="381762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直线连接符 114">
                  <a:extLst>
                    <a:ext uri="{FF2B5EF4-FFF2-40B4-BE49-F238E27FC236}">
                      <a16:creationId xmlns:a16="http://schemas.microsoft.com/office/drawing/2014/main" id="{CC1BC4BC-CCEF-7D43-B008-19B0A8757DA6}"/>
                    </a:ext>
                  </a:extLst>
                </p:cNvPr>
                <p:cNvCxnSpPr/>
                <p:nvPr/>
              </p:nvCxnSpPr>
              <p:spPr>
                <a:xfrm>
                  <a:off x="7900988" y="2214559"/>
                  <a:ext cx="0" cy="381762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直线连接符 115">
                  <a:extLst>
                    <a:ext uri="{FF2B5EF4-FFF2-40B4-BE49-F238E27FC236}">
                      <a16:creationId xmlns:a16="http://schemas.microsoft.com/office/drawing/2014/main" id="{22153F5F-5003-D44D-A4D7-55D4E5E71A40}"/>
                    </a:ext>
                  </a:extLst>
                </p:cNvPr>
                <p:cNvCxnSpPr/>
                <p:nvPr/>
              </p:nvCxnSpPr>
              <p:spPr>
                <a:xfrm>
                  <a:off x="8196263" y="2214559"/>
                  <a:ext cx="0" cy="381762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直线连接符 116">
                  <a:extLst>
                    <a:ext uri="{FF2B5EF4-FFF2-40B4-BE49-F238E27FC236}">
                      <a16:creationId xmlns:a16="http://schemas.microsoft.com/office/drawing/2014/main" id="{2325BCA4-E83A-AC43-BE31-1CEB1F98E8AA}"/>
                    </a:ext>
                  </a:extLst>
                </p:cNvPr>
                <p:cNvCxnSpPr/>
                <p:nvPr/>
              </p:nvCxnSpPr>
              <p:spPr>
                <a:xfrm>
                  <a:off x="8477250" y="2214559"/>
                  <a:ext cx="0" cy="381762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8" name="矩形 117">
                  <a:extLst>
                    <a:ext uri="{FF2B5EF4-FFF2-40B4-BE49-F238E27FC236}">
                      <a16:creationId xmlns:a16="http://schemas.microsoft.com/office/drawing/2014/main" id="{3B80C708-478B-2A49-ACC4-1DFC4C4DDFE4}"/>
                    </a:ext>
                  </a:extLst>
                </p:cNvPr>
                <p:cNvSpPr/>
                <p:nvPr/>
              </p:nvSpPr>
              <p:spPr>
                <a:xfrm>
                  <a:off x="3714281" y="2214559"/>
                  <a:ext cx="5062998" cy="114304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solidFill>
                    <a:srgbClr val="87D35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119" name="矩形 118">
                  <a:extLst>
                    <a:ext uri="{FF2B5EF4-FFF2-40B4-BE49-F238E27FC236}">
                      <a16:creationId xmlns:a16="http://schemas.microsoft.com/office/drawing/2014/main" id="{654B3308-6CC1-B648-A50F-A5834D77891A}"/>
                    </a:ext>
                  </a:extLst>
                </p:cNvPr>
                <p:cNvSpPr/>
                <p:nvPr/>
              </p:nvSpPr>
              <p:spPr>
                <a:xfrm>
                  <a:off x="3714282" y="2214559"/>
                  <a:ext cx="214782" cy="3817620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solidFill>
                    <a:srgbClr val="87D35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accent6"/>
                    </a:solidFill>
                  </a:endParaRPr>
                </a:p>
              </p:txBody>
            </p:sp>
            <p:grpSp>
              <p:nvGrpSpPr>
                <p:cNvPr id="120" name="组合 119">
                  <a:extLst>
                    <a:ext uri="{FF2B5EF4-FFF2-40B4-BE49-F238E27FC236}">
                      <a16:creationId xmlns:a16="http://schemas.microsoft.com/office/drawing/2014/main" id="{C8932177-7349-6042-8E42-86950724D6BC}"/>
                    </a:ext>
                  </a:extLst>
                </p:cNvPr>
                <p:cNvGrpSpPr/>
                <p:nvPr/>
              </p:nvGrpSpPr>
              <p:grpSpPr>
                <a:xfrm>
                  <a:off x="3728087" y="1628775"/>
                  <a:ext cx="5049192" cy="558167"/>
                  <a:chOff x="3728087" y="840105"/>
                  <a:chExt cx="5049192" cy="1346838"/>
                </a:xfrm>
              </p:grpSpPr>
              <p:sp>
                <p:nvSpPr>
                  <p:cNvPr id="157" name="矩形 156">
                    <a:extLst>
                      <a:ext uri="{FF2B5EF4-FFF2-40B4-BE49-F238E27FC236}">
                        <a16:creationId xmlns:a16="http://schemas.microsoft.com/office/drawing/2014/main" id="{4A20781C-16F9-AC4C-8A20-7614E051BA2B}"/>
                      </a:ext>
                    </a:extLst>
                  </p:cNvPr>
                  <p:cNvSpPr/>
                  <p:nvPr/>
                </p:nvSpPr>
                <p:spPr>
                  <a:xfrm>
                    <a:off x="3728087" y="854397"/>
                    <a:ext cx="5034904" cy="1332546"/>
                  </a:xfrm>
                  <a:prstGeom prst="rect">
                    <a:avLst/>
                  </a:prstGeom>
                  <a:noFill/>
                  <a:ln w="12700">
                    <a:solidFill>
                      <a:srgbClr val="FFCE2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dirty="0"/>
                  </a:p>
                </p:txBody>
              </p:sp>
              <p:cxnSp>
                <p:nvCxnSpPr>
                  <p:cNvPr id="158" name="直线连接符 157">
                    <a:extLst>
                      <a:ext uri="{FF2B5EF4-FFF2-40B4-BE49-F238E27FC236}">
                        <a16:creationId xmlns:a16="http://schemas.microsoft.com/office/drawing/2014/main" id="{65456772-E714-114B-9804-C99DC6D95B6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638802" y="-1054413"/>
                    <a:ext cx="0" cy="3817620"/>
                  </a:xfrm>
                  <a:prstGeom prst="line">
                    <a:avLst/>
                  </a:prstGeom>
                  <a:ln>
                    <a:solidFill>
                      <a:srgbClr val="FFCE2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直线连接符 158">
                    <a:extLst>
                      <a:ext uri="{FF2B5EF4-FFF2-40B4-BE49-F238E27FC236}">
                        <a16:creationId xmlns:a16="http://schemas.microsoft.com/office/drawing/2014/main" id="{1E4966EB-4D18-3446-895C-159BDFCCAB3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729992" y="1092522"/>
                    <a:ext cx="5032999" cy="0"/>
                  </a:xfrm>
                  <a:prstGeom prst="line">
                    <a:avLst/>
                  </a:prstGeom>
                  <a:ln>
                    <a:solidFill>
                      <a:srgbClr val="FFCE2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直线连接符 159">
                    <a:extLst>
                      <a:ext uri="{FF2B5EF4-FFF2-40B4-BE49-F238E27FC236}">
                        <a16:creationId xmlns:a16="http://schemas.microsoft.com/office/drawing/2014/main" id="{180B951F-395D-654A-9707-6D9E9515665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729992" y="1373509"/>
                    <a:ext cx="5032999" cy="0"/>
                  </a:xfrm>
                  <a:prstGeom prst="line">
                    <a:avLst/>
                  </a:prstGeom>
                  <a:ln>
                    <a:solidFill>
                      <a:srgbClr val="FFCE2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直线连接符 160">
                    <a:extLst>
                      <a:ext uri="{FF2B5EF4-FFF2-40B4-BE49-F238E27FC236}">
                        <a16:creationId xmlns:a16="http://schemas.microsoft.com/office/drawing/2014/main" id="{2E2941E8-70CF-474A-9548-5EB927A85E4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729992" y="1654496"/>
                    <a:ext cx="5047287" cy="0"/>
                  </a:xfrm>
                  <a:prstGeom prst="line">
                    <a:avLst/>
                  </a:prstGeom>
                  <a:ln>
                    <a:solidFill>
                      <a:srgbClr val="FFCE2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直线连接符 161">
                    <a:extLst>
                      <a:ext uri="{FF2B5EF4-FFF2-40B4-BE49-F238E27FC236}">
                        <a16:creationId xmlns:a16="http://schemas.microsoft.com/office/drawing/2014/main" id="{98B804DB-48A2-BF42-9A55-7B1B001CA06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729992" y="1949773"/>
                    <a:ext cx="5047287" cy="0"/>
                  </a:xfrm>
                  <a:prstGeom prst="line">
                    <a:avLst/>
                  </a:prstGeom>
                  <a:ln>
                    <a:solidFill>
                      <a:srgbClr val="FFCE2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3" name="矩形 162">
                    <a:extLst>
                      <a:ext uri="{FF2B5EF4-FFF2-40B4-BE49-F238E27FC236}">
                        <a16:creationId xmlns:a16="http://schemas.microsoft.com/office/drawing/2014/main" id="{421875FD-14B8-0D41-9CFE-0CFD9D02B91D}"/>
                      </a:ext>
                    </a:extLst>
                  </p:cNvPr>
                  <p:cNvSpPr/>
                  <p:nvPr/>
                </p:nvSpPr>
                <p:spPr>
                  <a:xfrm>
                    <a:off x="3728087" y="840105"/>
                    <a:ext cx="200977" cy="1332545"/>
                  </a:xfrm>
                  <a:prstGeom prst="rect">
                    <a:avLst/>
                  </a:prstGeom>
                  <a:solidFill>
                    <a:srgbClr val="FFCE2C">
                      <a:alpha val="50000"/>
                    </a:srgbClr>
                  </a:solidFill>
                  <a:ln>
                    <a:solidFill>
                      <a:srgbClr val="FFCE2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cxnSp>
              <p:nvCxnSpPr>
                <p:cNvPr id="121" name="直线连接符 120">
                  <a:extLst>
                    <a:ext uri="{FF2B5EF4-FFF2-40B4-BE49-F238E27FC236}">
                      <a16:creationId xmlns:a16="http://schemas.microsoft.com/office/drawing/2014/main" id="{6588205D-BFAE-F846-A8A7-9AAD5448A2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28087" y="2459359"/>
                  <a:ext cx="5032999" cy="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直线连接符 121">
                  <a:extLst>
                    <a:ext uri="{FF2B5EF4-FFF2-40B4-BE49-F238E27FC236}">
                      <a16:creationId xmlns:a16="http://schemas.microsoft.com/office/drawing/2014/main" id="{2BCA33B4-9C25-694A-85BA-21B70EC476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29992" y="2602234"/>
                  <a:ext cx="5032999" cy="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直线连接符 122">
                  <a:extLst>
                    <a:ext uri="{FF2B5EF4-FFF2-40B4-BE49-F238E27FC236}">
                      <a16:creationId xmlns:a16="http://schemas.microsoft.com/office/drawing/2014/main" id="{D226A7A0-6C04-CD40-A5C1-DBCFA74916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28087" y="2726060"/>
                  <a:ext cx="5032999" cy="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直线连接符 123">
                  <a:extLst>
                    <a:ext uri="{FF2B5EF4-FFF2-40B4-BE49-F238E27FC236}">
                      <a16:creationId xmlns:a16="http://schemas.microsoft.com/office/drawing/2014/main" id="{4C22C567-0DE0-314D-A0CD-CE09D32F9B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29992" y="2868935"/>
                  <a:ext cx="5032999" cy="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直线连接符 124">
                  <a:extLst>
                    <a:ext uri="{FF2B5EF4-FFF2-40B4-BE49-F238E27FC236}">
                      <a16:creationId xmlns:a16="http://schemas.microsoft.com/office/drawing/2014/main" id="{2F808ED2-0F31-E248-881C-65A4D0644E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28087" y="3019424"/>
                  <a:ext cx="5032999" cy="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直线连接符 125">
                  <a:extLst>
                    <a:ext uri="{FF2B5EF4-FFF2-40B4-BE49-F238E27FC236}">
                      <a16:creationId xmlns:a16="http://schemas.microsoft.com/office/drawing/2014/main" id="{6117CB43-8ED0-C441-9C75-3FA984EFDA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29992" y="3162299"/>
                  <a:ext cx="5032999" cy="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线连接符 126">
                  <a:extLst>
                    <a:ext uri="{FF2B5EF4-FFF2-40B4-BE49-F238E27FC236}">
                      <a16:creationId xmlns:a16="http://schemas.microsoft.com/office/drawing/2014/main" id="{953AE7E6-3D17-EE40-9816-8980A23240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28087" y="3286125"/>
                  <a:ext cx="5032999" cy="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线连接符 127">
                  <a:extLst>
                    <a:ext uri="{FF2B5EF4-FFF2-40B4-BE49-F238E27FC236}">
                      <a16:creationId xmlns:a16="http://schemas.microsoft.com/office/drawing/2014/main" id="{7DDC04DD-465F-C543-9F3D-FD60A3E5B8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29992" y="3429000"/>
                  <a:ext cx="5032999" cy="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线连接符 128">
                  <a:extLst>
                    <a:ext uri="{FF2B5EF4-FFF2-40B4-BE49-F238E27FC236}">
                      <a16:creationId xmlns:a16="http://schemas.microsoft.com/office/drawing/2014/main" id="{6CC251DB-11BB-5B48-9896-1AA5B43BC3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28087" y="3554734"/>
                  <a:ext cx="5032999" cy="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线连接符 129">
                  <a:extLst>
                    <a:ext uri="{FF2B5EF4-FFF2-40B4-BE49-F238E27FC236}">
                      <a16:creationId xmlns:a16="http://schemas.microsoft.com/office/drawing/2014/main" id="{6CBC1E03-43D7-4448-868F-92834EF33C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29992" y="3697609"/>
                  <a:ext cx="5032999" cy="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直线连接符 130">
                  <a:extLst>
                    <a:ext uri="{FF2B5EF4-FFF2-40B4-BE49-F238E27FC236}">
                      <a16:creationId xmlns:a16="http://schemas.microsoft.com/office/drawing/2014/main" id="{D6FC9ADD-BB26-5043-A7D2-8ACB8127F0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28087" y="3821435"/>
                  <a:ext cx="5032999" cy="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直线连接符 131">
                  <a:extLst>
                    <a:ext uri="{FF2B5EF4-FFF2-40B4-BE49-F238E27FC236}">
                      <a16:creationId xmlns:a16="http://schemas.microsoft.com/office/drawing/2014/main" id="{088B0A17-900A-654D-9ECE-E8A6A4CB01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29992" y="3964310"/>
                  <a:ext cx="5032999" cy="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直线连接符 132">
                  <a:extLst>
                    <a:ext uri="{FF2B5EF4-FFF2-40B4-BE49-F238E27FC236}">
                      <a16:creationId xmlns:a16="http://schemas.microsoft.com/office/drawing/2014/main" id="{F5C67C3D-FD52-7E4C-AF76-C2725BED24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28087" y="4114799"/>
                  <a:ext cx="5032999" cy="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直线连接符 133">
                  <a:extLst>
                    <a:ext uri="{FF2B5EF4-FFF2-40B4-BE49-F238E27FC236}">
                      <a16:creationId xmlns:a16="http://schemas.microsoft.com/office/drawing/2014/main" id="{C321AE31-E34E-534B-9340-6A4C67DA8F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29992" y="4257674"/>
                  <a:ext cx="5032999" cy="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直线连接符 134">
                  <a:extLst>
                    <a:ext uri="{FF2B5EF4-FFF2-40B4-BE49-F238E27FC236}">
                      <a16:creationId xmlns:a16="http://schemas.microsoft.com/office/drawing/2014/main" id="{78195608-793A-F94A-8477-EC65D37E8D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28087" y="4381500"/>
                  <a:ext cx="5032999" cy="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直线连接符 135">
                  <a:extLst>
                    <a:ext uri="{FF2B5EF4-FFF2-40B4-BE49-F238E27FC236}">
                      <a16:creationId xmlns:a16="http://schemas.microsoft.com/office/drawing/2014/main" id="{E4440F69-0C47-E447-BE55-51DC510612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29992" y="4510087"/>
                  <a:ext cx="5032999" cy="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直线连接符 136">
                  <a:extLst>
                    <a:ext uri="{FF2B5EF4-FFF2-40B4-BE49-F238E27FC236}">
                      <a16:creationId xmlns:a16="http://schemas.microsoft.com/office/drawing/2014/main" id="{1259BF90-6C1B-BA4D-A707-4910E42F4B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44280" y="4635823"/>
                  <a:ext cx="5032999" cy="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直线连接符 137">
                  <a:extLst>
                    <a:ext uri="{FF2B5EF4-FFF2-40B4-BE49-F238E27FC236}">
                      <a16:creationId xmlns:a16="http://schemas.microsoft.com/office/drawing/2014/main" id="{B9823F90-3272-C54C-A6B5-43A2321571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46185" y="4778698"/>
                  <a:ext cx="5032999" cy="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直线连接符 138">
                  <a:extLst>
                    <a:ext uri="{FF2B5EF4-FFF2-40B4-BE49-F238E27FC236}">
                      <a16:creationId xmlns:a16="http://schemas.microsoft.com/office/drawing/2014/main" id="{AF0EC87B-F6AB-8D44-831D-05EEAD0A41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44280" y="4929187"/>
                  <a:ext cx="5032999" cy="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直线连接符 139">
                  <a:extLst>
                    <a:ext uri="{FF2B5EF4-FFF2-40B4-BE49-F238E27FC236}">
                      <a16:creationId xmlns:a16="http://schemas.microsoft.com/office/drawing/2014/main" id="{9ECCB136-2310-7C45-BED6-97587CA660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46185" y="5072062"/>
                  <a:ext cx="5032999" cy="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直线连接符 140">
                  <a:extLst>
                    <a:ext uri="{FF2B5EF4-FFF2-40B4-BE49-F238E27FC236}">
                      <a16:creationId xmlns:a16="http://schemas.microsoft.com/office/drawing/2014/main" id="{B0DCE624-D53B-8943-BCAA-FF25B9D22E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44280" y="5195888"/>
                  <a:ext cx="5032999" cy="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直线连接符 141">
                  <a:extLst>
                    <a:ext uri="{FF2B5EF4-FFF2-40B4-BE49-F238E27FC236}">
                      <a16:creationId xmlns:a16="http://schemas.microsoft.com/office/drawing/2014/main" id="{AC430A11-AC69-CF4A-8B09-8A43818480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46185" y="5338763"/>
                  <a:ext cx="5032999" cy="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线连接符 142">
                  <a:extLst>
                    <a:ext uri="{FF2B5EF4-FFF2-40B4-BE49-F238E27FC236}">
                      <a16:creationId xmlns:a16="http://schemas.microsoft.com/office/drawing/2014/main" id="{0F92C420-5F94-DE4D-B093-021BE79D97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44280" y="5464497"/>
                  <a:ext cx="5032999" cy="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线连接符 143">
                  <a:extLst>
                    <a:ext uri="{FF2B5EF4-FFF2-40B4-BE49-F238E27FC236}">
                      <a16:creationId xmlns:a16="http://schemas.microsoft.com/office/drawing/2014/main" id="{A2C04D33-47B8-9D4C-BB69-7D464FF8D0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46185" y="5607372"/>
                  <a:ext cx="5032999" cy="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线连接符 144">
                  <a:extLst>
                    <a:ext uri="{FF2B5EF4-FFF2-40B4-BE49-F238E27FC236}">
                      <a16:creationId xmlns:a16="http://schemas.microsoft.com/office/drawing/2014/main" id="{2CE6F00F-FB63-794A-B485-A17FD5C39F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44280" y="5731198"/>
                  <a:ext cx="5032999" cy="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线连接符 145">
                  <a:extLst>
                    <a:ext uri="{FF2B5EF4-FFF2-40B4-BE49-F238E27FC236}">
                      <a16:creationId xmlns:a16="http://schemas.microsoft.com/office/drawing/2014/main" id="{EAF2F403-70E3-E746-ACF4-5E93EBBD0B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46185" y="5874073"/>
                  <a:ext cx="5032999" cy="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线连接符 146">
                  <a:extLst>
                    <a:ext uri="{FF2B5EF4-FFF2-40B4-BE49-F238E27FC236}">
                      <a16:creationId xmlns:a16="http://schemas.microsoft.com/office/drawing/2014/main" id="{B30B31D3-A7BC-4743-8969-B341607D1B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44280" y="6024562"/>
                  <a:ext cx="5032999" cy="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8" name="组合 147">
                  <a:extLst>
                    <a:ext uri="{FF2B5EF4-FFF2-40B4-BE49-F238E27FC236}">
                      <a16:creationId xmlns:a16="http://schemas.microsoft.com/office/drawing/2014/main" id="{CE675AF6-DDC9-3F44-BEAF-071F388B2930}"/>
                    </a:ext>
                  </a:extLst>
                </p:cNvPr>
                <p:cNvGrpSpPr/>
                <p:nvPr/>
              </p:nvGrpSpPr>
              <p:grpSpPr>
                <a:xfrm>
                  <a:off x="3721895" y="1073676"/>
                  <a:ext cx="5049192" cy="560609"/>
                  <a:chOff x="3728087" y="854397"/>
                  <a:chExt cx="5049192" cy="1352730"/>
                </a:xfrm>
              </p:grpSpPr>
              <p:sp>
                <p:nvSpPr>
                  <p:cNvPr id="150" name="矩形 149">
                    <a:extLst>
                      <a:ext uri="{FF2B5EF4-FFF2-40B4-BE49-F238E27FC236}">
                        <a16:creationId xmlns:a16="http://schemas.microsoft.com/office/drawing/2014/main" id="{BBDE1A83-BD55-8D4B-B886-BB5A492E173D}"/>
                      </a:ext>
                    </a:extLst>
                  </p:cNvPr>
                  <p:cNvSpPr/>
                  <p:nvPr/>
                </p:nvSpPr>
                <p:spPr>
                  <a:xfrm>
                    <a:off x="3728087" y="854397"/>
                    <a:ext cx="5034904" cy="1332546"/>
                  </a:xfrm>
                  <a:prstGeom prst="rect">
                    <a:avLst/>
                  </a:prstGeom>
                  <a:noFill/>
                  <a:ln w="12700">
                    <a:solidFill>
                      <a:srgbClr val="FFCE2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dirty="0"/>
                  </a:p>
                </p:txBody>
              </p:sp>
              <p:cxnSp>
                <p:nvCxnSpPr>
                  <p:cNvPr id="151" name="直线连接符 150">
                    <a:extLst>
                      <a:ext uri="{FF2B5EF4-FFF2-40B4-BE49-F238E27FC236}">
                        <a16:creationId xmlns:a16="http://schemas.microsoft.com/office/drawing/2014/main" id="{EFCFD9DF-AAF8-B74F-8B32-D161F1A366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638802" y="-1054413"/>
                    <a:ext cx="0" cy="3817620"/>
                  </a:xfrm>
                  <a:prstGeom prst="line">
                    <a:avLst/>
                  </a:prstGeom>
                  <a:ln>
                    <a:solidFill>
                      <a:srgbClr val="FFCE2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直线连接符 151">
                    <a:extLst>
                      <a:ext uri="{FF2B5EF4-FFF2-40B4-BE49-F238E27FC236}">
                        <a16:creationId xmlns:a16="http://schemas.microsoft.com/office/drawing/2014/main" id="{1A21F624-8771-2E49-B4B6-A8C1FB4B1E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729992" y="1092522"/>
                    <a:ext cx="5032999" cy="0"/>
                  </a:xfrm>
                  <a:prstGeom prst="line">
                    <a:avLst/>
                  </a:prstGeom>
                  <a:ln>
                    <a:solidFill>
                      <a:srgbClr val="FFCE2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直线连接符 152">
                    <a:extLst>
                      <a:ext uri="{FF2B5EF4-FFF2-40B4-BE49-F238E27FC236}">
                        <a16:creationId xmlns:a16="http://schemas.microsoft.com/office/drawing/2014/main" id="{3F1A6448-CF0E-0D4C-8085-5AE20506F6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729992" y="1373509"/>
                    <a:ext cx="5032999" cy="0"/>
                  </a:xfrm>
                  <a:prstGeom prst="line">
                    <a:avLst/>
                  </a:prstGeom>
                  <a:ln>
                    <a:solidFill>
                      <a:srgbClr val="FFCE2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直线连接符 153">
                    <a:extLst>
                      <a:ext uri="{FF2B5EF4-FFF2-40B4-BE49-F238E27FC236}">
                        <a16:creationId xmlns:a16="http://schemas.microsoft.com/office/drawing/2014/main" id="{FA0C98C4-E82F-F147-ABB7-4365FF05D83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729992" y="1654496"/>
                    <a:ext cx="5047287" cy="0"/>
                  </a:xfrm>
                  <a:prstGeom prst="line">
                    <a:avLst/>
                  </a:prstGeom>
                  <a:ln>
                    <a:solidFill>
                      <a:srgbClr val="FFCE2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5" name="直线连接符 154">
                    <a:extLst>
                      <a:ext uri="{FF2B5EF4-FFF2-40B4-BE49-F238E27FC236}">
                        <a16:creationId xmlns:a16="http://schemas.microsoft.com/office/drawing/2014/main" id="{57EF7884-9643-904B-954D-6B72F3D5EC6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729992" y="1949773"/>
                    <a:ext cx="5047287" cy="0"/>
                  </a:xfrm>
                  <a:prstGeom prst="line">
                    <a:avLst/>
                  </a:prstGeom>
                  <a:ln>
                    <a:solidFill>
                      <a:srgbClr val="FFCE2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6" name="矩形 155">
                    <a:extLst>
                      <a:ext uri="{FF2B5EF4-FFF2-40B4-BE49-F238E27FC236}">
                        <a16:creationId xmlns:a16="http://schemas.microsoft.com/office/drawing/2014/main" id="{FCFA103E-D21C-E442-9512-F2EE8E95F74C}"/>
                      </a:ext>
                    </a:extLst>
                  </p:cNvPr>
                  <p:cNvSpPr/>
                  <p:nvPr/>
                </p:nvSpPr>
                <p:spPr>
                  <a:xfrm>
                    <a:off x="3728087" y="874581"/>
                    <a:ext cx="200977" cy="1332546"/>
                  </a:xfrm>
                  <a:prstGeom prst="rect">
                    <a:avLst/>
                  </a:prstGeom>
                  <a:solidFill>
                    <a:srgbClr val="FFCE2C">
                      <a:alpha val="50000"/>
                    </a:srgbClr>
                  </a:solidFill>
                  <a:ln>
                    <a:solidFill>
                      <a:srgbClr val="FFCE2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sp>
              <p:nvSpPr>
                <p:cNvPr id="149" name="矩形 148">
                  <a:extLst>
                    <a:ext uri="{FF2B5EF4-FFF2-40B4-BE49-F238E27FC236}">
                      <a16:creationId xmlns:a16="http://schemas.microsoft.com/office/drawing/2014/main" id="{026487A6-36F0-0741-A845-2E846EF76462}"/>
                    </a:ext>
                  </a:extLst>
                </p:cNvPr>
                <p:cNvSpPr/>
                <p:nvPr/>
              </p:nvSpPr>
              <p:spPr>
                <a:xfrm>
                  <a:off x="2274570" y="1073676"/>
                  <a:ext cx="1411606" cy="1107343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796A91B0-2F37-3D47-8366-5996078EEC07}"/>
                  </a:ext>
                </a:extLst>
              </p:cNvPr>
              <p:cNvSpPr/>
              <p:nvPr/>
            </p:nvSpPr>
            <p:spPr>
              <a:xfrm>
                <a:off x="3005703" y="2791241"/>
                <a:ext cx="314898" cy="25948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A37AF5D4-F5A8-4843-905D-24D50EA75A60}"/>
                  </a:ext>
                </a:extLst>
              </p:cNvPr>
              <p:cNvSpPr/>
              <p:nvPr/>
            </p:nvSpPr>
            <p:spPr>
              <a:xfrm>
                <a:off x="3329948" y="2131590"/>
                <a:ext cx="283882" cy="259481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875956D9-50DE-7A4A-83B9-C8B3DC77B929}"/>
                  </a:ext>
                </a:extLst>
              </p:cNvPr>
              <p:cNvSpPr/>
              <p:nvPr/>
            </p:nvSpPr>
            <p:spPr>
              <a:xfrm>
                <a:off x="4168330" y="1026912"/>
                <a:ext cx="1175910" cy="12715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1CC97DB4-5C76-7242-A50D-D9CF69040BE2}"/>
                  </a:ext>
                </a:extLst>
              </p:cNvPr>
              <p:cNvSpPr/>
              <p:nvPr/>
            </p:nvSpPr>
            <p:spPr>
              <a:xfrm>
                <a:off x="5914488" y="1009630"/>
                <a:ext cx="1295709" cy="14443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D16CF076-3BA6-7F48-9211-CB77FA268E9B}"/>
                  </a:ext>
                </a:extLst>
              </p:cNvPr>
              <p:cNvSpPr/>
              <p:nvPr/>
            </p:nvSpPr>
            <p:spPr>
              <a:xfrm>
                <a:off x="7937145" y="1019545"/>
                <a:ext cx="1203940" cy="12030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AED42C66-FFDF-E749-BA43-FC735716D7D5}"/>
                </a:ext>
              </a:extLst>
            </p:cNvPr>
            <p:cNvSpPr/>
            <p:nvPr/>
          </p:nvSpPr>
          <p:spPr>
            <a:xfrm>
              <a:off x="2286000" y="1982231"/>
              <a:ext cx="8686800" cy="7779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5B992937-FDF2-C645-A918-C55F28FC653B}"/>
                </a:ext>
              </a:extLst>
            </p:cNvPr>
            <p:cNvSpPr/>
            <p:nvPr/>
          </p:nvSpPr>
          <p:spPr>
            <a:xfrm>
              <a:off x="2194951" y="4748628"/>
              <a:ext cx="8686800" cy="17264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84" name="直线连接符 83">
              <a:extLst>
                <a:ext uri="{FF2B5EF4-FFF2-40B4-BE49-F238E27FC236}">
                  <a16:creationId xmlns:a16="http://schemas.microsoft.com/office/drawing/2014/main" id="{8A3A0E9B-29C7-9E47-83FE-F4BBD3395AF7}"/>
                </a:ext>
              </a:extLst>
            </p:cNvPr>
            <p:cNvCxnSpPr/>
            <p:nvPr/>
          </p:nvCxnSpPr>
          <p:spPr>
            <a:xfrm>
              <a:off x="5372782" y="4718342"/>
              <a:ext cx="2602246" cy="0"/>
            </a:xfrm>
            <a:prstGeom prst="line">
              <a:avLst/>
            </a:prstGeom>
            <a:ln>
              <a:solidFill>
                <a:srgbClr val="87D35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2D2D02B4-3461-4A4D-85F6-886B93268752}"/>
                </a:ext>
              </a:extLst>
            </p:cNvPr>
            <p:cNvSpPr/>
            <p:nvPr/>
          </p:nvSpPr>
          <p:spPr>
            <a:xfrm>
              <a:off x="5372782" y="463612"/>
              <a:ext cx="528912" cy="45840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985242DE-8755-AA44-B665-4E6B5B0ECC44}"/>
                </a:ext>
              </a:extLst>
            </p:cNvPr>
            <p:cNvSpPr/>
            <p:nvPr/>
          </p:nvSpPr>
          <p:spPr>
            <a:xfrm>
              <a:off x="7128766" y="391664"/>
              <a:ext cx="798041" cy="46968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66" name="组合 165">
            <a:extLst>
              <a:ext uri="{FF2B5EF4-FFF2-40B4-BE49-F238E27FC236}">
                <a16:creationId xmlns:a16="http://schemas.microsoft.com/office/drawing/2014/main" id="{7120153A-FCD7-E744-BA06-59C72D7FBA64}"/>
              </a:ext>
            </a:extLst>
          </p:cNvPr>
          <p:cNvGrpSpPr/>
          <p:nvPr/>
        </p:nvGrpSpPr>
        <p:grpSpPr>
          <a:xfrm>
            <a:off x="9315832" y="2355773"/>
            <a:ext cx="3331343" cy="1804589"/>
            <a:chOff x="1706562" y="831850"/>
            <a:chExt cx="5337174" cy="3479800"/>
          </a:xfrm>
        </p:grpSpPr>
        <p:pic>
          <p:nvPicPr>
            <p:cNvPr id="167" name="图片 166">
              <a:extLst>
                <a:ext uri="{FF2B5EF4-FFF2-40B4-BE49-F238E27FC236}">
                  <a16:creationId xmlns:a16="http://schemas.microsoft.com/office/drawing/2014/main" id="{7F3CD393-BB5F-8F4E-807E-4DE32CC524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06562" y="831850"/>
              <a:ext cx="2921000" cy="3479800"/>
            </a:xfrm>
            <a:prstGeom prst="rect">
              <a:avLst/>
            </a:prstGeom>
          </p:spPr>
        </p:pic>
        <p:pic>
          <p:nvPicPr>
            <p:cNvPr id="168" name="图片 167">
              <a:extLst>
                <a:ext uri="{FF2B5EF4-FFF2-40B4-BE49-F238E27FC236}">
                  <a16:creationId xmlns:a16="http://schemas.microsoft.com/office/drawing/2014/main" id="{CD8BEB14-457A-464C-A475-B627D2EBB6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8641"/>
            <a:stretch/>
          </p:blipFill>
          <p:spPr>
            <a:xfrm>
              <a:off x="4627562" y="831850"/>
              <a:ext cx="1208087" cy="3479800"/>
            </a:xfrm>
            <a:prstGeom prst="rect">
              <a:avLst/>
            </a:prstGeom>
          </p:spPr>
        </p:pic>
        <p:pic>
          <p:nvPicPr>
            <p:cNvPr id="169" name="图片 168">
              <a:extLst>
                <a:ext uri="{FF2B5EF4-FFF2-40B4-BE49-F238E27FC236}">
                  <a16:creationId xmlns:a16="http://schemas.microsoft.com/office/drawing/2014/main" id="{9323F2A6-40C4-BC49-97BF-B777E0A6B3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8641"/>
            <a:stretch/>
          </p:blipFill>
          <p:spPr>
            <a:xfrm>
              <a:off x="5835649" y="831850"/>
              <a:ext cx="1208087" cy="3479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8630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组合 82">
            <a:extLst>
              <a:ext uri="{FF2B5EF4-FFF2-40B4-BE49-F238E27FC236}">
                <a16:creationId xmlns:a16="http://schemas.microsoft.com/office/drawing/2014/main" id="{9BF31DEC-333E-D74D-A275-A13CF014352F}"/>
              </a:ext>
            </a:extLst>
          </p:cNvPr>
          <p:cNvGrpSpPr/>
          <p:nvPr/>
        </p:nvGrpSpPr>
        <p:grpSpPr>
          <a:xfrm>
            <a:off x="294142" y="1273969"/>
            <a:ext cx="11603716" cy="4769024"/>
            <a:chOff x="1232487" y="2379142"/>
            <a:chExt cx="8513015" cy="2757459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2D481D18-91D0-9140-BA81-08F0345D93F6}"/>
                </a:ext>
              </a:extLst>
            </p:cNvPr>
            <p:cNvGrpSpPr/>
            <p:nvPr/>
          </p:nvGrpSpPr>
          <p:grpSpPr>
            <a:xfrm>
              <a:off x="1232487" y="2379142"/>
              <a:ext cx="4059975" cy="2757459"/>
              <a:chOff x="2452680" y="471487"/>
              <a:chExt cx="6719896" cy="5915026"/>
            </a:xfrm>
          </p:grpSpPr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CD7390D8-9D2A-134C-8DCD-DF2EE5ACFCDB}"/>
                  </a:ext>
                </a:extLst>
              </p:cNvPr>
              <p:cNvGrpSpPr/>
              <p:nvPr/>
            </p:nvGrpSpPr>
            <p:grpSpPr>
              <a:xfrm>
                <a:off x="2452680" y="471487"/>
                <a:ext cx="6719896" cy="5915026"/>
                <a:chOff x="2274570" y="1073676"/>
                <a:chExt cx="6504614" cy="4961364"/>
              </a:xfrm>
            </p:grpSpPr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1815488A-7E10-8442-B44F-0E1F5D7974E7}"/>
                    </a:ext>
                  </a:extLst>
                </p:cNvPr>
                <p:cNvSpPr/>
                <p:nvPr/>
              </p:nvSpPr>
              <p:spPr>
                <a:xfrm>
                  <a:off x="2274570" y="2217420"/>
                  <a:ext cx="1411606" cy="3817620"/>
                </a:xfrm>
                <a:prstGeom prst="rect">
                  <a:avLst/>
                </a:prstGeom>
                <a:noFill/>
                <a:ln w="127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10" name="直线连接符 9">
                  <a:extLst>
                    <a:ext uri="{FF2B5EF4-FFF2-40B4-BE49-F238E27FC236}">
                      <a16:creationId xmlns:a16="http://schemas.microsoft.com/office/drawing/2014/main" id="{53922C08-89AE-4947-8251-5A7F7E5776DC}"/>
                    </a:ext>
                  </a:extLst>
                </p:cNvPr>
                <p:cNvCxnSpPr/>
                <p:nvPr/>
              </p:nvCxnSpPr>
              <p:spPr>
                <a:xfrm>
                  <a:off x="2543175" y="2217420"/>
                  <a:ext cx="0" cy="3817620"/>
                </a:xfrm>
                <a:prstGeom prst="line">
                  <a:avLst/>
                </a:prstGeom>
                <a:ln>
                  <a:solidFill>
                    <a:schemeClr val="accent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线连接符 10">
                  <a:extLst>
                    <a:ext uri="{FF2B5EF4-FFF2-40B4-BE49-F238E27FC236}">
                      <a16:creationId xmlns:a16="http://schemas.microsoft.com/office/drawing/2014/main" id="{EA2328FF-1000-3F40-BBE0-5015904B94C4}"/>
                    </a:ext>
                  </a:extLst>
                </p:cNvPr>
                <p:cNvCxnSpPr/>
                <p:nvPr/>
              </p:nvCxnSpPr>
              <p:spPr>
                <a:xfrm>
                  <a:off x="2809876" y="2217420"/>
                  <a:ext cx="0" cy="3817620"/>
                </a:xfrm>
                <a:prstGeom prst="line">
                  <a:avLst/>
                </a:prstGeom>
                <a:ln>
                  <a:solidFill>
                    <a:schemeClr val="accent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线连接符 11">
                  <a:extLst>
                    <a:ext uri="{FF2B5EF4-FFF2-40B4-BE49-F238E27FC236}">
                      <a16:creationId xmlns:a16="http://schemas.microsoft.com/office/drawing/2014/main" id="{2A5512C2-6381-704E-A77A-F12D41524DEC}"/>
                    </a:ext>
                  </a:extLst>
                </p:cNvPr>
                <p:cNvCxnSpPr/>
                <p:nvPr/>
              </p:nvCxnSpPr>
              <p:spPr>
                <a:xfrm>
                  <a:off x="3119439" y="2217420"/>
                  <a:ext cx="0" cy="3817620"/>
                </a:xfrm>
                <a:prstGeom prst="line">
                  <a:avLst/>
                </a:prstGeom>
                <a:ln>
                  <a:solidFill>
                    <a:schemeClr val="accent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线连接符 12">
                  <a:extLst>
                    <a:ext uri="{FF2B5EF4-FFF2-40B4-BE49-F238E27FC236}">
                      <a16:creationId xmlns:a16="http://schemas.microsoft.com/office/drawing/2014/main" id="{BAC4B516-2E97-AE49-9238-37232DDE61A1}"/>
                    </a:ext>
                  </a:extLst>
                </p:cNvPr>
                <p:cNvCxnSpPr/>
                <p:nvPr/>
              </p:nvCxnSpPr>
              <p:spPr>
                <a:xfrm>
                  <a:off x="3414714" y="2217420"/>
                  <a:ext cx="0" cy="3817620"/>
                </a:xfrm>
                <a:prstGeom prst="line">
                  <a:avLst/>
                </a:prstGeom>
                <a:ln>
                  <a:solidFill>
                    <a:schemeClr val="accent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EB5B6CE2-8A68-5C48-BFE8-26F51E98EB29}"/>
                    </a:ext>
                  </a:extLst>
                </p:cNvPr>
                <p:cNvSpPr/>
                <p:nvPr/>
              </p:nvSpPr>
              <p:spPr>
                <a:xfrm>
                  <a:off x="2274570" y="2217420"/>
                  <a:ext cx="1411606" cy="111443"/>
                </a:xfrm>
                <a:prstGeom prst="rect">
                  <a:avLst/>
                </a:prstGeom>
                <a:solidFill>
                  <a:schemeClr val="accent1">
                    <a:alpha val="50000"/>
                  </a:schemeClr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640EF25A-FBB4-2A4B-8C6A-7B639792D7C5}"/>
                    </a:ext>
                  </a:extLst>
                </p:cNvPr>
                <p:cNvSpPr/>
                <p:nvPr/>
              </p:nvSpPr>
              <p:spPr>
                <a:xfrm>
                  <a:off x="3709988" y="2214559"/>
                  <a:ext cx="5067291" cy="3817620"/>
                </a:xfrm>
                <a:prstGeom prst="rect">
                  <a:avLst/>
                </a:prstGeom>
                <a:noFill/>
                <a:ln w="12700">
                  <a:solidFill>
                    <a:srgbClr val="87D35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>
                    <a:solidFill>
                      <a:schemeClr val="accent6"/>
                    </a:solidFill>
                  </a:endParaRPr>
                </a:p>
              </p:txBody>
            </p:sp>
            <p:cxnSp>
              <p:nvCxnSpPr>
                <p:cNvPr id="16" name="直线连接符 15">
                  <a:extLst>
                    <a:ext uri="{FF2B5EF4-FFF2-40B4-BE49-F238E27FC236}">
                      <a16:creationId xmlns:a16="http://schemas.microsoft.com/office/drawing/2014/main" id="{913A5DC1-FCBC-1940-9E59-7927DAE06E13}"/>
                    </a:ext>
                  </a:extLst>
                </p:cNvPr>
                <p:cNvCxnSpPr/>
                <p:nvPr/>
              </p:nvCxnSpPr>
              <p:spPr>
                <a:xfrm>
                  <a:off x="3952875" y="2214559"/>
                  <a:ext cx="0" cy="381762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线连接符 16">
                  <a:extLst>
                    <a:ext uri="{FF2B5EF4-FFF2-40B4-BE49-F238E27FC236}">
                      <a16:creationId xmlns:a16="http://schemas.microsoft.com/office/drawing/2014/main" id="{1B79112D-FF6A-D24E-A06C-EDE576001CEE}"/>
                    </a:ext>
                  </a:extLst>
                </p:cNvPr>
                <p:cNvCxnSpPr/>
                <p:nvPr/>
              </p:nvCxnSpPr>
              <p:spPr>
                <a:xfrm>
                  <a:off x="4219576" y="2214559"/>
                  <a:ext cx="0" cy="381762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线连接符 17">
                  <a:extLst>
                    <a:ext uri="{FF2B5EF4-FFF2-40B4-BE49-F238E27FC236}">
                      <a16:creationId xmlns:a16="http://schemas.microsoft.com/office/drawing/2014/main" id="{E388F80D-2946-2340-9FC9-0D06FF3991F9}"/>
                    </a:ext>
                  </a:extLst>
                </p:cNvPr>
                <p:cNvCxnSpPr/>
                <p:nvPr/>
              </p:nvCxnSpPr>
              <p:spPr>
                <a:xfrm>
                  <a:off x="4500563" y="2214559"/>
                  <a:ext cx="0" cy="381762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线连接符 18">
                  <a:extLst>
                    <a:ext uri="{FF2B5EF4-FFF2-40B4-BE49-F238E27FC236}">
                      <a16:creationId xmlns:a16="http://schemas.microsoft.com/office/drawing/2014/main" id="{A6D86138-880D-954A-910C-48A9FC3FB870}"/>
                    </a:ext>
                  </a:extLst>
                </p:cNvPr>
                <p:cNvCxnSpPr/>
                <p:nvPr/>
              </p:nvCxnSpPr>
              <p:spPr>
                <a:xfrm>
                  <a:off x="4795838" y="2214559"/>
                  <a:ext cx="0" cy="381762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线连接符 19">
                  <a:extLst>
                    <a:ext uri="{FF2B5EF4-FFF2-40B4-BE49-F238E27FC236}">
                      <a16:creationId xmlns:a16="http://schemas.microsoft.com/office/drawing/2014/main" id="{F516E554-2F5F-044C-9C84-78D66D009D71}"/>
                    </a:ext>
                  </a:extLst>
                </p:cNvPr>
                <p:cNvCxnSpPr/>
                <p:nvPr/>
              </p:nvCxnSpPr>
              <p:spPr>
                <a:xfrm>
                  <a:off x="5091113" y="2214559"/>
                  <a:ext cx="0" cy="381762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线连接符 20">
                  <a:extLst>
                    <a:ext uri="{FF2B5EF4-FFF2-40B4-BE49-F238E27FC236}">
                      <a16:creationId xmlns:a16="http://schemas.microsoft.com/office/drawing/2014/main" id="{7BAEB116-F309-814F-AEEF-0BF04DE40600}"/>
                    </a:ext>
                  </a:extLst>
                </p:cNvPr>
                <p:cNvCxnSpPr/>
                <p:nvPr/>
              </p:nvCxnSpPr>
              <p:spPr>
                <a:xfrm>
                  <a:off x="5357814" y="2214559"/>
                  <a:ext cx="0" cy="381762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线连接符 21">
                  <a:extLst>
                    <a:ext uri="{FF2B5EF4-FFF2-40B4-BE49-F238E27FC236}">
                      <a16:creationId xmlns:a16="http://schemas.microsoft.com/office/drawing/2014/main" id="{F2D54769-E64D-B547-942B-D942827EE1DA}"/>
                    </a:ext>
                  </a:extLst>
                </p:cNvPr>
                <p:cNvCxnSpPr/>
                <p:nvPr/>
              </p:nvCxnSpPr>
              <p:spPr>
                <a:xfrm>
                  <a:off x="5638801" y="2214559"/>
                  <a:ext cx="0" cy="381762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线连接符 22">
                  <a:extLst>
                    <a:ext uri="{FF2B5EF4-FFF2-40B4-BE49-F238E27FC236}">
                      <a16:creationId xmlns:a16="http://schemas.microsoft.com/office/drawing/2014/main" id="{D0C496AB-AEF1-CA48-8F6E-B5D645A849D9}"/>
                    </a:ext>
                  </a:extLst>
                </p:cNvPr>
                <p:cNvCxnSpPr/>
                <p:nvPr/>
              </p:nvCxnSpPr>
              <p:spPr>
                <a:xfrm>
                  <a:off x="5934076" y="2214559"/>
                  <a:ext cx="0" cy="381762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线连接符 23">
                  <a:extLst>
                    <a:ext uri="{FF2B5EF4-FFF2-40B4-BE49-F238E27FC236}">
                      <a16:creationId xmlns:a16="http://schemas.microsoft.com/office/drawing/2014/main" id="{949286B6-BCBC-6943-B5AE-7BFAF2215892}"/>
                    </a:ext>
                  </a:extLst>
                </p:cNvPr>
                <p:cNvCxnSpPr/>
                <p:nvPr/>
              </p:nvCxnSpPr>
              <p:spPr>
                <a:xfrm>
                  <a:off x="6229350" y="2214559"/>
                  <a:ext cx="0" cy="381762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线连接符 24">
                  <a:extLst>
                    <a:ext uri="{FF2B5EF4-FFF2-40B4-BE49-F238E27FC236}">
                      <a16:creationId xmlns:a16="http://schemas.microsoft.com/office/drawing/2014/main" id="{D68F5DE9-1BA5-B34C-A075-81A27A3468E6}"/>
                    </a:ext>
                  </a:extLst>
                </p:cNvPr>
                <p:cNvCxnSpPr/>
                <p:nvPr/>
              </p:nvCxnSpPr>
              <p:spPr>
                <a:xfrm>
                  <a:off x="6496051" y="2214559"/>
                  <a:ext cx="0" cy="381762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线连接符 25">
                  <a:extLst>
                    <a:ext uri="{FF2B5EF4-FFF2-40B4-BE49-F238E27FC236}">
                      <a16:creationId xmlns:a16="http://schemas.microsoft.com/office/drawing/2014/main" id="{6F5B3DF8-240F-6547-9348-07FDA51E5C85}"/>
                    </a:ext>
                  </a:extLst>
                </p:cNvPr>
                <p:cNvCxnSpPr/>
                <p:nvPr/>
              </p:nvCxnSpPr>
              <p:spPr>
                <a:xfrm>
                  <a:off x="6777038" y="2214559"/>
                  <a:ext cx="0" cy="381762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线连接符 26">
                  <a:extLst>
                    <a:ext uri="{FF2B5EF4-FFF2-40B4-BE49-F238E27FC236}">
                      <a16:creationId xmlns:a16="http://schemas.microsoft.com/office/drawing/2014/main" id="{0E778E2D-1E9E-A448-862C-016102D3262E}"/>
                    </a:ext>
                  </a:extLst>
                </p:cNvPr>
                <p:cNvCxnSpPr/>
                <p:nvPr/>
              </p:nvCxnSpPr>
              <p:spPr>
                <a:xfrm>
                  <a:off x="7072313" y="2214559"/>
                  <a:ext cx="0" cy="381762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线连接符 27">
                  <a:extLst>
                    <a:ext uri="{FF2B5EF4-FFF2-40B4-BE49-F238E27FC236}">
                      <a16:creationId xmlns:a16="http://schemas.microsoft.com/office/drawing/2014/main" id="{D24A85D1-35E5-D042-B433-76D8E106BE3E}"/>
                    </a:ext>
                  </a:extLst>
                </p:cNvPr>
                <p:cNvCxnSpPr/>
                <p:nvPr/>
              </p:nvCxnSpPr>
              <p:spPr>
                <a:xfrm>
                  <a:off x="7353300" y="2214559"/>
                  <a:ext cx="0" cy="381762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线连接符 28">
                  <a:extLst>
                    <a:ext uri="{FF2B5EF4-FFF2-40B4-BE49-F238E27FC236}">
                      <a16:creationId xmlns:a16="http://schemas.microsoft.com/office/drawing/2014/main" id="{53B838F4-46BC-D94E-8C3B-CEE64F5FBDCA}"/>
                    </a:ext>
                  </a:extLst>
                </p:cNvPr>
                <p:cNvCxnSpPr/>
                <p:nvPr/>
              </p:nvCxnSpPr>
              <p:spPr>
                <a:xfrm>
                  <a:off x="7620001" y="2214559"/>
                  <a:ext cx="0" cy="381762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线连接符 29">
                  <a:extLst>
                    <a:ext uri="{FF2B5EF4-FFF2-40B4-BE49-F238E27FC236}">
                      <a16:creationId xmlns:a16="http://schemas.microsoft.com/office/drawing/2014/main" id="{56DABA05-C2E0-264B-A64C-32FFBC4EF8C8}"/>
                    </a:ext>
                  </a:extLst>
                </p:cNvPr>
                <p:cNvCxnSpPr/>
                <p:nvPr/>
              </p:nvCxnSpPr>
              <p:spPr>
                <a:xfrm>
                  <a:off x="7900988" y="2214559"/>
                  <a:ext cx="0" cy="381762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线连接符 30">
                  <a:extLst>
                    <a:ext uri="{FF2B5EF4-FFF2-40B4-BE49-F238E27FC236}">
                      <a16:creationId xmlns:a16="http://schemas.microsoft.com/office/drawing/2014/main" id="{5A339B4A-7FFC-8749-A851-10505E1F101A}"/>
                    </a:ext>
                  </a:extLst>
                </p:cNvPr>
                <p:cNvCxnSpPr/>
                <p:nvPr/>
              </p:nvCxnSpPr>
              <p:spPr>
                <a:xfrm>
                  <a:off x="8196263" y="2214559"/>
                  <a:ext cx="0" cy="381762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线连接符 31">
                  <a:extLst>
                    <a:ext uri="{FF2B5EF4-FFF2-40B4-BE49-F238E27FC236}">
                      <a16:creationId xmlns:a16="http://schemas.microsoft.com/office/drawing/2014/main" id="{606F1859-946E-DA4E-A887-DA36EDAA65EE}"/>
                    </a:ext>
                  </a:extLst>
                </p:cNvPr>
                <p:cNvCxnSpPr/>
                <p:nvPr/>
              </p:nvCxnSpPr>
              <p:spPr>
                <a:xfrm>
                  <a:off x="8477250" y="2214559"/>
                  <a:ext cx="0" cy="381762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3AA616F4-AF97-A04C-9AD1-D4808FC53E68}"/>
                    </a:ext>
                  </a:extLst>
                </p:cNvPr>
                <p:cNvSpPr/>
                <p:nvPr/>
              </p:nvSpPr>
              <p:spPr>
                <a:xfrm>
                  <a:off x="3714281" y="2214559"/>
                  <a:ext cx="5062998" cy="114304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solidFill>
                    <a:srgbClr val="87D35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A6193DB9-47DC-B947-9060-E7FA561A47C6}"/>
                    </a:ext>
                  </a:extLst>
                </p:cNvPr>
                <p:cNvSpPr/>
                <p:nvPr/>
              </p:nvSpPr>
              <p:spPr>
                <a:xfrm>
                  <a:off x="3714282" y="2214559"/>
                  <a:ext cx="214782" cy="3817620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solidFill>
                    <a:srgbClr val="87D35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accent6"/>
                    </a:solidFill>
                  </a:endParaRPr>
                </a:p>
              </p:txBody>
            </p:sp>
            <p:grpSp>
              <p:nvGrpSpPr>
                <p:cNvPr id="35" name="组合 34">
                  <a:extLst>
                    <a:ext uri="{FF2B5EF4-FFF2-40B4-BE49-F238E27FC236}">
                      <a16:creationId xmlns:a16="http://schemas.microsoft.com/office/drawing/2014/main" id="{0397CA5C-C1EC-BC4B-B114-F6561BCAB5B3}"/>
                    </a:ext>
                  </a:extLst>
                </p:cNvPr>
                <p:cNvGrpSpPr/>
                <p:nvPr/>
              </p:nvGrpSpPr>
              <p:grpSpPr>
                <a:xfrm>
                  <a:off x="3728087" y="1628775"/>
                  <a:ext cx="5049192" cy="558167"/>
                  <a:chOff x="3728087" y="840105"/>
                  <a:chExt cx="5049192" cy="1346838"/>
                </a:xfrm>
              </p:grpSpPr>
              <p:sp>
                <p:nvSpPr>
                  <p:cNvPr id="72" name="矩形 71">
                    <a:extLst>
                      <a:ext uri="{FF2B5EF4-FFF2-40B4-BE49-F238E27FC236}">
                        <a16:creationId xmlns:a16="http://schemas.microsoft.com/office/drawing/2014/main" id="{6BCE4D13-0DB0-6E45-B0CA-080C448D9E63}"/>
                      </a:ext>
                    </a:extLst>
                  </p:cNvPr>
                  <p:cNvSpPr/>
                  <p:nvPr/>
                </p:nvSpPr>
                <p:spPr>
                  <a:xfrm>
                    <a:off x="3728087" y="854397"/>
                    <a:ext cx="5034904" cy="1332546"/>
                  </a:xfrm>
                  <a:prstGeom prst="rect">
                    <a:avLst/>
                  </a:prstGeom>
                  <a:noFill/>
                  <a:ln w="12700">
                    <a:solidFill>
                      <a:srgbClr val="FFCE2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dirty="0"/>
                  </a:p>
                </p:txBody>
              </p:sp>
              <p:cxnSp>
                <p:nvCxnSpPr>
                  <p:cNvPr id="73" name="直线连接符 72">
                    <a:extLst>
                      <a:ext uri="{FF2B5EF4-FFF2-40B4-BE49-F238E27FC236}">
                        <a16:creationId xmlns:a16="http://schemas.microsoft.com/office/drawing/2014/main" id="{79D6EF92-BDC9-7742-A120-469C0A90DF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638802" y="-1054413"/>
                    <a:ext cx="0" cy="3817620"/>
                  </a:xfrm>
                  <a:prstGeom prst="line">
                    <a:avLst/>
                  </a:prstGeom>
                  <a:ln>
                    <a:solidFill>
                      <a:srgbClr val="FFCE2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直线连接符 73">
                    <a:extLst>
                      <a:ext uri="{FF2B5EF4-FFF2-40B4-BE49-F238E27FC236}">
                        <a16:creationId xmlns:a16="http://schemas.microsoft.com/office/drawing/2014/main" id="{615655DC-C2AD-DA4E-8D77-77DAFA7338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729992" y="1092522"/>
                    <a:ext cx="5032999" cy="0"/>
                  </a:xfrm>
                  <a:prstGeom prst="line">
                    <a:avLst/>
                  </a:prstGeom>
                  <a:ln>
                    <a:solidFill>
                      <a:srgbClr val="FFCE2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直线连接符 74">
                    <a:extLst>
                      <a:ext uri="{FF2B5EF4-FFF2-40B4-BE49-F238E27FC236}">
                        <a16:creationId xmlns:a16="http://schemas.microsoft.com/office/drawing/2014/main" id="{1C8C7038-E3EC-854F-B106-7860B4CB43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729992" y="1373509"/>
                    <a:ext cx="5032999" cy="0"/>
                  </a:xfrm>
                  <a:prstGeom prst="line">
                    <a:avLst/>
                  </a:prstGeom>
                  <a:ln>
                    <a:solidFill>
                      <a:srgbClr val="FFCE2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直线连接符 75">
                    <a:extLst>
                      <a:ext uri="{FF2B5EF4-FFF2-40B4-BE49-F238E27FC236}">
                        <a16:creationId xmlns:a16="http://schemas.microsoft.com/office/drawing/2014/main" id="{2A514FEC-7BD9-424E-B534-7A45EE4993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729992" y="1654496"/>
                    <a:ext cx="5047287" cy="0"/>
                  </a:xfrm>
                  <a:prstGeom prst="line">
                    <a:avLst/>
                  </a:prstGeom>
                  <a:ln>
                    <a:solidFill>
                      <a:srgbClr val="FFCE2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直线连接符 76">
                    <a:extLst>
                      <a:ext uri="{FF2B5EF4-FFF2-40B4-BE49-F238E27FC236}">
                        <a16:creationId xmlns:a16="http://schemas.microsoft.com/office/drawing/2014/main" id="{EBBAA01E-7BFE-F04C-84F7-7EBC849453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729992" y="1949773"/>
                    <a:ext cx="5047287" cy="0"/>
                  </a:xfrm>
                  <a:prstGeom prst="line">
                    <a:avLst/>
                  </a:prstGeom>
                  <a:ln>
                    <a:solidFill>
                      <a:srgbClr val="FFCE2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8" name="矩形 77">
                    <a:extLst>
                      <a:ext uri="{FF2B5EF4-FFF2-40B4-BE49-F238E27FC236}">
                        <a16:creationId xmlns:a16="http://schemas.microsoft.com/office/drawing/2014/main" id="{F370C762-9E19-7047-AFED-8FC56074F405}"/>
                      </a:ext>
                    </a:extLst>
                  </p:cNvPr>
                  <p:cNvSpPr/>
                  <p:nvPr/>
                </p:nvSpPr>
                <p:spPr>
                  <a:xfrm>
                    <a:off x="3728087" y="840105"/>
                    <a:ext cx="200977" cy="1332545"/>
                  </a:xfrm>
                  <a:prstGeom prst="rect">
                    <a:avLst/>
                  </a:prstGeom>
                  <a:solidFill>
                    <a:srgbClr val="FFCE2C">
                      <a:alpha val="50000"/>
                    </a:srgbClr>
                  </a:solidFill>
                  <a:ln>
                    <a:solidFill>
                      <a:srgbClr val="FFCE2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cxnSp>
              <p:nvCxnSpPr>
                <p:cNvPr id="36" name="直线连接符 35">
                  <a:extLst>
                    <a:ext uri="{FF2B5EF4-FFF2-40B4-BE49-F238E27FC236}">
                      <a16:creationId xmlns:a16="http://schemas.microsoft.com/office/drawing/2014/main" id="{4F8C683F-AF31-A84D-9932-6681807737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28087" y="2459359"/>
                  <a:ext cx="5032999" cy="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线连接符 36">
                  <a:extLst>
                    <a:ext uri="{FF2B5EF4-FFF2-40B4-BE49-F238E27FC236}">
                      <a16:creationId xmlns:a16="http://schemas.microsoft.com/office/drawing/2014/main" id="{6BCEBD2F-A529-AE45-9F3A-55E300AF60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29992" y="2602234"/>
                  <a:ext cx="5032999" cy="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线连接符 37">
                  <a:extLst>
                    <a:ext uri="{FF2B5EF4-FFF2-40B4-BE49-F238E27FC236}">
                      <a16:creationId xmlns:a16="http://schemas.microsoft.com/office/drawing/2014/main" id="{28D94A76-6CBB-5E4E-875D-E5878B14F4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28087" y="2726060"/>
                  <a:ext cx="5032999" cy="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线连接符 38">
                  <a:extLst>
                    <a:ext uri="{FF2B5EF4-FFF2-40B4-BE49-F238E27FC236}">
                      <a16:creationId xmlns:a16="http://schemas.microsoft.com/office/drawing/2014/main" id="{278EE343-C018-2A4E-A33C-28C2101994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29992" y="2868935"/>
                  <a:ext cx="5032999" cy="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线连接符 39">
                  <a:extLst>
                    <a:ext uri="{FF2B5EF4-FFF2-40B4-BE49-F238E27FC236}">
                      <a16:creationId xmlns:a16="http://schemas.microsoft.com/office/drawing/2014/main" id="{2F525188-36B1-0E4E-A70C-41C7170336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28087" y="3019424"/>
                  <a:ext cx="5032999" cy="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线连接符 40">
                  <a:extLst>
                    <a:ext uri="{FF2B5EF4-FFF2-40B4-BE49-F238E27FC236}">
                      <a16:creationId xmlns:a16="http://schemas.microsoft.com/office/drawing/2014/main" id="{BBBFE5CD-00A7-2F4C-99D3-105101F157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29992" y="3162299"/>
                  <a:ext cx="5032999" cy="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线连接符 41">
                  <a:extLst>
                    <a:ext uri="{FF2B5EF4-FFF2-40B4-BE49-F238E27FC236}">
                      <a16:creationId xmlns:a16="http://schemas.microsoft.com/office/drawing/2014/main" id="{C019AE80-0997-8240-B4B1-C7F0C59946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28087" y="3286125"/>
                  <a:ext cx="5032999" cy="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线连接符 42">
                  <a:extLst>
                    <a:ext uri="{FF2B5EF4-FFF2-40B4-BE49-F238E27FC236}">
                      <a16:creationId xmlns:a16="http://schemas.microsoft.com/office/drawing/2014/main" id="{DD07D468-E984-0644-A42B-7170DA1EDB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29992" y="3429000"/>
                  <a:ext cx="5032999" cy="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线连接符 43">
                  <a:extLst>
                    <a:ext uri="{FF2B5EF4-FFF2-40B4-BE49-F238E27FC236}">
                      <a16:creationId xmlns:a16="http://schemas.microsoft.com/office/drawing/2014/main" id="{4F0CC190-40F6-4947-8776-1EC5245DD8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28087" y="3554734"/>
                  <a:ext cx="5032999" cy="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线连接符 44">
                  <a:extLst>
                    <a:ext uri="{FF2B5EF4-FFF2-40B4-BE49-F238E27FC236}">
                      <a16:creationId xmlns:a16="http://schemas.microsoft.com/office/drawing/2014/main" id="{3969224F-6C0C-5540-89AF-C38ED7FED2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29992" y="3697609"/>
                  <a:ext cx="5032999" cy="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线连接符 45">
                  <a:extLst>
                    <a:ext uri="{FF2B5EF4-FFF2-40B4-BE49-F238E27FC236}">
                      <a16:creationId xmlns:a16="http://schemas.microsoft.com/office/drawing/2014/main" id="{A0EB2945-059F-0E49-B6D3-7E3AC7D275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28087" y="3821435"/>
                  <a:ext cx="5032999" cy="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线连接符 46">
                  <a:extLst>
                    <a:ext uri="{FF2B5EF4-FFF2-40B4-BE49-F238E27FC236}">
                      <a16:creationId xmlns:a16="http://schemas.microsoft.com/office/drawing/2014/main" id="{0F6BAEC0-C935-B440-A941-7E0559DFCE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29992" y="3964310"/>
                  <a:ext cx="5032999" cy="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线连接符 47">
                  <a:extLst>
                    <a:ext uri="{FF2B5EF4-FFF2-40B4-BE49-F238E27FC236}">
                      <a16:creationId xmlns:a16="http://schemas.microsoft.com/office/drawing/2014/main" id="{69AAB9C0-A42D-554B-A2E0-04922E9CC9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28087" y="4114799"/>
                  <a:ext cx="5032999" cy="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线连接符 48">
                  <a:extLst>
                    <a:ext uri="{FF2B5EF4-FFF2-40B4-BE49-F238E27FC236}">
                      <a16:creationId xmlns:a16="http://schemas.microsoft.com/office/drawing/2014/main" id="{E72E7ADD-D7A5-D94C-A4D2-1B24EB281D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29992" y="4257674"/>
                  <a:ext cx="5032999" cy="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线连接符 49">
                  <a:extLst>
                    <a:ext uri="{FF2B5EF4-FFF2-40B4-BE49-F238E27FC236}">
                      <a16:creationId xmlns:a16="http://schemas.microsoft.com/office/drawing/2014/main" id="{FF181C18-862C-EB4E-92B8-8D117EF7DC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28087" y="4381500"/>
                  <a:ext cx="5032999" cy="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线连接符 50">
                  <a:extLst>
                    <a:ext uri="{FF2B5EF4-FFF2-40B4-BE49-F238E27FC236}">
                      <a16:creationId xmlns:a16="http://schemas.microsoft.com/office/drawing/2014/main" id="{F3326834-B01D-4A4D-8FE5-0FDD4A9535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29992" y="4510087"/>
                  <a:ext cx="5032999" cy="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线连接符 51">
                  <a:extLst>
                    <a:ext uri="{FF2B5EF4-FFF2-40B4-BE49-F238E27FC236}">
                      <a16:creationId xmlns:a16="http://schemas.microsoft.com/office/drawing/2014/main" id="{5359A97D-AD1B-6E44-A965-0F1155D155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44280" y="4635823"/>
                  <a:ext cx="5032999" cy="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线连接符 52">
                  <a:extLst>
                    <a:ext uri="{FF2B5EF4-FFF2-40B4-BE49-F238E27FC236}">
                      <a16:creationId xmlns:a16="http://schemas.microsoft.com/office/drawing/2014/main" id="{39AA8188-405A-3747-B0CD-49B7C8D387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46185" y="4778698"/>
                  <a:ext cx="5032999" cy="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线连接符 53">
                  <a:extLst>
                    <a:ext uri="{FF2B5EF4-FFF2-40B4-BE49-F238E27FC236}">
                      <a16:creationId xmlns:a16="http://schemas.microsoft.com/office/drawing/2014/main" id="{6D758226-2BA2-CB4B-ACF2-DB253025D1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44280" y="4929187"/>
                  <a:ext cx="5032999" cy="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线连接符 54">
                  <a:extLst>
                    <a:ext uri="{FF2B5EF4-FFF2-40B4-BE49-F238E27FC236}">
                      <a16:creationId xmlns:a16="http://schemas.microsoft.com/office/drawing/2014/main" id="{DA9F5991-4D96-A54C-B4DC-B919A6A992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46185" y="5072062"/>
                  <a:ext cx="5032999" cy="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符 55">
                  <a:extLst>
                    <a:ext uri="{FF2B5EF4-FFF2-40B4-BE49-F238E27FC236}">
                      <a16:creationId xmlns:a16="http://schemas.microsoft.com/office/drawing/2014/main" id="{2F99F20A-C267-6F47-A88C-A2E642385C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44280" y="5195888"/>
                  <a:ext cx="5032999" cy="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线连接符 56">
                  <a:extLst>
                    <a:ext uri="{FF2B5EF4-FFF2-40B4-BE49-F238E27FC236}">
                      <a16:creationId xmlns:a16="http://schemas.microsoft.com/office/drawing/2014/main" id="{7E18B003-B6D0-204D-AA45-5670AA0D80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46185" y="5338763"/>
                  <a:ext cx="5032999" cy="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线连接符 57">
                  <a:extLst>
                    <a:ext uri="{FF2B5EF4-FFF2-40B4-BE49-F238E27FC236}">
                      <a16:creationId xmlns:a16="http://schemas.microsoft.com/office/drawing/2014/main" id="{BAA0CC3D-5C52-654A-9778-F7E2A14BFD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44280" y="5464497"/>
                  <a:ext cx="5032999" cy="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线连接符 58">
                  <a:extLst>
                    <a:ext uri="{FF2B5EF4-FFF2-40B4-BE49-F238E27FC236}">
                      <a16:creationId xmlns:a16="http://schemas.microsoft.com/office/drawing/2014/main" id="{18436AD8-859F-6144-8CCE-385EF5F964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46185" y="5607372"/>
                  <a:ext cx="5032999" cy="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线连接符 59">
                  <a:extLst>
                    <a:ext uri="{FF2B5EF4-FFF2-40B4-BE49-F238E27FC236}">
                      <a16:creationId xmlns:a16="http://schemas.microsoft.com/office/drawing/2014/main" id="{83370316-1C8E-3B40-970E-687EFA6A14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44280" y="5731198"/>
                  <a:ext cx="5032999" cy="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线连接符 60">
                  <a:extLst>
                    <a:ext uri="{FF2B5EF4-FFF2-40B4-BE49-F238E27FC236}">
                      <a16:creationId xmlns:a16="http://schemas.microsoft.com/office/drawing/2014/main" id="{5A942A70-EF63-E044-B4B7-F122E43EB0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46185" y="5874073"/>
                  <a:ext cx="5032999" cy="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线连接符 61">
                  <a:extLst>
                    <a:ext uri="{FF2B5EF4-FFF2-40B4-BE49-F238E27FC236}">
                      <a16:creationId xmlns:a16="http://schemas.microsoft.com/office/drawing/2014/main" id="{41ECC5D2-DE34-2042-A7AD-D71558A153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44280" y="6024562"/>
                  <a:ext cx="5032999" cy="0"/>
                </a:xfrm>
                <a:prstGeom prst="line">
                  <a:avLst/>
                </a:prstGeom>
                <a:ln>
                  <a:solidFill>
                    <a:srgbClr val="87D35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3" name="组合 62">
                  <a:extLst>
                    <a:ext uri="{FF2B5EF4-FFF2-40B4-BE49-F238E27FC236}">
                      <a16:creationId xmlns:a16="http://schemas.microsoft.com/office/drawing/2014/main" id="{31FE33DA-CAAC-9B43-8F9F-578245B81303}"/>
                    </a:ext>
                  </a:extLst>
                </p:cNvPr>
                <p:cNvGrpSpPr/>
                <p:nvPr/>
              </p:nvGrpSpPr>
              <p:grpSpPr>
                <a:xfrm>
                  <a:off x="3721895" y="1073676"/>
                  <a:ext cx="5049192" cy="560609"/>
                  <a:chOff x="3728087" y="854397"/>
                  <a:chExt cx="5049192" cy="1352730"/>
                </a:xfrm>
              </p:grpSpPr>
              <p:sp>
                <p:nvSpPr>
                  <p:cNvPr id="65" name="矩形 64">
                    <a:extLst>
                      <a:ext uri="{FF2B5EF4-FFF2-40B4-BE49-F238E27FC236}">
                        <a16:creationId xmlns:a16="http://schemas.microsoft.com/office/drawing/2014/main" id="{C79A84F1-03CC-224A-A6F4-A45E935EFED0}"/>
                      </a:ext>
                    </a:extLst>
                  </p:cNvPr>
                  <p:cNvSpPr/>
                  <p:nvPr/>
                </p:nvSpPr>
                <p:spPr>
                  <a:xfrm>
                    <a:off x="3728087" y="854397"/>
                    <a:ext cx="5034904" cy="1332546"/>
                  </a:xfrm>
                  <a:prstGeom prst="rect">
                    <a:avLst/>
                  </a:prstGeom>
                  <a:noFill/>
                  <a:ln w="12700">
                    <a:solidFill>
                      <a:srgbClr val="FFCE2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dirty="0"/>
                  </a:p>
                </p:txBody>
              </p:sp>
              <p:cxnSp>
                <p:nvCxnSpPr>
                  <p:cNvPr id="66" name="直线连接符 65">
                    <a:extLst>
                      <a:ext uri="{FF2B5EF4-FFF2-40B4-BE49-F238E27FC236}">
                        <a16:creationId xmlns:a16="http://schemas.microsoft.com/office/drawing/2014/main" id="{77C7F956-69B9-8844-B242-3909CBBB76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638802" y="-1054413"/>
                    <a:ext cx="0" cy="3817620"/>
                  </a:xfrm>
                  <a:prstGeom prst="line">
                    <a:avLst/>
                  </a:prstGeom>
                  <a:ln>
                    <a:solidFill>
                      <a:srgbClr val="FFCE2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直线连接符 66">
                    <a:extLst>
                      <a:ext uri="{FF2B5EF4-FFF2-40B4-BE49-F238E27FC236}">
                        <a16:creationId xmlns:a16="http://schemas.microsoft.com/office/drawing/2014/main" id="{4F0A0023-CC6A-3A48-9E12-3E2CF5EDD3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729992" y="1092522"/>
                    <a:ext cx="5032999" cy="0"/>
                  </a:xfrm>
                  <a:prstGeom prst="line">
                    <a:avLst/>
                  </a:prstGeom>
                  <a:ln>
                    <a:solidFill>
                      <a:srgbClr val="FFCE2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直线连接符 67">
                    <a:extLst>
                      <a:ext uri="{FF2B5EF4-FFF2-40B4-BE49-F238E27FC236}">
                        <a16:creationId xmlns:a16="http://schemas.microsoft.com/office/drawing/2014/main" id="{42879F62-7614-FA44-8051-883E1836CDE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729992" y="1373509"/>
                    <a:ext cx="5032999" cy="0"/>
                  </a:xfrm>
                  <a:prstGeom prst="line">
                    <a:avLst/>
                  </a:prstGeom>
                  <a:ln>
                    <a:solidFill>
                      <a:srgbClr val="FFCE2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直线连接符 68">
                    <a:extLst>
                      <a:ext uri="{FF2B5EF4-FFF2-40B4-BE49-F238E27FC236}">
                        <a16:creationId xmlns:a16="http://schemas.microsoft.com/office/drawing/2014/main" id="{F88FAF6C-36D9-5C42-9EAD-FC1EAA8DAB8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729992" y="1654496"/>
                    <a:ext cx="5047287" cy="0"/>
                  </a:xfrm>
                  <a:prstGeom prst="line">
                    <a:avLst/>
                  </a:prstGeom>
                  <a:ln>
                    <a:solidFill>
                      <a:srgbClr val="FFCE2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直线连接符 69">
                    <a:extLst>
                      <a:ext uri="{FF2B5EF4-FFF2-40B4-BE49-F238E27FC236}">
                        <a16:creationId xmlns:a16="http://schemas.microsoft.com/office/drawing/2014/main" id="{9E39EC70-0715-EA49-B615-0D9E2637A9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729992" y="1949773"/>
                    <a:ext cx="5047287" cy="0"/>
                  </a:xfrm>
                  <a:prstGeom prst="line">
                    <a:avLst/>
                  </a:prstGeom>
                  <a:ln>
                    <a:solidFill>
                      <a:srgbClr val="FFCE2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1" name="矩形 70">
                    <a:extLst>
                      <a:ext uri="{FF2B5EF4-FFF2-40B4-BE49-F238E27FC236}">
                        <a16:creationId xmlns:a16="http://schemas.microsoft.com/office/drawing/2014/main" id="{5C2EC651-6BAB-C54E-BA9E-B1C6CA388C52}"/>
                      </a:ext>
                    </a:extLst>
                  </p:cNvPr>
                  <p:cNvSpPr/>
                  <p:nvPr/>
                </p:nvSpPr>
                <p:spPr>
                  <a:xfrm>
                    <a:off x="3728087" y="874581"/>
                    <a:ext cx="200977" cy="1332546"/>
                  </a:xfrm>
                  <a:prstGeom prst="rect">
                    <a:avLst/>
                  </a:prstGeom>
                  <a:solidFill>
                    <a:srgbClr val="FFCE2C">
                      <a:alpha val="50000"/>
                    </a:srgbClr>
                  </a:solidFill>
                  <a:ln>
                    <a:solidFill>
                      <a:srgbClr val="FFCE2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sp>
              <p:nvSpPr>
                <p:cNvPr id="64" name="矩形 63">
                  <a:extLst>
                    <a:ext uri="{FF2B5EF4-FFF2-40B4-BE49-F238E27FC236}">
                      <a16:creationId xmlns:a16="http://schemas.microsoft.com/office/drawing/2014/main" id="{F7298AE2-584C-084C-BEE3-F3B81491DE3B}"/>
                    </a:ext>
                  </a:extLst>
                </p:cNvPr>
                <p:cNvSpPr/>
                <p:nvPr/>
              </p:nvSpPr>
              <p:spPr>
                <a:xfrm>
                  <a:off x="2274570" y="1073676"/>
                  <a:ext cx="1411606" cy="1107343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E2CB78D-702D-564D-8B59-71A3258E0B9F}"/>
                  </a:ext>
                </a:extLst>
              </p:cNvPr>
              <p:cNvSpPr/>
              <p:nvPr/>
            </p:nvSpPr>
            <p:spPr>
              <a:xfrm>
                <a:off x="3005703" y="2791241"/>
                <a:ext cx="314898" cy="25948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ED47F44F-6E4E-F94C-83C7-D34C0A3C7CED}"/>
                  </a:ext>
                </a:extLst>
              </p:cNvPr>
              <p:cNvSpPr/>
              <p:nvPr/>
            </p:nvSpPr>
            <p:spPr>
              <a:xfrm>
                <a:off x="3329948" y="2131590"/>
                <a:ext cx="283882" cy="259481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D5CBC80-3DE5-E34D-A457-2D643BE38ECC}"/>
                  </a:ext>
                </a:extLst>
              </p:cNvPr>
              <p:cNvSpPr/>
              <p:nvPr/>
            </p:nvSpPr>
            <p:spPr>
              <a:xfrm>
                <a:off x="4168330" y="1026912"/>
                <a:ext cx="1175910" cy="12715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2FECA9A-2996-8F47-89CE-FD1D69A21505}"/>
                  </a:ext>
                </a:extLst>
              </p:cNvPr>
              <p:cNvSpPr/>
              <p:nvPr/>
            </p:nvSpPr>
            <p:spPr>
              <a:xfrm>
                <a:off x="6034287" y="1009630"/>
                <a:ext cx="1175910" cy="12715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21A2C71-B0E6-CE43-8420-F3F6DBC33E16}"/>
                  </a:ext>
                </a:extLst>
              </p:cNvPr>
              <p:cNvSpPr/>
              <p:nvPr/>
            </p:nvSpPr>
            <p:spPr>
              <a:xfrm>
                <a:off x="7937145" y="1019545"/>
                <a:ext cx="1175910" cy="12715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166" name="组合 165">
              <a:extLst>
                <a:ext uri="{FF2B5EF4-FFF2-40B4-BE49-F238E27FC236}">
                  <a16:creationId xmlns:a16="http://schemas.microsoft.com/office/drawing/2014/main" id="{7120153A-FCD7-E744-BA06-59C72D7FBA64}"/>
                </a:ext>
              </a:extLst>
            </p:cNvPr>
            <p:cNvGrpSpPr/>
            <p:nvPr/>
          </p:nvGrpSpPr>
          <p:grpSpPr>
            <a:xfrm>
              <a:off x="6414159" y="2717394"/>
              <a:ext cx="3331343" cy="1804589"/>
              <a:chOff x="1706562" y="831850"/>
              <a:chExt cx="5337174" cy="3479800"/>
            </a:xfrm>
          </p:grpSpPr>
          <p:pic>
            <p:nvPicPr>
              <p:cNvPr id="167" name="图片 166">
                <a:extLst>
                  <a:ext uri="{FF2B5EF4-FFF2-40B4-BE49-F238E27FC236}">
                    <a16:creationId xmlns:a16="http://schemas.microsoft.com/office/drawing/2014/main" id="{7F3CD393-BB5F-8F4E-807E-4DE32CC524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706562" y="831850"/>
                <a:ext cx="2921000" cy="3479800"/>
              </a:xfrm>
              <a:prstGeom prst="rect">
                <a:avLst/>
              </a:prstGeom>
            </p:spPr>
          </p:pic>
          <p:pic>
            <p:nvPicPr>
              <p:cNvPr id="168" name="图片 167">
                <a:extLst>
                  <a:ext uri="{FF2B5EF4-FFF2-40B4-BE49-F238E27FC236}">
                    <a16:creationId xmlns:a16="http://schemas.microsoft.com/office/drawing/2014/main" id="{CD8BEB14-457A-464C-A475-B627D2EBB6D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58641"/>
              <a:stretch/>
            </p:blipFill>
            <p:spPr>
              <a:xfrm>
                <a:off x="4627562" y="831850"/>
                <a:ext cx="1208087" cy="3479800"/>
              </a:xfrm>
              <a:prstGeom prst="rect">
                <a:avLst/>
              </a:prstGeom>
            </p:spPr>
          </p:pic>
          <p:pic>
            <p:nvPicPr>
              <p:cNvPr id="169" name="图片 168">
                <a:extLst>
                  <a:ext uri="{FF2B5EF4-FFF2-40B4-BE49-F238E27FC236}">
                    <a16:creationId xmlns:a16="http://schemas.microsoft.com/office/drawing/2014/main" id="{9323F2A6-40C4-BC49-97BF-B777E0A6B3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58641"/>
              <a:stretch/>
            </p:blipFill>
            <p:spPr>
              <a:xfrm>
                <a:off x="5835649" y="831850"/>
                <a:ext cx="1208087" cy="34798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188917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6</Words>
  <Application>Microsoft Macintosh PowerPoint</Application>
  <PresentationFormat>宽屏</PresentationFormat>
  <Paragraphs>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Sili Fan</dc:creator>
  <cp:lastModifiedBy>Sili Fan</cp:lastModifiedBy>
  <cp:revision>14</cp:revision>
  <dcterms:created xsi:type="dcterms:W3CDTF">2018-12-12T17:57:35Z</dcterms:created>
  <dcterms:modified xsi:type="dcterms:W3CDTF">2018-12-12T19:41:53Z</dcterms:modified>
</cp:coreProperties>
</file>