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E721-62CA-4800-BA27-720BE32C1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E342-1B47-4E20-BAF8-85B36FEAE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E9C5-A49F-4A74-AD40-EA16954C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7690-61CA-4913-BB77-A3E83E0E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1FFF-080A-4775-9C6B-A413108A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4B68-4A7F-4CAD-BC28-DDD5C858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9E394-171F-4907-BCC7-59EFC1F1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E86B-8CFE-4ACF-9EA0-402F9AB9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94C7-DF6C-48AD-A1D5-8D1F0C3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4242-C13C-4D0F-A20F-D4E40BC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0C2E5-0178-4080-A079-4CCD1B8F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AB20E-3898-44F1-8513-F3EAF041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1800-D75D-4B45-A400-0FA0E7BB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4AE7-99C2-41F1-B58F-2698A089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B7F7-1C98-4D71-8E2D-7DB31735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9655-1C2E-43B3-9923-5E4F72D0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F8F4-B84F-45C4-BCD0-BCCD6A6B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8D02-A52C-454D-9465-B2A28FD8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518B1-CFFA-4BA5-947A-19C7A732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2AAE-A789-4B84-84B0-06E7E1D8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7C23-703B-4517-BA35-9166470D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D0E6A-D24D-4507-8FD7-CBCADFF5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4855-3A3E-4414-B20C-FD07F0DE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C6D7-D2A9-4A23-A34E-668DCDEB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2753-7289-46BA-AB2F-181C4F50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0E25-607E-42EB-9382-D94003A8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E2A8-A0BD-4500-AFA0-8E6000E1B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1F1C-F47A-4275-A3EA-87E55613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9887-FC3D-41AA-B3D0-EDEFA2B7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1E03-68D1-4E58-9B38-61A2D142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B3C2-009F-489F-B691-F073761F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253-DBB0-4785-8620-8D70550A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E700C-4823-4756-9624-9778DB1B0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CB149-B70A-4BD8-A394-31416E37B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2A1D5-C407-4E3A-B479-303AFF2E6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BB74F-BA51-4A83-90E8-6057E66D5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D5C7B-417C-4EFF-B9F2-9E9311A8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326-37AB-4C24-BA23-2D30E54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9D8A6-E057-4F5D-AAF5-485552FD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F212-3865-48B2-AAAA-F12EF7F7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688C9-29F5-4FAE-BF52-9AAB139F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A0829-8172-4CEB-B8F7-D04EA015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F9044-654D-4AF2-A0B0-9EB22441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7DB87-972B-4F33-8885-E6D80A0A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0BB84-1014-4F6F-95A8-53DC01E5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38FBB-CEC8-45D5-9BEE-2F490F94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E83-EED7-4655-84B7-6ED32893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0B2E-E197-424F-9E75-7387218A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6F681-63BE-4990-9CFD-BF1012735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A9D1-153B-4B9F-827F-B5C5C471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088FC-7D53-4276-AD88-415CDFE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16AD-987C-4663-A82A-4DF41FE9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131D-D2A1-4DCA-9219-2D247C81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81B1-B47E-43A4-807F-7791EDAB7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9F950-EBC6-4C10-A80A-40CD98F00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7791-CEA0-4E84-8391-882974C6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DFEE5-E5E7-424C-A949-FBD4742C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2BFE1-23B3-41E8-B34F-1CF27742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07882-81DB-4EF0-8646-2CA21A1F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CB85-6CC2-4A5F-8090-9E2E442F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4F6D-683F-45E1-8691-9C82D5933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D5AF-3D90-4A53-B54B-4BFED41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DDED-E86B-4C6D-8E03-C9C25DE1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0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2E9F-4632-4E02-839C-C0F9562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786" y="-655810"/>
            <a:ext cx="9144000" cy="2387600"/>
          </a:xfrm>
        </p:spPr>
        <p:txBody>
          <a:bodyPr/>
          <a:lstStyle/>
          <a:p>
            <a:r>
              <a:rPr lang="en-US" altLang="zh-CN" dirty="0"/>
              <a:t>Project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86" y="2292993"/>
            <a:ext cx="3886200" cy="1755608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86" y="2292993"/>
            <a:ext cx="4038600" cy="17574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86" y="4164127"/>
            <a:ext cx="3911600" cy="17526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206986" y="4164127"/>
            <a:ext cx="40386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266" y="4217237"/>
            <a:ext cx="2538334" cy="1612900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5673586" y="2292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3186" y="2292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73586" y="4197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3186" y="4197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44586" y="2292993"/>
            <a:ext cx="3911600" cy="17556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3D95FF-37C3-4AB1-AF04-2DA23A0CF431}"/>
              </a:ext>
            </a:extLst>
          </p:cNvPr>
          <p:cNvSpPr txBox="1"/>
          <p:nvPr/>
        </p:nvSpPr>
        <p:spPr>
          <a:xfrm>
            <a:off x="5202315" y="239698"/>
            <a:ext cx="198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0F4A0-7420-4493-9F4B-4E58484EDAD0}"/>
              </a:ext>
            </a:extLst>
          </p:cNvPr>
          <p:cNvSpPr txBox="1"/>
          <p:nvPr/>
        </p:nvSpPr>
        <p:spPr>
          <a:xfrm>
            <a:off x="1797728" y="1229171"/>
            <a:ext cx="87977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sample do you have? How many compounds do you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any missing value in the data set? And how to deal with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the data?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transform the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transformation do you think is the best?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one example compound that is not normally distributed but data transformation makes it normally distributed. (display it with boxplot)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a proper statistical hypothesis testing procedure. (study design? Parametric and nonparametric? Can you give an example of compound that parametric test and non-parametric disagree with each other? Why the result </a:t>
            </a:r>
            <a:r>
              <a:rPr lang="en-US"/>
              <a:t>is different?)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use two way ANOVA, give an example compound with </a:t>
            </a:r>
            <a:r>
              <a:rPr lang="en-US" b="1" i="1" u="sng" dirty="0"/>
              <a:t>significant</a:t>
            </a:r>
            <a:r>
              <a:rPr lang="en-US" dirty="0"/>
              <a:t> interaction term. Base on result of two way ANOVA, how can we continue with post hoc analysis? Also give an example compounds with </a:t>
            </a:r>
            <a:r>
              <a:rPr lang="en-US" b="1" i="1" u="sng" dirty="0"/>
              <a:t>nonsignificant</a:t>
            </a:r>
            <a:r>
              <a:rPr lang="en-US" dirty="0"/>
              <a:t> interaction term and tells us how to continue with post hoc analysis. (display with boxplot)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all of the boxplot, is there is any outlier?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9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3931" y="2613992"/>
            <a:ext cx="79612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u="sng" dirty="0"/>
              <a:t>SAVE YOUR RESULT</a:t>
            </a:r>
          </a:p>
        </p:txBody>
      </p:sp>
    </p:spTree>
    <p:extLst>
      <p:ext uri="{BB962C8B-B14F-4D97-AF65-F5344CB8AC3E}">
        <p14:creationId xmlns:p14="http://schemas.microsoft.com/office/powerpoint/2010/main" val="154511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 Light</vt:lpstr>
      <vt:lpstr>Arial</vt:lpstr>
      <vt:lpstr>Calibri</vt:lpstr>
      <vt:lpstr>Calibri Light</vt:lpstr>
      <vt:lpstr>Office Theme</vt:lpstr>
      <vt:lpstr>Project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</dc:title>
  <dc:creator>Sili Fan</dc:creator>
  <cp:lastModifiedBy>Sili Fan</cp:lastModifiedBy>
  <cp:revision>11</cp:revision>
  <dcterms:created xsi:type="dcterms:W3CDTF">2017-08-23T08:01:08Z</dcterms:created>
  <dcterms:modified xsi:type="dcterms:W3CDTF">2017-08-23T17:34:33Z</dcterms:modified>
</cp:coreProperties>
</file>