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1"/>
  </p:notesMasterIdLst>
  <p:handoutMasterIdLst>
    <p:handoutMasterId r:id="rId22"/>
  </p:handout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路由和页面准备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059180"/>
            <a:ext cx="3962400" cy="4556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0880" y="1795145"/>
            <a:ext cx="4406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先进入所有路由</a:t>
            </a:r>
            <a:r>
              <a:rPr lang="en-US" altLang="zh-CN"/>
              <a:t>, </a:t>
            </a:r>
            <a:r>
              <a:rPr lang="zh-CN" altLang="en-US"/>
              <a:t>并组成一个数组</a:t>
            </a:r>
            <a:endParaRPr lang="zh-CN" altLang="en-US"/>
          </a:p>
          <a:p>
            <a:r>
              <a:rPr lang="zh-CN" altLang="en-US"/>
              <a:t>然后跟静态路由合并</a:t>
            </a:r>
            <a:r>
              <a:rPr lang="en-US" altLang="zh-CN"/>
              <a:t>, </a:t>
            </a:r>
            <a:r>
              <a:rPr lang="zh-CN" altLang="en-US"/>
              <a:t>放到创建路由的地方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3174365"/>
            <a:ext cx="62865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左侧菜单显示逻辑和图标添加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左侧菜单的封装简介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图标添加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093470"/>
            <a:ext cx="7696200" cy="3916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92440" y="849630"/>
            <a:ext cx="35636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通过代码发现，当路由中的属性`hidden`为true时，表示该路由不显示在左侧菜单中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92440" y="1898650"/>
            <a:ext cx="33610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左侧菜单的图标实际上读取的是meta属性的icon，这个icon需要我们提前放置在`src/icons/svg`目录下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3350895"/>
            <a:ext cx="350520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路由页面清理</a:t>
            </a:r>
            <a:endParaRPr lang="zh-CN" altLang="en-US"/>
          </a:p>
          <a:p>
            <a:r>
              <a:rPr lang="zh-CN" altLang="en-US"/>
              <a:t>业务模块的快速搭建</a:t>
            </a:r>
            <a:r>
              <a:rPr lang="en-US" altLang="zh-CN"/>
              <a:t>(</a:t>
            </a:r>
            <a:r>
              <a:rPr lang="zh-CN" altLang="en-US"/>
              <a:t>路由配置和页面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动态路由和静态路由临时合并</a:t>
            </a:r>
            <a:endParaRPr lang="zh-CN" altLang="en-US"/>
          </a:p>
          <a:p>
            <a:r>
              <a:rPr lang="zh-CN" altLang="en-US"/>
              <a:t>左侧菜单显示逻辑和图标添加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路由页面整理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基础模板帮我们提前内置了一些页面，本章节我们进行一下整理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190" y="3344545"/>
            <a:ext cx="6423660" cy="2278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1691005"/>
            <a:ext cx="6035040" cy="1653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32065" y="24326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简单应用路由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10840" y="4229735"/>
            <a:ext cx="229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本项目分模块路由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动态和静态路由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0625" y="1317625"/>
            <a:ext cx="10494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因为复杂中台项目的页面众多，不可能把所有的业务都集中在一个文件上进行管理和维护，并且还有最重要的，前端的页面中主要分为两部分，一部分是所有人都可以访问的， 一部分是只有有权限的人才可以访问的，拆分多个模块便于更好的控制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630" y="2769235"/>
            <a:ext cx="592074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清理原示例路由和页面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341755"/>
            <a:ext cx="3420110" cy="4450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68925" y="2117090"/>
            <a:ext cx="5276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因为左侧导航菜单的数据来源于路由信息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68925" y="2765425"/>
            <a:ext cx="4232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删除了其他页面之后，左侧导航菜单的数据也只剩下了首页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业务模块的快速搭建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分文件夹管理 </a:t>
            </a:r>
            <a:r>
              <a:rPr lang="en-US" altLang="zh-CN"/>
              <a:t>views </a:t>
            </a:r>
            <a:r>
              <a:rPr lang="zh-CN" altLang="en-US"/>
              <a:t>页面组件</a:t>
            </a:r>
            <a:endParaRPr lang="zh-CN" altLang="en-US"/>
          </a:p>
          <a:p>
            <a:r>
              <a:rPr lang="zh-CN" altLang="en-US"/>
              <a:t>快速创建路由配置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所需模块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967730" cy="3552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23430" y="2345690"/>
            <a:ext cx="4230370" cy="6451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zh-CN" altLang="en-US"/>
              <a:t>可以参考配套资料</a:t>
            </a:r>
            <a:r>
              <a:rPr lang="en-US" altLang="zh-CN"/>
              <a:t>, </a:t>
            </a:r>
            <a:r>
              <a:rPr lang="zh-CN" altLang="en-US"/>
              <a:t>快速创建各个文件</a:t>
            </a:r>
            <a:r>
              <a:rPr lang="en-US" altLang="zh-CN"/>
              <a:t>, </a:t>
            </a:r>
            <a:r>
              <a:rPr lang="zh-CN" altLang="en-US"/>
              <a:t>填充默认内容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3152775"/>
            <a:ext cx="4088765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30" y="4067175"/>
            <a:ext cx="4297680" cy="763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静态和动态路由合并形成左侧菜单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引入各个动态路由</a:t>
            </a:r>
            <a:endParaRPr lang="zh-CN" altLang="en-US"/>
          </a:p>
          <a:p>
            <a:r>
              <a:rPr lang="zh-CN" altLang="en-US"/>
              <a:t>在路由配置中跟静态路由一起输出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宽屏</PresentationFormat>
  <Paragraphs>63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路由页面整理</vt:lpstr>
      <vt:lpstr>路由架构</vt:lpstr>
      <vt:lpstr>动态和静态路由</vt:lpstr>
      <vt:lpstr>清理原示例路由和页面</vt:lpstr>
      <vt:lpstr>业务模块的快速搭建</vt:lpstr>
      <vt:lpstr>所需模块</vt:lpstr>
      <vt:lpstr>静态和动态路由合并形成左侧菜单</vt:lpstr>
      <vt:lpstr>PowerPoint 演示文稿</vt:lpstr>
      <vt:lpstr>左侧菜单显示逻辑和图标添加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36</cp:revision>
  <dcterms:created xsi:type="dcterms:W3CDTF">2019-06-19T02:08:00Z</dcterms:created>
  <dcterms:modified xsi:type="dcterms:W3CDTF">2021-04-15T03:37:15Z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