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55" r:id="rId4"/>
    <p:sldMasterId id="2147483657" r:id="rId5"/>
    <p:sldMasterId id="2147483660" r:id="rId6"/>
    <p:sldMasterId id="2147483662" r:id="rId7"/>
    <p:sldMasterId id="2147483678" r:id="rId8"/>
  </p:sldMasterIdLst>
  <p:notesMasterIdLst>
    <p:notesMasterId r:id="rId30"/>
  </p:notesMasterIdLst>
  <p:handoutMasterIdLst>
    <p:handoutMasterId r:id="rId31"/>
  </p:handoutMasterIdLst>
  <p:sldIdLst>
    <p:sldId id="257" r:id="rId9"/>
    <p:sldId id="271" r:id="rId10"/>
    <p:sldId id="273" r:id="rId11"/>
    <p:sldId id="272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21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notesMaster" Target="notesMasters/notesMaster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5" name="泪珠形 14"/>
          <p:cNvSpPr/>
          <p:nvPr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  <a:endParaRPr lang="zh-CN" altLang="en-US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7" Type="http://schemas.openxmlformats.org/officeDocument/2006/relationships/theme" Target="../theme/theme6.xml"/><Relationship Id="rId16" Type="http://schemas.openxmlformats.org/officeDocument/2006/relationships/image" Target="../media/image4.png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  <a:endPara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cxnSp>
        <p:nvCxnSpPr>
          <p:cNvPr id="11" name="直接连接符 22"/>
          <p:cNvCxnSpPr/>
          <p:nvPr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人资项目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公司与角色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绑定表格数据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9620" y="1858645"/>
            <a:ext cx="8112125" cy="31407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绑定分页数据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7425" y="2087245"/>
            <a:ext cx="7677150" cy="26835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删除角色功能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p>
            <a:r>
              <a:rPr lang="zh-CN" altLang="en-US"/>
              <a:t>封装删除角色的api</a:t>
            </a:r>
            <a:endParaRPr lang="zh-CN" altLang="en-US"/>
          </a:p>
          <a:p>
            <a:r>
              <a:rPr lang="zh-CN" altLang="en-US"/>
              <a:t>注册按钮事件</a:t>
            </a:r>
            <a:endParaRPr lang="zh-CN" altLang="en-US"/>
          </a:p>
          <a:p>
            <a:r>
              <a:rPr lang="zh-CN" altLang="en-US"/>
              <a:t>删除功能实现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四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api</a:t>
            </a:r>
            <a:r>
              <a:rPr lang="zh-CN" altLang="en-US"/>
              <a:t>封装和按钮事件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356360"/>
            <a:ext cx="3093720" cy="2705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935" y="3672205"/>
            <a:ext cx="8503920" cy="18669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47360" y="2247900"/>
            <a:ext cx="51422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增删查改</a:t>
            </a:r>
            <a:r>
              <a:rPr lang="en-US" altLang="zh-CN"/>
              <a:t>, </a:t>
            </a:r>
            <a:r>
              <a:rPr lang="zh-CN" altLang="en-US"/>
              <a:t>其实本质都是请求</a:t>
            </a:r>
            <a:endParaRPr lang="zh-CN" altLang="en-US"/>
          </a:p>
          <a:p>
            <a:r>
              <a:rPr lang="zh-CN" altLang="en-US"/>
              <a:t>理解了如何发请求</a:t>
            </a:r>
            <a:r>
              <a:rPr lang="en-US" altLang="zh-CN"/>
              <a:t>, </a:t>
            </a:r>
            <a:r>
              <a:rPr lang="zh-CN" altLang="en-US"/>
              <a:t>请求需要什么数据</a:t>
            </a:r>
            <a:endParaRPr lang="zh-CN" altLang="en-US"/>
          </a:p>
          <a:p>
            <a:r>
              <a:rPr lang="zh-CN" altLang="en-US"/>
              <a:t>代码自然就出来了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删除功能实现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8360" y="1826895"/>
            <a:ext cx="5415915" cy="320484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编辑角色功能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p>
            <a:r>
              <a:rPr lang="zh-CN" altLang="en-US"/>
              <a:t>封装编辑角色的功能api</a:t>
            </a:r>
            <a:endParaRPr lang="zh-CN" altLang="en-US"/>
          </a:p>
          <a:p>
            <a:r>
              <a:rPr lang="zh-CN" altLang="en-US"/>
              <a:t>定义编辑弹层数据</a:t>
            </a:r>
            <a:endParaRPr lang="zh-CN" altLang="en-US"/>
          </a:p>
          <a:p>
            <a:r>
              <a:rPr lang="zh-CN" altLang="en-US"/>
              <a:t>编辑弹层结构</a:t>
            </a:r>
            <a:endParaRPr lang="zh-CN" altLang="en-US"/>
          </a:p>
          <a:p>
            <a:r>
              <a:rPr lang="zh-CN" altLang="en-US"/>
              <a:t>编辑功能实现 </a:t>
            </a:r>
            <a:r>
              <a:rPr lang="en-US" altLang="zh-CN"/>
              <a:t>(</a:t>
            </a:r>
            <a:r>
              <a:rPr lang="zh-CN" altLang="en-US"/>
              <a:t>回显数据和发送编辑请求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五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api </a:t>
            </a:r>
            <a:r>
              <a:rPr lang="zh-CN" altLang="en-US"/>
              <a:t>和弹层数据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200" y="1458595"/>
            <a:ext cx="30822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api </a:t>
            </a:r>
            <a:r>
              <a:rPr lang="zh-CN" altLang="en-US"/>
              <a:t>包括 回显和编辑两个功能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948180"/>
            <a:ext cx="3429000" cy="40157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12485" y="1826895"/>
            <a:ext cx="39490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这个弹层比较小</a:t>
            </a:r>
            <a:r>
              <a:rPr lang="en-US" altLang="zh-CN"/>
              <a:t>, </a:t>
            </a:r>
            <a:r>
              <a:rPr lang="zh-CN" altLang="en-US"/>
              <a:t>可以直接放在页面上</a:t>
            </a:r>
            <a:endParaRPr lang="zh-CN" altLang="en-US"/>
          </a:p>
          <a:p>
            <a:r>
              <a:rPr lang="zh-CN" altLang="en-US"/>
              <a:t>先准备好数据 坑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195" y="3274060"/>
            <a:ext cx="6050280" cy="13639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编辑弹层结构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9695" y="1546860"/>
            <a:ext cx="6912610" cy="376364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实现编辑功能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9915" y="1303020"/>
            <a:ext cx="4685030" cy="42519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40510" y="2141220"/>
            <a:ext cx="33832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包括两个功能</a:t>
            </a:r>
            <a:endParaRPr lang="zh-CN" altLang="en-US"/>
          </a:p>
          <a:p>
            <a:r>
              <a:rPr lang="zh-CN" altLang="en-US"/>
              <a:t>回显数据和发送编辑请求</a:t>
            </a:r>
            <a:endParaRPr lang="zh-CN" altLang="en-US"/>
          </a:p>
          <a:p>
            <a:r>
              <a:rPr lang="zh-CN" altLang="en-US"/>
              <a:t>还需要考虑一下之后新增的情况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995" y="3512820"/>
            <a:ext cx="3147060" cy="204216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新增角色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p>
            <a:r>
              <a:rPr lang="zh-CN" altLang="en-US"/>
              <a:t>在之前编辑的基础上添加新增功能</a:t>
            </a:r>
            <a:r>
              <a:rPr lang="en-US" altLang="zh-CN"/>
              <a:t>, </a:t>
            </a:r>
            <a:r>
              <a:rPr lang="zh-CN" altLang="en-US"/>
              <a:t>区别在于发送的请求</a:t>
            </a:r>
            <a:r>
              <a:rPr lang="en-US" altLang="zh-CN"/>
              <a:t>, </a:t>
            </a:r>
            <a:r>
              <a:rPr lang="zh-CN" altLang="en-US"/>
              <a:t>回显的数据</a:t>
            </a:r>
            <a:r>
              <a:rPr lang="en-US" altLang="zh-CN"/>
              <a:t>, </a:t>
            </a:r>
            <a:r>
              <a:rPr lang="zh-CN" altLang="en-US"/>
              <a:t>和标题的显示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六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建立公司页的基本结构</a:t>
            </a:r>
            <a:endParaRPr lang="zh-CN" altLang="en-US"/>
          </a:p>
          <a:p>
            <a:r>
              <a:rPr lang="zh-CN" altLang="en-US"/>
              <a:t>读取公司信息</a:t>
            </a:r>
            <a:endParaRPr lang="zh-CN" altLang="en-US"/>
          </a:p>
          <a:p>
            <a:r>
              <a:rPr lang="zh-CN" altLang="en-US"/>
              <a:t>读取角色列表</a:t>
            </a:r>
            <a:endParaRPr lang="zh-CN" altLang="en-US"/>
          </a:p>
          <a:p>
            <a:r>
              <a:rPr lang="zh-CN" altLang="en-US"/>
              <a:t>分页功能</a:t>
            </a:r>
            <a:endParaRPr lang="zh-CN" altLang="en-US"/>
          </a:p>
          <a:p>
            <a:r>
              <a:rPr lang="zh-CN" altLang="en-US"/>
              <a:t>删除角色</a:t>
            </a:r>
            <a:endParaRPr lang="zh-CN" altLang="en-US"/>
          </a:p>
          <a:p>
            <a:r>
              <a:rPr lang="zh-CN" altLang="en-US"/>
              <a:t>编辑角色</a:t>
            </a:r>
            <a:endParaRPr lang="zh-CN" altLang="en-US"/>
          </a:p>
          <a:p>
            <a:r>
              <a:rPr lang="zh-CN" altLang="en-US"/>
              <a:t>新增角色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8880" y="1859280"/>
            <a:ext cx="3261360" cy="28346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325" y="1390650"/>
            <a:ext cx="6111240" cy="40767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公司设置小结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315726" y="2070280"/>
            <a:ext cx="6447935" cy="293787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公司角色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466556" y="2415782"/>
            <a:ext cx="1187778" cy="4336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新增角色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466556" y="2971963"/>
            <a:ext cx="5703217" cy="16119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角色列表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973328" y="3330181"/>
            <a:ext cx="2092750" cy="3110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分配 </a:t>
            </a:r>
            <a:r>
              <a:rPr lang="en-US" altLang="zh-CN" dirty="0"/>
              <a:t>/ </a:t>
            </a:r>
            <a:r>
              <a:rPr lang="zh-CN" altLang="en-US" dirty="0"/>
              <a:t>编辑 </a:t>
            </a:r>
            <a:r>
              <a:rPr lang="en-US" altLang="zh-CN" dirty="0"/>
              <a:t>/ </a:t>
            </a:r>
            <a:r>
              <a:rPr lang="zh-CN" altLang="en-US" dirty="0"/>
              <a:t>删除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 bldLvl="0" animBg="1"/>
      <p:bldP spid="7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页面的基本结构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p>
            <a:r>
              <a:rPr lang="zh-CN" altLang="en-US"/>
              <a:t>使用标签页切换公司数据和角色列表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一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页面的基本结构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1565" y="1348105"/>
            <a:ext cx="7468870" cy="20205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810" y="3478530"/>
            <a:ext cx="6360160" cy="22663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61565" y="3873500"/>
            <a:ext cx="27432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el-card</a:t>
            </a:r>
            <a:endParaRPr lang="en-US" altLang="zh-CN"/>
          </a:p>
          <a:p>
            <a:r>
              <a:rPr lang="en-US" altLang="zh-CN"/>
              <a:t>el-tabs</a:t>
            </a:r>
            <a:endParaRPr lang="en-US" altLang="zh-CN"/>
          </a:p>
          <a:p>
            <a:r>
              <a:rPr lang="en-US" altLang="zh-CN"/>
              <a:t>el-table</a:t>
            </a:r>
            <a:endParaRPr lang="en-US" altLang="zh-CN"/>
          </a:p>
          <a:p>
            <a:r>
              <a:rPr lang="en-US" altLang="zh-CN"/>
              <a:t>el-pagination</a:t>
            </a:r>
            <a:endParaRPr lang="en-US" altLang="zh-CN"/>
          </a:p>
          <a:p>
            <a:r>
              <a:rPr lang="en-US" altLang="zh-CN"/>
              <a:t>el-form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读取公司信息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p>
            <a:r>
              <a:rPr lang="zh-CN" altLang="en-US"/>
              <a:t>封装公司请求，读取公司信息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二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439545" y="628650"/>
            <a:ext cx="3195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封装接口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670" y="996950"/>
            <a:ext cx="3840480" cy="20421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150" y="2278380"/>
            <a:ext cx="7948295" cy="33261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初始化时调用接口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11225" y="1405890"/>
            <a:ext cx="39795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请求中的companyId来自哪里？</a:t>
            </a:r>
            <a:endParaRPr lang="zh-CN" altLang="en-US"/>
          </a:p>
          <a:p>
            <a:r>
              <a:rPr lang="zh-CN" altLang="en-US"/>
              <a:t>它来自我们登录成功之后的用户资料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1225" y="2131060"/>
            <a:ext cx="7391400" cy="952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605" y="3269615"/>
            <a:ext cx="5410200" cy="24079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读取角色列表数据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p>
            <a:r>
              <a:rPr lang="zh-CN" altLang="en-US"/>
              <a:t>读取角色列表数据</a:t>
            </a:r>
            <a:endParaRPr lang="zh-CN" altLang="en-US"/>
          </a:p>
          <a:p>
            <a:r>
              <a:rPr lang="zh-CN" altLang="en-US"/>
              <a:t>表格组件</a:t>
            </a:r>
            <a:endParaRPr lang="zh-CN" altLang="en-US"/>
          </a:p>
          <a:p>
            <a:r>
              <a:rPr lang="zh-CN" altLang="en-US"/>
              <a:t>分页组件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三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7855" y="1017270"/>
            <a:ext cx="3329940" cy="22326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17855" y="280670"/>
            <a:ext cx="111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封装 </a:t>
            </a:r>
            <a:r>
              <a:rPr lang="en-US" altLang="zh-CN"/>
              <a:t>api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17855" y="648970"/>
            <a:ext cx="46589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params是查询参数，里面需要携带分页信息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947795" y="1116965"/>
            <a:ext cx="61506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在页面中调用接口获取数据，绑定表格数据 </a:t>
            </a:r>
            <a:r>
              <a:rPr lang="en-US" altLang="zh-CN"/>
              <a:t>(</a:t>
            </a:r>
            <a:r>
              <a:rPr lang="zh-CN" altLang="en-US"/>
              <a:t>表格和分页</a:t>
            </a:r>
            <a:r>
              <a:rPr lang="en-US" altLang="zh-CN"/>
              <a:t>)</a:t>
            </a:r>
            <a:endParaRPr lang="zh-CN" altLang="en-US"/>
          </a:p>
          <a:p>
            <a:r>
              <a:rPr lang="en-US" altLang="zh-CN"/>
              <a:t>s</a:t>
            </a:r>
            <a:r>
              <a:rPr lang="zh-CN" altLang="en-US"/>
              <a:t>rc/views/setting/index.vue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795" y="1762125"/>
            <a:ext cx="3848100" cy="28346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685" y="2569845"/>
            <a:ext cx="5097780" cy="3253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3" grpId="1"/>
      <p:bldP spid="4" grpId="1"/>
      <p:bldP spid="5" grpId="0"/>
      <p:bldP spid="5" grpId="1"/>
    </p:bld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614</Words>
  <Application>WPS 演示</Application>
  <PresentationFormat>宽屏</PresentationFormat>
  <Paragraphs>127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21</vt:i4>
      </vt:variant>
    </vt:vector>
  </HeadingPairs>
  <TitlesOfParts>
    <vt:vector size="45" baseType="lpstr">
      <vt:lpstr>Arial</vt:lpstr>
      <vt:lpstr>宋体</vt:lpstr>
      <vt:lpstr>Wingdings</vt:lpstr>
      <vt:lpstr>Calibri</vt:lpstr>
      <vt:lpstr>黑体</vt:lpstr>
      <vt:lpstr>Alibaba PuHuiTi B</vt:lpstr>
      <vt:lpstr>Alibaba PuHuiTi R</vt:lpstr>
      <vt:lpstr>Segoe UI</vt:lpstr>
      <vt:lpstr>微软雅黑</vt:lpstr>
      <vt:lpstr>阿里巴巴普惠体 Medium</vt:lpstr>
      <vt:lpstr>Verdana</vt:lpstr>
      <vt:lpstr>阿里巴巴普惠体</vt:lpstr>
      <vt:lpstr>Alibaba PuHuiTi M</vt:lpstr>
      <vt:lpstr>Segoe UI Light</vt:lpstr>
      <vt:lpstr>微软雅黑 Light</vt:lpstr>
      <vt:lpstr>Arial Unicode MS</vt:lpstr>
      <vt:lpstr>等线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人资项目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喂喂微来</cp:lastModifiedBy>
  <cp:revision>71</cp:revision>
  <dcterms:created xsi:type="dcterms:W3CDTF">2019-06-19T02:08:00Z</dcterms:created>
  <dcterms:modified xsi:type="dcterms:W3CDTF">2021-03-26T13:37:00Z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