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1"/>
  </p:notesMasterIdLst>
  <p:handoutMasterIdLst>
    <p:handoutMasterId r:id="rId32"/>
  </p:handoutMasterIdLst>
  <p:sldIdLst>
    <p:sldId id="257" r:id="rId9"/>
    <p:sldId id="310" r:id="rId10"/>
    <p:sldId id="311" r:id="rId11"/>
    <p:sldId id="317" r:id="rId12"/>
    <p:sldId id="318" r:id="rId13"/>
    <p:sldId id="319" r:id="rId14"/>
    <p:sldId id="312" r:id="rId15"/>
    <p:sldId id="320" r:id="rId16"/>
    <p:sldId id="321" r:id="rId17"/>
    <p:sldId id="313" r:id="rId18"/>
    <p:sldId id="322" r:id="rId19"/>
    <p:sldId id="314" r:id="rId20"/>
    <p:sldId id="323" r:id="rId21"/>
    <p:sldId id="324" r:id="rId22"/>
    <p:sldId id="325" r:id="rId23"/>
    <p:sldId id="315" r:id="rId24"/>
    <p:sldId id="326" r:id="rId25"/>
    <p:sldId id="327" r:id="rId26"/>
    <p:sldId id="328" r:id="rId27"/>
    <p:sldId id="329" r:id="rId28"/>
    <p:sldId id="316" r:id="rId29"/>
    <p:sldId id="33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员工管理</a:t>
            </a:r>
            <a:r>
              <a:rPr lang="en-US" altLang="zh-CN"/>
              <a:t>(</a:t>
            </a:r>
            <a:r>
              <a:rPr lang="zh-CN" altLang="en-US"/>
              <a:t>三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删除员工功能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封装请求</a:t>
            </a:r>
            <a:endParaRPr lang="zh-CN" altLang="en-US"/>
          </a:p>
          <a:p>
            <a:r>
              <a:rPr lang="zh-CN" altLang="en-US"/>
              <a:t>绑定按钮</a:t>
            </a:r>
            <a:endParaRPr lang="zh-CN" altLang="en-US"/>
          </a:p>
          <a:p>
            <a:r>
              <a:rPr lang="zh-CN" altLang="en-US"/>
              <a:t>完成功能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405765"/>
            <a:ext cx="3101340" cy="2537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30" y="3065145"/>
            <a:ext cx="7223760" cy="403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205" y="3588385"/>
            <a:ext cx="3870960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新增员工弹窗和数据校验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新建员工弹层组件</a:t>
            </a:r>
            <a:endParaRPr lang="zh-CN" altLang="en-US"/>
          </a:p>
          <a:p>
            <a:r>
              <a:rPr lang="zh-CN" altLang="en-US"/>
              <a:t>引用弹出层，点击弹出</a:t>
            </a:r>
            <a:endParaRPr lang="zh-CN" altLang="en-US"/>
          </a:p>
          <a:p>
            <a:r>
              <a:rPr lang="zh-CN" altLang="en-US"/>
              <a:t>新增员工的表单校验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新建员工弹层组件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1691005"/>
            <a:ext cx="5398135" cy="3883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691005"/>
            <a:ext cx="5400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类似`组织架构`的组件，同样新建一个弹层组件 `src/views/employees/components/add-employee.vue`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引用弹层 点击弹出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625340" cy="115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587750"/>
            <a:ext cx="8343900" cy="1021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新增员工的表单校验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1332865"/>
            <a:ext cx="6877050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新增员工部门和</a:t>
            </a:r>
            <a:r>
              <a:rPr lang="zh-CN" altLang="en-US">
                <a:sym typeface="+mn-ea"/>
              </a:rPr>
              <a:t>聘用形式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加载部门数据转化树形</a:t>
            </a:r>
            <a:endParaRPr lang="zh-CN" altLang="en-US"/>
          </a:p>
          <a:p>
            <a:r>
              <a:rPr lang="zh-CN" altLang="en-US"/>
              <a:t>点击部门赋值表单数据</a:t>
            </a:r>
            <a:endParaRPr lang="zh-CN" altLang="en-US"/>
          </a:p>
          <a:p>
            <a:r>
              <a:rPr lang="zh-CN" altLang="en-US"/>
              <a:t>处理聘用形式选项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加载部门数据转化树形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249680"/>
            <a:ext cx="472440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点击部门赋值表单数据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1691005"/>
            <a:ext cx="787146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点击部门时触发赋值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760" y="3969385"/>
            <a:ext cx="3840480" cy="906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930" y="1691005"/>
            <a:ext cx="264414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分析导出代码逻辑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实现员工导出</a:t>
            </a:r>
            <a:endParaRPr lang="zh-CN" altLang="en-US">
              <a:sym typeface="+mn-ea"/>
            </a:endParaRPr>
          </a:p>
          <a:p>
            <a:r>
              <a:rPr lang="zh-CN" altLang="en-US"/>
              <a:t>删除员工功能</a:t>
            </a:r>
            <a:endParaRPr lang="zh-CN" altLang="en-US"/>
          </a:p>
          <a:p>
            <a:r>
              <a:rPr lang="zh-CN" altLang="en-US"/>
              <a:t>新增员工弹窗和数据校验</a:t>
            </a:r>
            <a:endParaRPr lang="zh-CN" altLang="en-US"/>
          </a:p>
          <a:p>
            <a:r>
              <a:rPr lang="zh-CN" altLang="en-US"/>
              <a:t>新增员工部门和</a:t>
            </a:r>
            <a:r>
              <a:rPr lang="zh-CN" altLang="en-US">
                <a:sym typeface="+mn-ea"/>
              </a:rPr>
              <a:t>聘用形式</a:t>
            </a:r>
            <a:endParaRPr lang="zh-CN" altLang="en-US"/>
          </a:p>
          <a:p>
            <a:r>
              <a:rPr lang="zh-CN" altLang="en-US"/>
              <a:t>新增员工成功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处理聘用形式选项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2621280"/>
            <a:ext cx="7978140" cy="16154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新增员工成功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新增员工功能-确定-取消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确定和取消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89760"/>
            <a:ext cx="547116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1969770"/>
            <a:ext cx="457962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分析导出代码逻辑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1985010"/>
          </a:xfrm>
        </p:spPr>
        <p:txBody>
          <a:bodyPr/>
          <a:p>
            <a:r>
              <a:rPr lang="zh-CN" altLang="en-US"/>
              <a:t>安装excel所需依赖和按需加载</a:t>
            </a:r>
            <a:endParaRPr lang="zh-CN" altLang="en-US"/>
          </a:p>
          <a:p>
            <a:r>
              <a:rPr lang="zh-CN" altLang="en-US"/>
              <a:t>excel导出参数的介绍</a:t>
            </a:r>
            <a:endParaRPr lang="zh-CN" altLang="en-US"/>
          </a:p>
          <a:p>
            <a:r>
              <a:rPr lang="zh-CN" altLang="en-US"/>
              <a:t>excel导出基本的结构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安装依赖和按需加载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0905" y="1582420"/>
            <a:ext cx="62312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Excel 的导入导出都是依赖于js-xlsx来实现的。</a:t>
            </a:r>
            <a:endParaRPr lang="zh-CN" altLang="en-US"/>
          </a:p>
          <a:p>
            <a:r>
              <a:rPr lang="zh-CN" altLang="en-US"/>
              <a:t>在 `js-xlsx`的基础上又封装了Export2Excel.js来方便导出数据。</a:t>
            </a:r>
            <a:endParaRPr lang="zh-CN" altLang="en-US"/>
          </a:p>
          <a:p>
            <a:r>
              <a:rPr lang="zh-CN" altLang="en-US"/>
              <a:t>先需要安装如下命令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1100" y="3441065"/>
            <a:ext cx="6979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由于`js-xlsx`体积还是很大的，导出功能也不是一个非常常用的功能，所以使用的时候建议使用懒加载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0" y="3830320"/>
            <a:ext cx="4000500" cy="1996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2504440"/>
            <a:ext cx="2979420" cy="63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excel导出参数的介绍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362200"/>
            <a:ext cx="889254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excel导出基本的结构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9945" y="1582420"/>
            <a:ext cx="5886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用数组里面包裹对象是常见的数据结构</a:t>
            </a:r>
            <a:endParaRPr lang="zh-CN" altLang="en-US"/>
          </a:p>
          <a:p>
            <a:r>
              <a:rPr lang="zh-CN" altLang="en-US"/>
              <a:t>不过当前的导出插件中, 使用的是数组套数组的二维数组</a:t>
            </a:r>
            <a:endParaRPr lang="zh-CN" altLang="en-US"/>
          </a:p>
          <a:p>
            <a:r>
              <a:rPr lang="zh-CN" altLang="en-US"/>
              <a:t>每个用户, 并不是用对象的形式组织数据</a:t>
            </a:r>
            <a:endParaRPr lang="zh-CN" altLang="en-US"/>
          </a:p>
          <a:p>
            <a:r>
              <a:rPr lang="zh-CN" altLang="en-US"/>
              <a:t>而是按照 header 的顺序, 各个value 组成的数组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2897505"/>
            <a:ext cx="632460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实现员工的导出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完成导出代码</a:t>
            </a:r>
            <a:endParaRPr lang="zh-CN" altLang="en-US"/>
          </a:p>
          <a:p>
            <a:r>
              <a:rPr lang="zh-CN" altLang="en-US">
                <a:sym typeface="+mn-ea"/>
              </a:rPr>
              <a:t>导出时间和聘用形式的处理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3470" y="861060"/>
            <a:ext cx="3614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获取员工数据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283335"/>
            <a:ext cx="8785860" cy="426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3470" y="20218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根据需要转换数据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2702560"/>
            <a:ext cx="4213860" cy="281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05" y="1863725"/>
            <a:ext cx="5274310" cy="1797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0" y="3731260"/>
            <a:ext cx="5059680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导出时间和聘用形式的处理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6500" y="159258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转换数据时判断，处理到时间和聘用形式时需要特殊对待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2227580"/>
            <a:ext cx="9328785" cy="2402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100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22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分析导出代码逻辑</vt:lpstr>
      <vt:lpstr>安装依赖和按需加载</vt:lpstr>
      <vt:lpstr>excel导出参数的介绍</vt:lpstr>
      <vt:lpstr>excel导出基本的结构</vt:lpstr>
      <vt:lpstr>实现员工的导出</vt:lpstr>
      <vt:lpstr>PowerPoint 演示文稿</vt:lpstr>
      <vt:lpstr>导出时间和聘用形式的处理</vt:lpstr>
      <vt:lpstr>删除员工功能</vt:lpstr>
      <vt:lpstr>PowerPoint 演示文稿</vt:lpstr>
      <vt:lpstr>新增员工弹窗和数据校验</vt:lpstr>
      <vt:lpstr>新建员工弹层组件</vt:lpstr>
      <vt:lpstr>引用弹层 点击弹出</vt:lpstr>
      <vt:lpstr>新增员工的表单校验</vt:lpstr>
      <vt:lpstr>新增员工部门和聘用形式</vt:lpstr>
      <vt:lpstr>加载部门数据转化树形</vt:lpstr>
      <vt:lpstr>点击部门赋值表单数据</vt:lpstr>
      <vt:lpstr>点击部门时触发赋值</vt:lpstr>
      <vt:lpstr>处理聘用形式选项</vt:lpstr>
      <vt:lpstr>新增员工成功</vt:lpstr>
      <vt:lpstr>确定和取消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98</cp:revision>
  <dcterms:created xsi:type="dcterms:W3CDTF">2019-06-19T02:08:00Z</dcterms:created>
  <dcterms:modified xsi:type="dcterms:W3CDTF">2021-06-13T10:22:05Z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