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55" r:id="rId4"/>
    <p:sldMasterId id="2147483657" r:id="rId5"/>
    <p:sldMasterId id="2147483660" r:id="rId6"/>
    <p:sldMasterId id="2147483662" r:id="rId7"/>
    <p:sldMasterId id="2147483678" r:id="rId8"/>
  </p:sldMasterIdLst>
  <p:notesMasterIdLst>
    <p:notesMasterId r:id="rId42"/>
  </p:notesMasterIdLst>
  <p:handoutMasterIdLst>
    <p:handoutMasterId r:id="rId43"/>
  </p:handoutMasterIdLst>
  <p:sldIdLst>
    <p:sldId id="257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353" r:id="rId27"/>
    <p:sldId id="354" r:id="rId28"/>
    <p:sldId id="355" r:id="rId29"/>
    <p:sldId id="356" r:id="rId30"/>
    <p:sldId id="357" r:id="rId31"/>
    <p:sldId id="358" r:id="rId32"/>
    <p:sldId id="359" r:id="rId33"/>
    <p:sldId id="360" r:id="rId34"/>
    <p:sldId id="361" r:id="rId35"/>
    <p:sldId id="362" r:id="rId36"/>
    <p:sldId id="363" r:id="rId37"/>
    <p:sldId id="364" r:id="rId38"/>
    <p:sldId id="365" r:id="rId39"/>
    <p:sldId id="366" r:id="rId40"/>
    <p:sldId id="367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8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handoutMaster" Target="handoutMasters/handoutMaster1.xml"/><Relationship Id="rId42" Type="http://schemas.openxmlformats.org/officeDocument/2006/relationships/notesMaster" Target="notesMasters/notesMaster1.xml"/><Relationship Id="rId41" Type="http://schemas.openxmlformats.org/officeDocument/2006/relationships/slide" Target="slides/slide33.xml"/><Relationship Id="rId40" Type="http://schemas.openxmlformats.org/officeDocument/2006/relationships/slide" Target="slides/slide32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0" Type="http://schemas.openxmlformats.org/officeDocument/2006/relationships/slide" Target="slides/slide12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5" name="泪珠形 14"/>
          <p:cNvSpPr/>
          <p:nvPr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  <a:endParaRPr lang="zh-CN" altLang="en-US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7" Type="http://schemas.openxmlformats.org/officeDocument/2006/relationships/theme" Target="../theme/theme6.xml"/><Relationship Id="rId16" Type="http://schemas.openxmlformats.org/officeDocument/2006/relationships/image" Target="../media/image4.png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  <a:endPara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cxnSp>
        <p:nvCxnSpPr>
          <p:cNvPr id="11" name="直接连接符 22"/>
          <p:cNvCxnSpPr/>
          <p:nvPr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人资项目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员工管理</a:t>
            </a:r>
            <a:r>
              <a:rPr lang="en-US" altLang="zh-CN"/>
              <a:t>(</a:t>
            </a:r>
            <a:r>
              <a:rPr lang="zh-CN" altLang="en-US"/>
              <a:t>四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员工详情组件封装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p>
            <a:r>
              <a:rPr lang="zh-CN" altLang="en-US"/>
              <a:t>组件的封装</a:t>
            </a:r>
            <a:endParaRPr lang="zh-CN" altLang="en-US"/>
          </a:p>
          <a:p>
            <a:r>
              <a:rPr lang="zh-CN" altLang="en-US"/>
              <a:t>数据的读取和保存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二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个人组件和岗位组件封装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200" y="1691005"/>
            <a:ext cx="105524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我们将员工个人信息分为三部分，账户，个人， 岗位，这个小节我们对个人组件和岗位组件进行封装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167255"/>
            <a:ext cx="8465820" cy="33756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606915" y="2840355"/>
            <a:ext cx="174688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大量的代码</a:t>
            </a:r>
            <a:endParaRPr lang="zh-CN" altLang="en-US"/>
          </a:p>
          <a:p>
            <a:pPr algn="l"/>
            <a:r>
              <a:rPr lang="zh-CN" altLang="en-US"/>
              <a:t>数据过于`繁杂，庞大`，在开发期间拷贝代码即可，我们只写关键部位的代码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读取和保存个人信息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6850" y="1356360"/>
            <a:ext cx="4366260" cy="41452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790" y="1227455"/>
            <a:ext cx="3490595" cy="44030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80415" y="1077595"/>
            <a:ext cx="99929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读取，保存个人信息  `user-info`  需要注意：这里的保存实际上分成了两个接口，这是接口的设计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4660" y="1557655"/>
            <a:ext cx="6202680" cy="409638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20750" y="935355"/>
            <a:ext cx="33108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读取，保存岗位信息  `job-info`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2305" y="1303655"/>
            <a:ext cx="6477000" cy="43053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配置腾讯云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p>
            <a:r>
              <a:rPr lang="zh-CN" altLang="en-US"/>
              <a:t>由于上课的开发的特殊性，我们不希望把所有的图片都上传到我们自己的官方服务器上，这里我们可以采用一个腾讯云的图片方案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三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配置腾讯云Cos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200" y="1691005"/>
            <a:ext cx="79749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第一步，我们必须先拥有一个[腾迅云]的开发者账号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38200" y="213931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第二步，实名认证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0220" y="2139315"/>
            <a:ext cx="7917180" cy="33451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6455" y="440055"/>
            <a:ext cx="6722110" cy="52679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开通 </a:t>
            </a:r>
            <a:r>
              <a:rPr lang="en-US" altLang="zh-CN"/>
              <a:t>cos </a:t>
            </a:r>
            <a:r>
              <a:rPr lang="zh-CN" altLang="en-US"/>
              <a:t>服务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1630" y="1920240"/>
            <a:ext cx="8968740" cy="301752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创建储存桶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200" y="1691005"/>
            <a:ext cx="44875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设置存储桶的权限为 `公有读，私有写`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275205"/>
            <a:ext cx="5303520" cy="18211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415" y="1276350"/>
            <a:ext cx="3958590" cy="4305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员工详情页基本布局</a:t>
            </a:r>
            <a:endParaRPr lang="zh-CN" altLang="en-US"/>
          </a:p>
          <a:p>
            <a:r>
              <a:rPr lang="zh-CN" altLang="en-US"/>
              <a:t>员工详情组件封装</a:t>
            </a:r>
            <a:endParaRPr lang="zh-CN" altLang="en-US"/>
          </a:p>
          <a:p>
            <a:r>
              <a:rPr lang="zh-CN" altLang="en-US"/>
              <a:t>配置腾讯云</a:t>
            </a:r>
            <a:endParaRPr lang="zh-CN" altLang="en-US"/>
          </a:p>
          <a:p>
            <a:r>
              <a:rPr lang="zh-CN" altLang="en-US"/>
              <a:t>封装上传组件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设置cors规则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0220" y="1554480"/>
            <a:ext cx="8671560" cy="374904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5100" y="695325"/>
            <a:ext cx="6107430" cy="503110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封装上传组件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p>
            <a:r>
              <a:rPr lang="zh-CN" altLang="en-US"/>
              <a:t>上传组件需求分析</a:t>
            </a:r>
            <a:endParaRPr lang="zh-CN" altLang="en-US"/>
          </a:p>
          <a:p>
            <a:r>
              <a:rPr lang="zh-CN" altLang="en-US"/>
              <a:t>本地交互准备</a:t>
            </a:r>
            <a:endParaRPr lang="zh-CN" altLang="en-US"/>
          </a:p>
          <a:p>
            <a:r>
              <a:rPr lang="zh-CN" altLang="en-US"/>
              <a:t>上传请求部分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四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上传组件需求分析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200" y="169100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初始化cos对象参数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6510" y="2313305"/>
            <a:ext cx="7078980" cy="10744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220" y="3870325"/>
            <a:ext cx="4099560" cy="134874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矩形 16"/>
          <p:cNvSpPr/>
          <p:nvPr/>
        </p:nvSpPr>
        <p:spPr>
          <a:xfrm>
            <a:off x="518476" y="2464397"/>
            <a:ext cx="1659116" cy="439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上传组件</a:t>
            </a:r>
            <a:endParaRPr lang="zh-CN" altLang="en-US" dirty="0"/>
          </a:p>
        </p:txBody>
      </p:sp>
      <p:sp>
        <p:nvSpPr>
          <p:cNvPr id="4" name="箭头: 右 3"/>
          <p:cNvSpPr/>
          <p:nvPr/>
        </p:nvSpPr>
        <p:spPr>
          <a:xfrm>
            <a:off x="2375556" y="2464397"/>
            <a:ext cx="659875" cy="439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522485" y="1265116"/>
            <a:ext cx="2501242" cy="439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显示本地图片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522484" y="2024628"/>
            <a:ext cx="2501243" cy="439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显示数据存储地址图片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535054" y="2994078"/>
            <a:ext cx="2501243" cy="439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删除本地图片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535054" y="3939380"/>
            <a:ext cx="2501243" cy="439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删除数据地址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35054" y="4884682"/>
            <a:ext cx="2501243" cy="439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限制图片大小和类型</a:t>
            </a:r>
            <a:endParaRPr lang="zh-CN" altLang="en-US" dirty="0"/>
          </a:p>
        </p:txBody>
      </p:sp>
      <p:sp>
        <p:nvSpPr>
          <p:cNvPr id="5" name="对话气泡: 椭圆形 4"/>
          <p:cNvSpPr/>
          <p:nvPr/>
        </p:nvSpPr>
        <p:spPr>
          <a:xfrm>
            <a:off x="4653698" y="241517"/>
            <a:ext cx="3302524" cy="768227"/>
          </a:xfrm>
          <a:prstGeom prst="wedgeEllipseCallout">
            <a:avLst>
              <a:gd name="adj1" fmla="val -21689"/>
              <a:gd name="adj2" fmla="val 8090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没有上传过的图片，在浏览器本地</a:t>
            </a:r>
            <a:endParaRPr lang="zh-CN" altLang="en-US" dirty="0"/>
          </a:p>
        </p:txBody>
      </p:sp>
      <p:sp>
        <p:nvSpPr>
          <p:cNvPr id="23" name="对话气泡: 椭圆形 22"/>
          <p:cNvSpPr/>
          <p:nvPr/>
        </p:nvSpPr>
        <p:spPr>
          <a:xfrm>
            <a:off x="6381946" y="1603798"/>
            <a:ext cx="3695307" cy="760898"/>
          </a:xfrm>
          <a:prstGeom prst="wedgeEllipseCallout">
            <a:avLst>
              <a:gd name="adj1" fmla="val -58570"/>
              <a:gd name="adj2" fmla="val 4162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上传过的图片，在腾讯云，只有地址</a:t>
            </a:r>
            <a:endParaRPr lang="zh-CN" altLang="en-US" dirty="0"/>
          </a:p>
        </p:txBody>
      </p:sp>
      <p:sp>
        <p:nvSpPr>
          <p:cNvPr id="25" name="对话气泡: 椭圆形 24"/>
          <p:cNvSpPr/>
          <p:nvPr/>
        </p:nvSpPr>
        <p:spPr>
          <a:xfrm>
            <a:off x="6510780" y="3569722"/>
            <a:ext cx="4528008" cy="760898"/>
          </a:xfrm>
          <a:prstGeom prst="wedgeEllipseCallout">
            <a:avLst>
              <a:gd name="adj1" fmla="val -58570"/>
              <a:gd name="adj2" fmla="val 4162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删除地址，可删除腾讯云，也可不删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4" grpId="0" bldLvl="0" animBg="1"/>
      <p:bldP spid="15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5" grpId="0" bldLvl="0" animBg="1"/>
      <p:bldP spid="23" grpId="0" bldLvl="0" animBg="1"/>
      <p:bldP spid="25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本地交互准备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84910" y="132270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新建文件上传组件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5895" y="1322705"/>
            <a:ext cx="5880735" cy="44049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12190" y="2011045"/>
            <a:ext cx="42437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`src/components/ImageUpload/index.vue`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10590" y="121666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点击图片进行预览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68745" y="2268220"/>
            <a:ext cx="4366260" cy="33604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590" y="3764280"/>
            <a:ext cx="4671060" cy="11353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180" y="2031365"/>
            <a:ext cx="5536565" cy="10795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52830" y="965835"/>
            <a:ext cx="33312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根据上传数量控制上传按钮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7955" y="1506220"/>
            <a:ext cx="3825240" cy="18669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960" y="1588770"/>
            <a:ext cx="3794760" cy="368046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6460" y="1219200"/>
            <a:ext cx="7879080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上传请求部分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507490" y="1691005"/>
            <a:ext cx="16986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上传之前检查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8200" y="1609090"/>
            <a:ext cx="6156960" cy="39852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员工详情页基本布局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p>
            <a:r>
              <a:rPr lang="zh-CN" altLang="en-US"/>
              <a:t>基本布局和路由配置</a:t>
            </a:r>
            <a:endParaRPr lang="zh-CN" altLang="en-US"/>
          </a:p>
          <a:p>
            <a:r>
              <a:rPr lang="zh-CN" altLang="en-US"/>
              <a:t>读取和保存用户信息的接口</a:t>
            </a:r>
            <a:endParaRPr lang="zh-CN" altLang="en-US"/>
          </a:p>
          <a:p>
            <a:r>
              <a:rPr lang="zh-CN" altLang="en-US"/>
              <a:t>实现用户名密码的修改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一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65555" y="1696085"/>
            <a:ext cx="27425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上传动作调用上传腾讯云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46475" y="2581910"/>
            <a:ext cx="5890260" cy="189738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8470" y="1033780"/>
            <a:ext cx="6195060" cy="446532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41070" y="661670"/>
            <a:ext cx="29356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上传成功之后处理返回数据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1070" y="1029970"/>
            <a:ext cx="5180965" cy="33953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570" y="3349625"/>
            <a:ext cx="6751320" cy="231330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09625" y="98298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上传的进度条显示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1290" y="1458595"/>
            <a:ext cx="6789420" cy="7162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50" y="2465070"/>
            <a:ext cx="4991100" cy="31851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详情页的基本布局和路由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3520" y="2152650"/>
            <a:ext cx="9204960" cy="2552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4470" y="1099185"/>
            <a:ext cx="9243060" cy="22098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510" y="4189730"/>
            <a:ext cx="9364980" cy="929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2305" y="581660"/>
            <a:ext cx="6808470" cy="51263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读取和保存用户信息的接口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5885" y="1691005"/>
            <a:ext cx="4770120" cy="25298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510" y="2592070"/>
            <a:ext cx="3977640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实现用户名密码的修改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29945" y="1691005"/>
            <a:ext cx="1053211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这里有个缺陷，接口中读取的是后端的密文，我们并不能解密，所以当我们没有任何修改就保存时，会校验失败，因为密文超过了规定的12位长度，为了真的修改密码，我们设定了一个临时的字段 password2，用它来存储我们的修改值，最后保存的时候，把password2传给password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3690" y="3149600"/>
            <a:ext cx="6484620" cy="22021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2100" y="1718310"/>
            <a:ext cx="9067800" cy="34213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843</Words>
  <Application>WPS 演示</Application>
  <PresentationFormat>宽屏</PresentationFormat>
  <Paragraphs>115</Paragraphs>
  <Slides>33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33</vt:i4>
      </vt:variant>
    </vt:vector>
  </HeadingPairs>
  <TitlesOfParts>
    <vt:vector size="57" baseType="lpstr">
      <vt:lpstr>Arial</vt:lpstr>
      <vt:lpstr>宋体</vt:lpstr>
      <vt:lpstr>Wingdings</vt:lpstr>
      <vt:lpstr>Calibri</vt:lpstr>
      <vt:lpstr>黑体</vt:lpstr>
      <vt:lpstr>Alibaba PuHuiTi B</vt:lpstr>
      <vt:lpstr>Alibaba PuHuiTi R</vt:lpstr>
      <vt:lpstr>Segoe UI</vt:lpstr>
      <vt:lpstr>微软雅黑</vt:lpstr>
      <vt:lpstr>阿里巴巴普惠体 Medium</vt:lpstr>
      <vt:lpstr>Verdana</vt:lpstr>
      <vt:lpstr>阿里巴巴普惠体</vt:lpstr>
      <vt:lpstr>Alibaba PuHuiTi M</vt:lpstr>
      <vt:lpstr>Segoe UI Light</vt:lpstr>
      <vt:lpstr>微软雅黑 Light</vt:lpstr>
      <vt:lpstr>Arial Unicode MS</vt:lpstr>
      <vt:lpstr>等线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人资项目</vt:lpstr>
      <vt:lpstr>PowerPoint 演示文稿</vt:lpstr>
      <vt:lpstr>员工详情页基本布局</vt:lpstr>
      <vt:lpstr>详情页的基本布局和路由</vt:lpstr>
      <vt:lpstr>PowerPoint 演示文稿</vt:lpstr>
      <vt:lpstr>PowerPoint 演示文稿</vt:lpstr>
      <vt:lpstr>读取和保存用户信息的接口</vt:lpstr>
      <vt:lpstr>实现用户名密码的修改</vt:lpstr>
      <vt:lpstr>PowerPoint 演示文稿</vt:lpstr>
      <vt:lpstr>员工详情组件封装</vt:lpstr>
      <vt:lpstr>个人组件和岗位组件封装</vt:lpstr>
      <vt:lpstr>读取和保存个人信息</vt:lpstr>
      <vt:lpstr>PowerPoint 演示文稿</vt:lpstr>
      <vt:lpstr>PowerPoint 演示文稿</vt:lpstr>
      <vt:lpstr>配置腾讯云</vt:lpstr>
      <vt:lpstr>配置腾讯云Cos</vt:lpstr>
      <vt:lpstr>PowerPoint 演示文稿</vt:lpstr>
      <vt:lpstr>开通 cos 服务</vt:lpstr>
      <vt:lpstr>创建储存桶</vt:lpstr>
      <vt:lpstr>设置cors规则</vt:lpstr>
      <vt:lpstr>PowerPoint 演示文稿</vt:lpstr>
      <vt:lpstr>封装上传组件</vt:lpstr>
      <vt:lpstr>上传组件需求分析</vt:lpstr>
      <vt:lpstr>PowerPoint 演示文稿</vt:lpstr>
      <vt:lpstr>本地交互准备</vt:lpstr>
      <vt:lpstr>PowerPoint 演示文稿</vt:lpstr>
      <vt:lpstr>PowerPoint 演示文稿</vt:lpstr>
      <vt:lpstr>PowerPoint 演示文稿</vt:lpstr>
      <vt:lpstr>上传请求部分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喂喂微来</cp:lastModifiedBy>
  <cp:revision>108</cp:revision>
  <dcterms:created xsi:type="dcterms:W3CDTF">2019-06-19T02:08:00Z</dcterms:created>
  <dcterms:modified xsi:type="dcterms:W3CDTF">2021-10-10T09:59:44Z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