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  <p:sldMasterId id="2147483657" r:id="rId5"/>
    <p:sldMasterId id="2147483660" r:id="rId6"/>
    <p:sldMasterId id="2147483662" r:id="rId7"/>
    <p:sldMasterId id="2147483678" r:id="rId8"/>
  </p:sldMasterIdLst>
  <p:notesMasterIdLst>
    <p:notesMasterId r:id="rId43"/>
  </p:notesMasterIdLst>
  <p:handoutMasterIdLst>
    <p:handoutMasterId r:id="rId44"/>
  </p:handoutMasterIdLst>
  <p:sldIdLst>
    <p:sldId id="257" r:id="rId9"/>
    <p:sldId id="258" r:id="rId10"/>
    <p:sldId id="259" r:id="rId11"/>
    <p:sldId id="261" r:id="rId12"/>
    <p:sldId id="262" r:id="rId13"/>
    <p:sldId id="260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5" r:id="rId35"/>
    <p:sldId id="288" r:id="rId36"/>
    <p:sldId id="286" r:id="rId37"/>
    <p:sldId id="289" r:id="rId38"/>
    <p:sldId id="287" r:id="rId39"/>
    <p:sldId id="290" r:id="rId40"/>
    <p:sldId id="291" r:id="rId41"/>
    <p:sldId id="293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1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cxnSp>
        <p:nvCxnSpPr>
          <p:cNvPr id="11" name="直接连接符 22"/>
          <p:cNvCxnSpPr/>
          <p:nvPr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sv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人资项目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vuex基础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43915" y="1352550"/>
            <a:ext cx="108280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main.js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入口文件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0920" y="1720850"/>
            <a:ext cx="7954010" cy="38423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概念一 </a:t>
            </a:r>
            <a:r>
              <a:rPr lang="en-US" altLang="zh-CN"/>
              <a:t>state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state是放置所有公共状态的属性，如果你有一个公共状态数据 ， 你只需要定义在 state对象中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三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定义state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4910" y="1449705"/>
            <a:ext cx="7282180" cy="39585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state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85290" y="2637790"/>
            <a:ext cx="9432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组件中可以使用  this.$store 获取到vuex中的store对象实例，可通过state属性属性获取count， 如下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2025" y="3767455"/>
            <a:ext cx="7728585" cy="6165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85290" y="1691005"/>
            <a:ext cx="4064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原始形式- 插值表达式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200785" y="1270635"/>
            <a:ext cx="56572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计算属性 - 将state属性定义在计算属性中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7325" y="2122805"/>
            <a:ext cx="7252335" cy="33267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12215" y="1386205"/>
            <a:ext cx="33134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辅助函数  - mapState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89100" y="1754505"/>
            <a:ext cx="2966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第一步：导入mapState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5645" y="1581785"/>
            <a:ext cx="5174615" cy="6184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89100" y="2247900"/>
            <a:ext cx="4037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第二步：采用数组形式引入state属性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430" y="2122805"/>
            <a:ext cx="4740275" cy="22980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89100" y="4420870"/>
            <a:ext cx="65659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第三步：利用延展运算符将导出的状态映射给计算属性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0" y="4789170"/>
            <a:ext cx="3227705" cy="10909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概念二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mutations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state数据的修改只能通过mutations，并且mutations必须是同步更新，目的是形成`数据快照`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四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mutations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9565" y="1483360"/>
            <a:ext cx="4340225" cy="2511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61490" y="2278380"/>
            <a:ext cx="36480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mutations是一个对象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对象中存放修改state的方法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70" y="3994785"/>
            <a:ext cx="5318760" cy="17449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mutations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65300" y="2059305"/>
            <a:ext cx="9432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新建组件，内容为一个button按钮，点击按钮调用mutations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5290" y="1691005"/>
            <a:ext cx="4064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原始形式- $store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7770" y="2427605"/>
            <a:ext cx="5378450" cy="33134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220" y="3605530"/>
            <a:ext cx="5137150" cy="21355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35075" y="1200785"/>
            <a:ext cx="33134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辅助函数  - map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Mutations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89100" y="1754505"/>
            <a:ext cx="36023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第一步：导入map</a:t>
            </a:r>
            <a:r>
              <a:rPr lang="en-US" altLang="zh-CN"/>
              <a:t>Mutations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689100" y="2247900"/>
            <a:ext cx="4037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第二步：采用数组形式引入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mutations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9100" y="2832100"/>
            <a:ext cx="65659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第三步：利用延展运算符将导出的状态映射给</a:t>
            </a:r>
            <a:r>
              <a:rPr lang="en-US" altLang="zh-CN"/>
              <a:t>methods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4780" y="3200400"/>
            <a:ext cx="6610350" cy="22472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vuex </a:t>
            </a:r>
            <a:r>
              <a:rPr lang="zh-CN" altLang="en-US"/>
              <a:t>基础 </a:t>
            </a:r>
            <a:r>
              <a:rPr lang="en-US" altLang="zh-CN"/>
              <a:t>- </a:t>
            </a:r>
            <a:r>
              <a:rPr lang="zh-CN" altLang="en-US"/>
              <a:t>介绍</a:t>
            </a:r>
            <a:endParaRPr lang="zh-CN" altLang="en-US"/>
          </a:p>
          <a:p>
            <a:r>
              <a:rPr lang="en-US" altLang="zh-CN"/>
              <a:t>vuex </a:t>
            </a:r>
            <a:r>
              <a:rPr lang="zh-CN" altLang="en-US"/>
              <a:t>基础 </a:t>
            </a:r>
            <a:r>
              <a:rPr lang="en-US" altLang="zh-CN"/>
              <a:t>- </a:t>
            </a:r>
            <a:r>
              <a:rPr lang="zh-CN" altLang="en-US"/>
              <a:t>初始化准备</a:t>
            </a:r>
            <a:endParaRPr lang="zh-CN" altLang="en-US"/>
          </a:p>
          <a:p>
            <a:r>
              <a:rPr lang="zh-CN" altLang="en-US"/>
              <a:t>概念一</a:t>
            </a:r>
            <a:r>
              <a:rPr lang="en-US" altLang="zh-CN"/>
              <a:t> - state</a:t>
            </a:r>
            <a:endParaRPr lang="en-US" altLang="zh-CN"/>
          </a:p>
          <a:p>
            <a:r>
              <a:rPr lang="zh-CN" altLang="en-US"/>
              <a:t>概念二</a:t>
            </a:r>
            <a:r>
              <a:rPr lang="en-US" altLang="zh-CN"/>
              <a:t> - mutations</a:t>
            </a:r>
            <a:endParaRPr lang="en-US" altLang="zh-CN"/>
          </a:p>
          <a:p>
            <a:r>
              <a:rPr lang="zh-CN" altLang="en-US"/>
              <a:t>概念三</a:t>
            </a:r>
            <a:r>
              <a:rPr lang="en-US" altLang="zh-CN"/>
              <a:t> - actions</a:t>
            </a:r>
            <a:endParaRPr lang="en-US" altLang="zh-CN"/>
          </a:p>
          <a:p>
            <a:r>
              <a:rPr lang="zh-CN" altLang="en-US"/>
              <a:t>概念四</a:t>
            </a:r>
            <a:r>
              <a:rPr lang="en-US" altLang="zh-CN"/>
              <a:t> - getters</a:t>
            </a:r>
            <a:endParaRPr lang="en-US" altLang="zh-CN"/>
          </a:p>
          <a:p>
            <a:r>
              <a:rPr lang="zh-CN" altLang="en-US"/>
              <a:t>概念五</a:t>
            </a:r>
            <a:r>
              <a:rPr lang="en-US" altLang="zh-CN"/>
              <a:t> - module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概念三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actions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state是存放数据的，mutations是同步更新数据，actions则负责进行异步操作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五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actions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691005"/>
            <a:ext cx="36480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actions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是一个对象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对象中存放着方法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255" y="2496820"/>
            <a:ext cx="9636125" cy="29584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actions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5290" y="1691005"/>
            <a:ext cx="4064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原始形式- $store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5730" y="2059305"/>
            <a:ext cx="6860540" cy="32448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35075" y="1200785"/>
            <a:ext cx="33134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辅助函数  - map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Actions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89100" y="1754505"/>
            <a:ext cx="36023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第一步：导入map</a:t>
            </a:r>
            <a:r>
              <a:rPr lang="en-US" altLang="zh-CN"/>
              <a:t>Actions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689100" y="2247900"/>
            <a:ext cx="4037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第二步：采用数组形式引入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actions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9100" y="2832100"/>
            <a:ext cx="65659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第三步：利用延展运算符将导出的状态映射给</a:t>
            </a:r>
            <a:r>
              <a:rPr lang="en-US" altLang="zh-CN"/>
              <a:t>methods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7280" y="3512820"/>
            <a:ext cx="4917440" cy="17506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概念四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getters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除了state之外，有时我们还需要从state中派生出一些状态，这些状态是依赖state的，此时会用到getters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六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getters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691005"/>
            <a:ext cx="100761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例如，state中定义了list，为1-10的数组，</a:t>
            </a:r>
            <a:endParaRPr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组件中，需要显示所有大于5的数据，正常的方式，是需要list在组件中进行再一步的处理，但是getters可以帮助我们实现它</a:t>
            </a:r>
            <a:endParaRPr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7385" y="4097655"/>
            <a:ext cx="5777230" cy="1541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295" y="2808605"/>
            <a:ext cx="4677410" cy="12890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getters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5290" y="1691005"/>
            <a:ext cx="4064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原始形式- $store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5410" y="2013585"/>
            <a:ext cx="4361180" cy="6870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85290" y="2898140"/>
            <a:ext cx="29978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二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辅助函数  - map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Getters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840" y="3255010"/>
            <a:ext cx="4084320" cy="19208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概念五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module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由于使用单一状态树，应用的所有状态会集中到一个比较大的对象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state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当中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。当应用变得非常复杂时，就有可能变得相当臃肿。Vuex会变得越来越难以维护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由此，又有了Vuex的模块化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七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矩形 36"/>
          <p:cNvSpPr/>
          <p:nvPr/>
        </p:nvSpPr>
        <p:spPr>
          <a:xfrm>
            <a:off x="1065226" y="1657467"/>
            <a:ext cx="1838230" cy="383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/>
              <a:t>Vuex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376309" y="2840529"/>
            <a:ext cx="1272621" cy="4242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Mutations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376310" y="2289068"/>
            <a:ext cx="1272621" cy="4242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State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376309" y="3403788"/>
            <a:ext cx="1272621" cy="4242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Actions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376309" y="3967047"/>
            <a:ext cx="1272621" cy="4242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Getters</a:t>
            </a:r>
            <a:endParaRPr lang="zh-CN" altLang="en-US" dirty="0"/>
          </a:p>
        </p:txBody>
      </p:sp>
      <p:sp>
        <p:nvSpPr>
          <p:cNvPr id="43" name="对话气泡: 矩形 42"/>
          <p:cNvSpPr/>
          <p:nvPr/>
        </p:nvSpPr>
        <p:spPr>
          <a:xfrm>
            <a:off x="612740" y="457850"/>
            <a:ext cx="5929461" cy="608086"/>
          </a:xfrm>
          <a:prstGeom prst="wedgeRectCallout">
            <a:avLst>
              <a:gd name="adj1" fmla="val -20833"/>
              <a:gd name="adj2" fmla="val 1012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所有的数据，更新，操作都在一起，项目越大，越难维护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376308" y="4728262"/>
            <a:ext cx="1272620" cy="4242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Modules</a:t>
            </a:r>
            <a:endParaRPr lang="zh-CN" altLang="en-US" dirty="0"/>
          </a:p>
        </p:txBody>
      </p:sp>
      <p:sp>
        <p:nvSpPr>
          <p:cNvPr id="45" name="箭头: 右 44"/>
          <p:cNvSpPr/>
          <p:nvPr/>
        </p:nvSpPr>
        <p:spPr>
          <a:xfrm rot="21079738">
            <a:off x="2982083" y="4430726"/>
            <a:ext cx="2529974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5854044" y="2463461"/>
            <a:ext cx="1621411" cy="2342557"/>
            <a:chOff x="5854044" y="2257721"/>
            <a:chExt cx="1621411" cy="2342557"/>
          </a:xfrm>
        </p:grpSpPr>
        <p:sp>
          <p:nvSpPr>
            <p:cNvPr id="46" name="矩形 45"/>
            <p:cNvSpPr/>
            <p:nvPr/>
          </p:nvSpPr>
          <p:spPr>
            <a:xfrm>
              <a:off x="5854044" y="2257721"/>
              <a:ext cx="1621411" cy="2342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模块</a:t>
              </a:r>
              <a:r>
                <a:rPr lang="en-US" altLang="zh-CN" dirty="0"/>
                <a:t>1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6095999" y="275736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state</a:t>
              </a:r>
              <a:endParaRPr lang="zh-CN" altLang="en-US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6095999" y="3198048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mutation</a:t>
              </a:r>
              <a:endParaRPr lang="zh-CN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6095999" y="3684707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action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6095999" y="414133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getter</a:t>
              </a:r>
              <a:endParaRPr lang="zh-CN" altLang="en-US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852527" y="2463461"/>
            <a:ext cx="1621411" cy="2342557"/>
            <a:chOff x="5854044" y="2257721"/>
            <a:chExt cx="1621411" cy="2342557"/>
          </a:xfrm>
        </p:grpSpPr>
        <p:sp>
          <p:nvSpPr>
            <p:cNvPr id="60" name="矩形 59"/>
            <p:cNvSpPr/>
            <p:nvPr/>
          </p:nvSpPr>
          <p:spPr>
            <a:xfrm>
              <a:off x="5854044" y="2257721"/>
              <a:ext cx="1621411" cy="2342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模块</a:t>
              </a:r>
              <a:r>
                <a:rPr lang="en-US" altLang="zh-CN" dirty="0"/>
                <a:t>2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6095999" y="275736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state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6095999" y="3198048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mutation</a:t>
              </a:r>
              <a:endParaRPr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6095999" y="3684707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action</a:t>
              </a:r>
              <a:endParaRPr lang="zh-CN" altLang="en-US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6095999" y="414133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getter</a:t>
              </a:r>
              <a:endParaRPr lang="zh-CN" altLang="en-US" dirty="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869863" y="2444612"/>
            <a:ext cx="1621411" cy="2342557"/>
            <a:chOff x="5854044" y="2257721"/>
            <a:chExt cx="1621411" cy="2342557"/>
          </a:xfrm>
        </p:grpSpPr>
        <p:sp>
          <p:nvSpPr>
            <p:cNvPr id="66" name="矩形 65"/>
            <p:cNvSpPr/>
            <p:nvPr/>
          </p:nvSpPr>
          <p:spPr>
            <a:xfrm>
              <a:off x="5854044" y="2257721"/>
              <a:ext cx="1621411" cy="2342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模块</a:t>
              </a:r>
              <a:r>
                <a:rPr lang="en-US" altLang="zh-CN" dirty="0"/>
                <a:t>3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6095999" y="275736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state</a:t>
              </a:r>
              <a:endParaRPr lang="zh-CN" altLang="en-US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6095999" y="3198048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mutation</a:t>
              </a:r>
              <a:endParaRPr lang="zh-CN" altLang="en-US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6095999" y="3684707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action</a:t>
              </a:r>
              <a:endParaRPr lang="zh-CN" altLang="en-US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6095999" y="414133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getter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模块化的简单应用</a:t>
            </a:r>
            <a:endParaRPr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449705"/>
            <a:ext cx="1007618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定义两个模块   user 和  setting</a:t>
            </a:r>
            <a:endParaRPr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user中管理用户的状态  token </a:t>
            </a:r>
            <a:endParaRPr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setting中管理 应用的名称 name</a:t>
            </a:r>
            <a:endParaRPr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定义child-b组件，分别显示用户的token和应用名称name</a:t>
            </a:r>
            <a:endParaRPr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3615" y="2651760"/>
            <a:ext cx="3436620" cy="3009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30" y="2686050"/>
            <a:ext cx="4693920" cy="1485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60135" y="4549140"/>
            <a:ext cx="42837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请注意： 此时要获取子模块的状态 需要通过 $store.</a:t>
            </a:r>
            <a:r>
              <a:rPr lang="en-US" altLang="zh-CN"/>
              <a:t>state.</a:t>
            </a:r>
            <a:r>
              <a:rPr lang="zh-CN" altLang="en-US"/>
              <a:t>模块名</a:t>
            </a:r>
            <a:r>
              <a:rPr lang="en-US" altLang="zh-CN"/>
              <a:t>.</a:t>
            </a:r>
            <a:r>
              <a:rPr lang="zh-CN" altLang="en-US"/>
              <a:t>属性名 </a:t>
            </a:r>
            <a:r>
              <a:rPr lang="zh-CN" altLang="en-US"/>
              <a:t>来获取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介绍 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>
                <a:sym typeface="+mn-ea"/>
              </a:rPr>
              <a:t>为什么会有Vuex ?</a:t>
            </a:r>
            <a:endParaRPr lang="zh-CN" altLang="en-US"/>
          </a:p>
          <a:p>
            <a:r>
              <a:rPr lang="zh-CN" altLang="en-US"/>
              <a:t>什么是 </a:t>
            </a:r>
            <a:r>
              <a:rPr lang="en-US" altLang="zh-CN"/>
              <a:t>Vuex ?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一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03935" y="1167130"/>
            <a:ext cx="54959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看着获取有点麻烦，我们可以通过之前学过的getters来改变一下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9075" y="4065270"/>
            <a:ext cx="6671945" cy="15690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210" y="1678940"/>
            <a:ext cx="6544310" cy="238633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模块化中的命名空间</a:t>
            </a:r>
            <a:endParaRPr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8485" y="1859915"/>
            <a:ext cx="373697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默认情况下，模块内部的 action、mutation 和 getter 是注册在全局命名空间的——这样使得多个模块能够对同一 mutation 或 action 作出响应。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这句话的意思是 刚才的user模块还是setting模块，它的 action、mutation 和 getter 其实并没有区分，都可以直接通过全局的方式调用 如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5854044" y="1411901"/>
            <a:ext cx="1621411" cy="2342557"/>
            <a:chOff x="5854044" y="2257721"/>
            <a:chExt cx="1621411" cy="2342557"/>
          </a:xfrm>
        </p:grpSpPr>
        <p:sp>
          <p:nvSpPr>
            <p:cNvPr id="46" name="矩形 45"/>
            <p:cNvSpPr/>
            <p:nvPr/>
          </p:nvSpPr>
          <p:spPr>
            <a:xfrm>
              <a:off x="5854044" y="2257721"/>
              <a:ext cx="1621411" cy="2342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模块</a:t>
              </a:r>
              <a:r>
                <a:rPr lang="en-US" altLang="zh-CN" dirty="0"/>
                <a:t>1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6095999" y="275736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state</a:t>
              </a:r>
              <a:endParaRPr lang="zh-CN" altLang="en-US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6095999" y="3198048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mutation</a:t>
              </a:r>
              <a:endParaRPr lang="zh-CN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6095999" y="3684707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action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6095999" y="414133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getter</a:t>
              </a:r>
              <a:endParaRPr lang="zh-CN" altLang="en-US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852527" y="1411901"/>
            <a:ext cx="1621411" cy="2342557"/>
            <a:chOff x="5854044" y="2257721"/>
            <a:chExt cx="1621411" cy="2342557"/>
          </a:xfrm>
        </p:grpSpPr>
        <p:sp>
          <p:nvSpPr>
            <p:cNvPr id="60" name="矩形 59"/>
            <p:cNvSpPr/>
            <p:nvPr/>
          </p:nvSpPr>
          <p:spPr>
            <a:xfrm>
              <a:off x="5854044" y="2257721"/>
              <a:ext cx="1621411" cy="2342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模块</a:t>
              </a:r>
              <a:r>
                <a:rPr lang="en-US" altLang="zh-CN" dirty="0"/>
                <a:t>2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6095999" y="275736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state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6095999" y="3198048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mutation</a:t>
              </a:r>
              <a:endParaRPr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6095999" y="3684707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action</a:t>
              </a:r>
              <a:endParaRPr lang="zh-CN" altLang="en-US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6095999" y="414133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getter</a:t>
              </a:r>
              <a:endParaRPr lang="zh-CN" altLang="en-US" dirty="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869863" y="1393052"/>
            <a:ext cx="1621411" cy="2342557"/>
            <a:chOff x="5854044" y="2257721"/>
            <a:chExt cx="1621411" cy="2342557"/>
          </a:xfrm>
        </p:grpSpPr>
        <p:sp>
          <p:nvSpPr>
            <p:cNvPr id="66" name="矩形 65"/>
            <p:cNvSpPr/>
            <p:nvPr/>
          </p:nvSpPr>
          <p:spPr>
            <a:xfrm>
              <a:off x="5854044" y="2257721"/>
              <a:ext cx="1621411" cy="2342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/>
                <a:t>模块</a:t>
              </a:r>
              <a:r>
                <a:rPr lang="en-US" altLang="zh-CN" dirty="0"/>
                <a:t>3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6095999" y="275736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state</a:t>
              </a:r>
              <a:endParaRPr lang="zh-CN" altLang="en-US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6095999" y="3198048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mutation</a:t>
              </a:r>
              <a:endParaRPr lang="zh-CN" altLang="en-US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6095999" y="3684707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action</a:t>
              </a:r>
              <a:endParaRPr lang="zh-CN" altLang="en-US" dirty="0"/>
            </a:p>
          </p:txBody>
        </p:sp>
        <p:sp>
          <p:nvSpPr>
            <p:cNvPr id="70" name="矩形 69"/>
            <p:cNvSpPr/>
            <p:nvPr/>
          </p:nvSpPr>
          <p:spPr>
            <a:xfrm>
              <a:off x="6095999" y="414133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/>
                <a:t>getter</a:t>
              </a:r>
              <a:endParaRPr lang="zh-CN" altLang="en-US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4534292" y="4694783"/>
            <a:ext cx="6174555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默认情况下，可全局调用模块的</a:t>
            </a:r>
            <a:r>
              <a:rPr lang="en-US" altLang="zh-CN" dirty="0"/>
              <a:t>mutations, actions</a:t>
            </a:r>
            <a:r>
              <a:rPr lang="zh-CN" altLang="en-US" dirty="0"/>
              <a:t>，</a:t>
            </a:r>
            <a:r>
              <a:rPr lang="en-US" altLang="zh-CN" dirty="0"/>
              <a:t>getters</a:t>
            </a:r>
            <a:endParaRPr lang="zh-CN" altLang="en-US" dirty="0"/>
          </a:p>
        </p:txBody>
      </p:sp>
      <p:cxnSp>
        <p:nvCxnSpPr>
          <p:cNvPr id="9" name="连接符: 曲线 3"/>
          <p:cNvCxnSpPr>
            <a:stCxn id="8" idx="1"/>
            <a:endCxn id="55" idx="1"/>
          </p:cNvCxnSpPr>
          <p:nvPr/>
        </p:nvCxnSpPr>
        <p:spPr>
          <a:xfrm rot="10800000" flipH="1">
            <a:off x="4534535" y="2516505"/>
            <a:ext cx="1561465" cy="2623820"/>
          </a:xfrm>
          <a:prstGeom prst="curvedConnector3">
            <a:avLst>
              <a:gd name="adj1" fmla="val -1525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5"/>
          <p:cNvCxnSpPr>
            <a:stCxn id="8" idx="1"/>
            <a:endCxn id="56" idx="1"/>
          </p:cNvCxnSpPr>
          <p:nvPr/>
        </p:nvCxnSpPr>
        <p:spPr>
          <a:xfrm rot="10800000" flipH="1">
            <a:off x="4534535" y="3003550"/>
            <a:ext cx="1561465" cy="2136775"/>
          </a:xfrm>
          <a:prstGeom prst="curvedConnector3">
            <a:avLst>
              <a:gd name="adj1" fmla="val -1525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7"/>
          <p:cNvCxnSpPr>
            <a:stCxn id="8" idx="1"/>
            <a:endCxn id="57" idx="1"/>
          </p:cNvCxnSpPr>
          <p:nvPr/>
        </p:nvCxnSpPr>
        <p:spPr>
          <a:xfrm rot="10800000" flipH="1">
            <a:off x="4534535" y="3460115"/>
            <a:ext cx="1561465" cy="1680210"/>
          </a:xfrm>
          <a:prstGeom prst="curvedConnector3">
            <a:avLst>
              <a:gd name="adj1" fmla="val -1525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/>
          <p:cNvCxnSpPr>
            <a:stCxn id="8" idx="0"/>
            <a:endCxn id="64" idx="1"/>
          </p:cNvCxnSpPr>
          <p:nvPr/>
        </p:nvCxnSpPr>
        <p:spPr>
          <a:xfrm rot="16200000">
            <a:off x="7246620" y="3835400"/>
            <a:ext cx="1223010" cy="472440"/>
          </a:xfrm>
          <a:prstGeom prst="curved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/>
          <p:cNvCxnSpPr>
            <a:stCxn id="8" idx="0"/>
            <a:endCxn id="63" idx="1"/>
          </p:cNvCxnSpPr>
          <p:nvPr/>
        </p:nvCxnSpPr>
        <p:spPr>
          <a:xfrm rot="16200000">
            <a:off x="7018338" y="3607118"/>
            <a:ext cx="1679575" cy="472440"/>
          </a:xfrm>
          <a:prstGeom prst="curved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/>
          <p:cNvCxnSpPr>
            <a:stCxn id="8" idx="0"/>
            <a:endCxn id="62" idx="1"/>
          </p:cNvCxnSpPr>
          <p:nvPr/>
        </p:nvCxnSpPr>
        <p:spPr>
          <a:xfrm rot="16200000">
            <a:off x="6774815" y="3363595"/>
            <a:ext cx="2166620" cy="472440"/>
          </a:xfrm>
          <a:prstGeom prst="curved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/>
          <p:cNvCxnSpPr>
            <a:stCxn id="8" idx="3"/>
            <a:endCxn id="69" idx="3"/>
          </p:cNvCxnSpPr>
          <p:nvPr/>
        </p:nvCxnSpPr>
        <p:spPr>
          <a:xfrm flipV="1">
            <a:off x="10709275" y="2984500"/>
            <a:ext cx="536575" cy="2155825"/>
          </a:xfrm>
          <a:prstGeom prst="curvedConnector3">
            <a:avLst>
              <a:gd name="adj1" fmla="val 144379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/>
          <p:cNvCxnSpPr>
            <a:stCxn id="8" idx="3"/>
            <a:endCxn id="70" idx="3"/>
          </p:cNvCxnSpPr>
          <p:nvPr/>
        </p:nvCxnSpPr>
        <p:spPr>
          <a:xfrm flipV="1">
            <a:off x="10709275" y="3441065"/>
            <a:ext cx="536575" cy="1699260"/>
          </a:xfrm>
          <a:prstGeom prst="curvedConnector3">
            <a:avLst>
              <a:gd name="adj1" fmla="val 144379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/>
          <p:cNvCxnSpPr>
            <a:stCxn id="8" idx="3"/>
            <a:endCxn id="68" idx="3"/>
          </p:cNvCxnSpPr>
          <p:nvPr/>
        </p:nvCxnSpPr>
        <p:spPr>
          <a:xfrm flipV="1">
            <a:off x="10709275" y="2498090"/>
            <a:ext cx="536575" cy="2642235"/>
          </a:xfrm>
          <a:prstGeom prst="curvedConnector3">
            <a:avLst>
              <a:gd name="adj1" fmla="val 144379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56360" y="1248410"/>
            <a:ext cx="94786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但是，如果我们想保证内部模块的高封闭性，我们可以采用namespaced来进行设置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5725" y="1826895"/>
            <a:ext cx="94786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高封闭性？可以理解成 一家人如果分家了，此时，你的爸妈可以随意的进出分给你的小家，你觉得自己没什么隐私了，我们可以给自己的房门加一道锁（命名空间 namespaced）,你的父母再也不能进出你的小家了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2410" y="2851785"/>
            <a:ext cx="410718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1065" y="1282065"/>
            <a:ext cx="55987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使用带命名空间的模块 `action/mutations`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8010" y="2160270"/>
            <a:ext cx="5935980" cy="253746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基础总结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60420" y="2458085"/>
            <a:ext cx="54717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一共有多少个基本概念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state / mutations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之类的用法之间是什么关系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各个属性的使用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基本使用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进阶辅助函数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模块化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module,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命名空间的实现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namespaced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为什么会有 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980" y="2783959"/>
            <a:ext cx="7249597" cy="28049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00759" y="1690806"/>
            <a:ext cx="10515599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在现代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开发复杂多变的需求驱动之下，组件化开发已然成为了事实上的标准。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然而大多数场景下的组件都并不是独立存在的，而是相互协作共同构成了一个复杂的业务功能。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8199" y="1336476"/>
            <a:ext cx="1051559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组件间的通信成为了必不可少的开发需求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8" y="2662039"/>
            <a:ext cx="3736454" cy="299933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096000" y="2064994"/>
            <a:ext cx="15114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父 </a:t>
            </a:r>
            <a:r>
              <a:rPr lang="en-US" altLang="zh-CN" dirty="0"/>
              <a:t>=&gt; </a:t>
            </a:r>
            <a:r>
              <a:rPr lang="zh-CN" altLang="en-US" dirty="0"/>
              <a:t>子</a:t>
            </a:r>
            <a:endParaRPr lang="zh-CN" altLang="en-US" dirty="0"/>
          </a:p>
        </p:txBody>
      </p:sp>
      <p:sp>
        <p:nvSpPr>
          <p:cNvPr id="10" name="箭头: 右 5"/>
          <p:cNvSpPr/>
          <p:nvPr/>
        </p:nvSpPr>
        <p:spPr>
          <a:xfrm>
            <a:off x="7805394" y="2064994"/>
            <a:ext cx="64102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644380" y="2064994"/>
            <a:ext cx="131032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props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096000" y="2805668"/>
            <a:ext cx="15114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 </a:t>
            </a:r>
            <a:r>
              <a:rPr lang="en-US" altLang="zh-CN" dirty="0"/>
              <a:t>=&gt; </a:t>
            </a:r>
            <a:r>
              <a:rPr lang="zh-CN" altLang="en-US" dirty="0"/>
              <a:t>父</a:t>
            </a:r>
            <a:endParaRPr lang="zh-CN" altLang="en-US" dirty="0"/>
          </a:p>
        </p:txBody>
      </p:sp>
      <p:sp>
        <p:nvSpPr>
          <p:cNvPr id="23" name="箭头: 右 11"/>
          <p:cNvSpPr/>
          <p:nvPr/>
        </p:nvSpPr>
        <p:spPr>
          <a:xfrm>
            <a:off x="7805394" y="2793512"/>
            <a:ext cx="64102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644380" y="2789642"/>
            <a:ext cx="131032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$emit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096000" y="3546343"/>
            <a:ext cx="15114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兄弟 </a:t>
            </a:r>
            <a:r>
              <a:rPr lang="en-US" altLang="zh-CN" dirty="0"/>
              <a:t>=&gt;</a:t>
            </a:r>
            <a:r>
              <a:rPr lang="zh-CN" altLang="en-US" dirty="0"/>
              <a:t>兄弟</a:t>
            </a:r>
            <a:endParaRPr lang="zh-CN" altLang="en-US" dirty="0"/>
          </a:p>
        </p:txBody>
      </p:sp>
      <p:sp>
        <p:nvSpPr>
          <p:cNvPr id="27" name="箭头: 右 15"/>
          <p:cNvSpPr/>
          <p:nvPr/>
        </p:nvSpPr>
        <p:spPr>
          <a:xfrm>
            <a:off x="7805394" y="3522030"/>
            <a:ext cx="64102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644380" y="3546343"/>
            <a:ext cx="131032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eventBus</a:t>
            </a:r>
            <a:endParaRPr lang="zh-CN" altLang="en-US" dirty="0"/>
          </a:p>
        </p:txBody>
      </p:sp>
      <p:sp>
        <p:nvSpPr>
          <p:cNvPr id="29" name="箭头: 右 17"/>
          <p:cNvSpPr/>
          <p:nvPr/>
        </p:nvSpPr>
        <p:spPr>
          <a:xfrm>
            <a:off x="10152668" y="3546343"/>
            <a:ext cx="64102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953025" y="4459527"/>
            <a:ext cx="179737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孙子 </a:t>
            </a:r>
            <a:r>
              <a:rPr lang="en-US" altLang="zh-CN" dirty="0"/>
              <a:t>=&gt; </a:t>
            </a:r>
            <a:r>
              <a:rPr lang="zh-CN" altLang="en-US" dirty="0"/>
              <a:t>爷爷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999507" y="4459527"/>
            <a:ext cx="179737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非关系型组件</a:t>
            </a:r>
            <a:endParaRPr lang="zh-CN" altLang="en-US" dirty="0"/>
          </a:p>
        </p:txBody>
      </p:sp>
      <p:sp>
        <p:nvSpPr>
          <p:cNvPr id="32" name="箭头: 右 21"/>
          <p:cNvSpPr/>
          <p:nvPr/>
        </p:nvSpPr>
        <p:spPr>
          <a:xfrm>
            <a:off x="10045989" y="4459527"/>
            <a:ext cx="64102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形 23" descr="问号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437" y="4118814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3" grpId="0" bldLvl="0" animBg="1"/>
      <p:bldP spid="19" grpId="0" bldLvl="0" animBg="1"/>
      <p:bldP spid="23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是什么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46400" y="2849245"/>
            <a:ext cx="6502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Vuex 是一个专为 Vue.js 应用程序开发的</a:t>
            </a: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状态管理模式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。它采用</a:t>
            </a: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集中式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存储管理应用的所有组件的状态，并以相应的规则保证状态以一种</a:t>
            </a: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可预测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的方式发生变化。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41680" y="1253490"/>
            <a:ext cx="94564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Vuex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是采用集中式管理组件依赖的共享数据的一个工具， 可以解决不同组件数据共享的问题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流程图: 接点 9"/>
          <p:cNvSpPr/>
          <p:nvPr/>
        </p:nvSpPr>
        <p:spPr>
          <a:xfrm>
            <a:off x="5107305" y="1966595"/>
            <a:ext cx="1747520" cy="1376045"/>
          </a:xfrm>
          <a:prstGeom prst="flowChartConnector">
            <a:avLst/>
          </a:prstGeom>
          <a:solidFill>
            <a:srgbClr val="B946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state</a:t>
            </a:r>
            <a:endParaRPr lang="en-US" altLang="zh-CN" sz="3200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6" name="流程图: 接点 12"/>
          <p:cNvSpPr/>
          <p:nvPr/>
        </p:nvSpPr>
        <p:spPr>
          <a:xfrm>
            <a:off x="3256915" y="3937635"/>
            <a:ext cx="1976755" cy="137604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mutaitions</a:t>
            </a:r>
            <a:endParaRPr lang="en-US" altLang="zh-CN" dirty="0" err="1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37" name="流程图: 接点 13"/>
          <p:cNvSpPr/>
          <p:nvPr/>
        </p:nvSpPr>
        <p:spPr>
          <a:xfrm>
            <a:off x="6854706" y="3937817"/>
            <a:ext cx="1492369" cy="1376314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actions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3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流程图: 接点 9"/>
          <p:cNvSpPr/>
          <p:nvPr/>
        </p:nvSpPr>
        <p:spPr>
          <a:xfrm>
            <a:off x="4970145" y="1686560"/>
            <a:ext cx="1812925" cy="762635"/>
          </a:xfrm>
          <a:prstGeom prst="flowChartConnector">
            <a:avLst/>
          </a:prstGeom>
          <a:solidFill>
            <a:srgbClr val="B946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state</a:t>
            </a:r>
            <a:endParaRPr lang="en-US" altLang="zh-CN" sz="3200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3" name="流程图: 接点 12"/>
          <p:cNvSpPr/>
          <p:nvPr/>
        </p:nvSpPr>
        <p:spPr>
          <a:xfrm>
            <a:off x="1355090" y="3062605"/>
            <a:ext cx="1993900" cy="76263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mutaitions</a:t>
            </a:r>
            <a:endParaRPr lang="en-US" altLang="zh-CN" dirty="0" err="1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14" name="流程图: 接点 13"/>
          <p:cNvSpPr/>
          <p:nvPr/>
        </p:nvSpPr>
        <p:spPr>
          <a:xfrm>
            <a:off x="5160645" y="4035425"/>
            <a:ext cx="1445260" cy="762635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actions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4" name="对话气泡: 圆角矩形 3"/>
          <p:cNvSpPr/>
          <p:nvPr/>
        </p:nvSpPr>
        <p:spPr>
          <a:xfrm>
            <a:off x="5863590" y="528955"/>
            <a:ext cx="1923415" cy="618490"/>
          </a:xfrm>
          <a:prstGeom prst="wedgeRoundRectCallout">
            <a:avLst>
              <a:gd name="adj1" fmla="val -47500"/>
              <a:gd name="adj2" fmla="val 1470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共享状态数据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cxnSp>
        <p:nvCxnSpPr>
          <p:cNvPr id="6" name="连接符: 肘形 5"/>
          <p:cNvCxnSpPr>
            <a:stCxn id="13" idx="6"/>
            <a:endCxn id="10" idx="2"/>
          </p:cNvCxnSpPr>
          <p:nvPr/>
        </p:nvCxnSpPr>
        <p:spPr>
          <a:xfrm flipV="1">
            <a:off x="3348990" y="2068195"/>
            <a:ext cx="1621155" cy="1376045"/>
          </a:xfrm>
          <a:prstGeom prst="bentConnector3">
            <a:avLst>
              <a:gd name="adj1" fmla="val 5002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对话气泡: 矩形 7"/>
          <p:cNvSpPr/>
          <p:nvPr/>
        </p:nvSpPr>
        <p:spPr>
          <a:xfrm>
            <a:off x="346710" y="1147445"/>
            <a:ext cx="2695575" cy="1045210"/>
          </a:xfrm>
          <a:prstGeom prst="wedgeRectCallout">
            <a:avLst>
              <a:gd name="adj1" fmla="val 30640"/>
              <a:gd name="adj2" fmla="val 129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state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必须通过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mutations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，只能执行</a:t>
            </a:r>
            <a:r>
              <a:rPr lang="zh-CN" altLang="en-US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同步代码</a:t>
            </a:r>
            <a:endParaRPr lang="en-US" altLang="zh-CN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1" name="连接符: 肘形 10"/>
          <p:cNvCxnSpPr>
            <a:stCxn id="14" idx="2"/>
            <a:endCxn id="13" idx="4"/>
          </p:cNvCxnSpPr>
          <p:nvPr/>
        </p:nvCxnSpPr>
        <p:spPr>
          <a:xfrm rot="10800000">
            <a:off x="2352040" y="3825240"/>
            <a:ext cx="2808605" cy="59182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对话气泡: 矩形 11"/>
          <p:cNvSpPr/>
          <p:nvPr/>
        </p:nvSpPr>
        <p:spPr>
          <a:xfrm>
            <a:off x="5961380" y="4916170"/>
            <a:ext cx="2919095" cy="782955"/>
          </a:xfrm>
          <a:prstGeom prst="wedgeRectCallout">
            <a:avLst>
              <a:gd name="adj1" fmla="val -38630"/>
              <a:gd name="adj2" fmla="val -85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执行异步操作，数据提交给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mutations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进行修改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8632825" y="2755900"/>
            <a:ext cx="2106295" cy="3816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组件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cxnSp>
        <p:nvCxnSpPr>
          <p:cNvPr id="20" name="连接符: 肘形 19"/>
          <p:cNvCxnSpPr>
            <a:stCxn id="18" idx="2"/>
            <a:endCxn id="14" idx="6"/>
          </p:cNvCxnSpPr>
          <p:nvPr/>
        </p:nvCxnSpPr>
        <p:spPr>
          <a:xfrm rot="5400000">
            <a:off x="7517765" y="2237105"/>
            <a:ext cx="1279525" cy="308038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话气泡: 矩形 20"/>
          <p:cNvSpPr/>
          <p:nvPr/>
        </p:nvSpPr>
        <p:spPr>
          <a:xfrm>
            <a:off x="9949180" y="3513455"/>
            <a:ext cx="1603375" cy="734695"/>
          </a:xfrm>
          <a:prstGeom prst="wedgeRectCallout">
            <a:avLst>
              <a:gd name="adj1" fmla="val -32030"/>
              <a:gd name="adj2" fmla="val -98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组件调用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aciton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连接符: 肘形 22"/>
          <p:cNvCxnSpPr>
            <a:stCxn id="10" idx="6"/>
            <a:endCxn id="18" idx="0"/>
          </p:cNvCxnSpPr>
          <p:nvPr/>
        </p:nvCxnSpPr>
        <p:spPr>
          <a:xfrm>
            <a:off x="6794500" y="2068195"/>
            <a:ext cx="2903220" cy="68770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对话气泡: 矩形 23"/>
          <p:cNvSpPr/>
          <p:nvPr/>
        </p:nvSpPr>
        <p:spPr>
          <a:xfrm>
            <a:off x="8710930" y="1147445"/>
            <a:ext cx="2178050" cy="539115"/>
          </a:xfrm>
          <a:prstGeom prst="wedgeRectCallout">
            <a:avLst>
              <a:gd name="adj1" fmla="val -37913"/>
              <a:gd name="adj2" fmla="val 112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状态在组件中引用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3" grpId="0" bldLvl="0" animBg="1"/>
      <p:bldP spid="14" grpId="0" bldLvl="0" animBg="1"/>
      <p:bldP spid="4" grpId="0" bldLvl="0" animBg="1"/>
      <p:bldP spid="8" grpId="0" bldLvl="0" animBg="1"/>
      <p:bldP spid="12" grpId="0" bldLvl="0" animBg="1"/>
      <p:bldP spid="18" grpId="0" bldLvl="0" animBg="1"/>
      <p:bldP spid="21" grpId="0" bldLvl="0" animBg="1"/>
      <p:bldP spid="2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vuex 初始化功能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2607945"/>
          </a:xfrm>
        </p:spPr>
        <p:txBody>
          <a:bodyPr/>
          <a:p>
            <a:r>
              <a:rPr lang="zh-CN" altLang="en-US"/>
              <a:t>安装</a:t>
            </a:r>
            <a:endParaRPr lang="zh-CN" altLang="en-US"/>
          </a:p>
          <a:p>
            <a:r>
              <a:rPr lang="zh-CN" altLang="en-US"/>
              <a:t>引入</a:t>
            </a:r>
            <a:endParaRPr lang="zh-CN" altLang="en-US"/>
          </a:p>
          <a:p>
            <a:r>
              <a:rPr lang="zh-CN" altLang="en-US"/>
              <a:t>注册</a:t>
            </a:r>
            <a:r>
              <a:rPr lang="en-US" altLang="zh-CN"/>
              <a:t>(</a:t>
            </a:r>
            <a:r>
              <a:rPr lang="zh-CN" altLang="en-US"/>
              <a:t>应用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/>
              <a:t>实例化</a:t>
            </a:r>
            <a:endParaRPr lang="zh-CN" altLang="en-US"/>
          </a:p>
          <a:p>
            <a:r>
              <a:rPr lang="zh-CN" altLang="en-US"/>
              <a:t>挂载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二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2518</Words>
  <Application>WPS 演示</Application>
  <PresentationFormat>宽屏</PresentationFormat>
  <Paragraphs>347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34</vt:i4>
      </vt:variant>
    </vt:vector>
  </HeadingPairs>
  <TitlesOfParts>
    <vt:vector size="58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阿里巴巴普惠体 Medium</vt:lpstr>
      <vt:lpstr>Verdana</vt:lpstr>
      <vt:lpstr>阿里巴巴普惠体</vt:lpstr>
      <vt:lpstr>Alibaba PuHuiTi M</vt:lpstr>
      <vt:lpstr>Segoe UI Light</vt:lpstr>
      <vt:lpstr>微软雅黑 Light</vt:lpstr>
      <vt:lpstr>Arial Unicode MS</vt:lpstr>
      <vt:lpstr>等线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人资项目</vt:lpstr>
      <vt:lpstr>PowerPoint 演示文稿</vt:lpstr>
      <vt:lpstr>介绍 </vt:lpstr>
      <vt:lpstr>为什么会有 Vuex</vt:lpstr>
      <vt:lpstr>PowerPoint 演示文稿</vt:lpstr>
      <vt:lpstr>Vuex 是什么</vt:lpstr>
      <vt:lpstr>PowerPoint 演示文稿</vt:lpstr>
      <vt:lpstr>PowerPoint 演示文稿</vt:lpstr>
      <vt:lpstr>vuex 初始化功能</vt:lpstr>
      <vt:lpstr>PowerPoint 演示文稿</vt:lpstr>
      <vt:lpstr>概念一 state</vt:lpstr>
      <vt:lpstr>定义state</vt:lpstr>
      <vt:lpstr>使用 state</vt:lpstr>
      <vt:lpstr>PowerPoint 演示文稿</vt:lpstr>
      <vt:lpstr>PowerPoint 演示文稿</vt:lpstr>
      <vt:lpstr>概念二 mutations</vt:lpstr>
      <vt:lpstr>定义mutations</vt:lpstr>
      <vt:lpstr>使用 mutations</vt:lpstr>
      <vt:lpstr>PowerPoint 演示文稿</vt:lpstr>
      <vt:lpstr>概念三 actions</vt:lpstr>
      <vt:lpstr>定义actions</vt:lpstr>
      <vt:lpstr>使用 actions</vt:lpstr>
      <vt:lpstr>PowerPoint 演示文稿</vt:lpstr>
      <vt:lpstr>概念四 getters</vt:lpstr>
      <vt:lpstr>定义getters</vt:lpstr>
      <vt:lpstr>使用 getters</vt:lpstr>
      <vt:lpstr>概念五 module</vt:lpstr>
      <vt:lpstr>PowerPoint 演示文稿</vt:lpstr>
      <vt:lpstr>模块化的简单应用</vt:lpstr>
      <vt:lpstr>PowerPoint 演示文稿</vt:lpstr>
      <vt:lpstr>模块化中的命名空间</vt:lpstr>
      <vt:lpstr>PowerPoint 演示文稿</vt:lpstr>
      <vt:lpstr>PowerPoint 演示文稿</vt:lpstr>
      <vt:lpstr>Vuex 基础总结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喂喂微来</cp:lastModifiedBy>
  <cp:revision>64</cp:revision>
  <dcterms:created xsi:type="dcterms:W3CDTF">2019-06-19T02:08:00Z</dcterms:created>
  <dcterms:modified xsi:type="dcterms:W3CDTF">2022-01-08T10:02:11Z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