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32"/>
  </p:notesMasterIdLst>
  <p:handoutMasterIdLst>
    <p:handoutMasterId r:id="rId33"/>
  </p:handout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84"/>
        <p:guide pos="38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0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人资系统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主页模块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Vuex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获取用户数据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24720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获取用户资料接口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31515"/>
            <a:ext cx="2354580" cy="2362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21430" y="16910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初始化state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430" y="2059305"/>
            <a:ext cx="6941820" cy="944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22700" y="3106420"/>
            <a:ext cx="4546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设置和删除用户资料   `mutations`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20" y="3635375"/>
            <a:ext cx="7498080" cy="17983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5620" y="466725"/>
            <a:ext cx="8260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封装获取用户资料action   `action`  `src/store/modules/user.js`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61455" y="3168650"/>
            <a:ext cx="5297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建立用户名的映射  `src/store/getters.js`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670" y="3806825"/>
            <a:ext cx="5955030" cy="1902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" y="911860"/>
            <a:ext cx="6766560" cy="1912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获取用户资料的时机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29890" y="1691005"/>
            <a:ext cx="63322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用户资料有个硬性要求，`必须有token`才可以获取</a:t>
            </a:r>
            <a:r>
              <a:rPr lang="en-US" altLang="zh-CN"/>
              <a:t>, </a:t>
            </a:r>
            <a:r>
              <a:rPr lang="zh-CN" altLang="en-US"/>
              <a:t>但是用户资料又是每个页面都必须的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685" y="2374265"/>
            <a:ext cx="6438265" cy="3329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0" y="3173095"/>
            <a:ext cx="4465320" cy="1303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头像接口合并数据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5405" y="1304925"/>
            <a:ext cx="69811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我们发现头像并不在接口的返回体中（接口原因），我们可以通过另一个接口来获取头像，并把头像合并到当前的资料中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" y="2726055"/>
            <a:ext cx="4137660" cy="2400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0" y="2095500"/>
            <a:ext cx="5989320" cy="266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09870" y="5010785"/>
            <a:ext cx="5680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修改完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之后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就可以在顶部获取了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也可以继续用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简化数据获取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异常图片处理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通过自定义指令的形式解决异常图片的处理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自定义指令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645" y="2003425"/>
            <a:ext cx="3657600" cy="2004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2845" y="16910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也可拆分出来封装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540" y="4320540"/>
            <a:ext cx="37204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记得传入的字符串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默认并不会作为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文件路径解析加载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require()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3780" y="1562100"/>
            <a:ext cx="2698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main.js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45" y="2178685"/>
            <a:ext cx="6286500" cy="34296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登出功能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登出仅仅是跳到登录页吗？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五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65608" y="1114896"/>
            <a:ext cx="1159497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1989055" y="1162030"/>
            <a:ext cx="810705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63710" y="1114896"/>
            <a:ext cx="1913643" cy="4619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删除用户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7" name="箭头: 右 6"/>
          <p:cNvSpPr/>
          <p:nvPr/>
        </p:nvSpPr>
        <p:spPr>
          <a:xfrm>
            <a:off x="5505253" y="1162030"/>
            <a:ext cx="810705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70482" y="1133749"/>
            <a:ext cx="1913643" cy="4619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删除用户资料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22730" y="1133749"/>
            <a:ext cx="1159497" cy="4619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回登录页</a:t>
            </a:r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8814061" y="1185597"/>
            <a:ext cx="810705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3875" y="1972945"/>
            <a:ext cx="6918960" cy="3642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Token失效的介入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主动介入</a:t>
            </a:r>
            <a:endParaRPr lang="zh-CN" altLang="en-US"/>
          </a:p>
          <a:p>
            <a:r>
              <a:rPr lang="zh-CN" altLang="en-US"/>
              <a:t>被动介入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六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失效主动介入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4300" y="1449070"/>
            <a:ext cx="94234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开门的钥匙不是一直有效的，如果一直有效，会有安全风险，所以我们尝试在客户端进行一下token的时间检查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8185" y="2131191"/>
            <a:ext cx="867266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登录</a:t>
            </a:r>
            <a:endParaRPr lang="zh-CN" altLang="en-US" dirty="0"/>
          </a:p>
        </p:txBody>
      </p:sp>
      <p:sp>
        <p:nvSpPr>
          <p:cNvPr id="14" name="箭头: 右 13"/>
          <p:cNvSpPr/>
          <p:nvPr/>
        </p:nvSpPr>
        <p:spPr>
          <a:xfrm>
            <a:off x="3100547" y="2131191"/>
            <a:ext cx="867265" cy="471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成功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12908" y="2131191"/>
            <a:ext cx="1234911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获取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6" name="箭头: 下 15"/>
          <p:cNvSpPr/>
          <p:nvPr/>
        </p:nvSpPr>
        <p:spPr>
          <a:xfrm>
            <a:off x="4646544" y="2743933"/>
            <a:ext cx="348792" cy="695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12908" y="3620626"/>
            <a:ext cx="1376316" cy="471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存入时间戳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73305" y="2131190"/>
            <a:ext cx="1291471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注入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9" name="箭头: 下 18"/>
          <p:cNvSpPr/>
          <p:nvPr/>
        </p:nvSpPr>
        <p:spPr>
          <a:xfrm>
            <a:off x="7144644" y="2743933"/>
            <a:ext cx="348792" cy="695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673305" y="3620626"/>
            <a:ext cx="1376316" cy="47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检查时间戳</a:t>
            </a:r>
            <a:endParaRPr lang="zh-CN" altLang="en-US" dirty="0"/>
          </a:p>
        </p:txBody>
      </p:sp>
      <p:sp>
        <p:nvSpPr>
          <p:cNvPr id="21" name="箭头: 下 20"/>
          <p:cNvSpPr/>
          <p:nvPr/>
        </p:nvSpPr>
        <p:spPr>
          <a:xfrm>
            <a:off x="7144644" y="4336130"/>
            <a:ext cx="414781" cy="695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超时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673305" y="5194902"/>
            <a:ext cx="1376316" cy="471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登出</a:t>
            </a:r>
            <a:endParaRPr lang="zh-CN" altLang="en-US" dirty="0"/>
          </a:p>
        </p:txBody>
      </p:sp>
      <p:sp>
        <p:nvSpPr>
          <p:cNvPr id="23" name="箭头: 右 22"/>
          <p:cNvSpPr/>
          <p:nvPr/>
        </p:nvSpPr>
        <p:spPr>
          <a:xfrm>
            <a:off x="8316715" y="3620626"/>
            <a:ext cx="867265" cy="471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正常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451074" y="3620625"/>
            <a:ext cx="1291471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继续请求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主页 </a:t>
            </a:r>
            <a:r>
              <a:rPr lang="en-US" altLang="zh-CN"/>
              <a:t>token </a:t>
            </a:r>
            <a:r>
              <a:rPr lang="zh-CN" altLang="en-US"/>
              <a:t>拦截处理</a:t>
            </a:r>
            <a:endParaRPr lang="zh-CN" altLang="en-US"/>
          </a:p>
          <a:p>
            <a:r>
              <a:rPr lang="en-US" altLang="zh-CN"/>
              <a:t>Layout </a:t>
            </a:r>
            <a:r>
              <a:rPr lang="zh-CN" altLang="en-US"/>
              <a:t>布局样式</a:t>
            </a:r>
            <a:endParaRPr lang="zh-CN" altLang="en-US"/>
          </a:p>
          <a:p>
            <a:r>
              <a:rPr lang="en-US" altLang="zh-CN"/>
              <a:t>Vuex </a:t>
            </a:r>
            <a:r>
              <a:rPr lang="zh-CN" altLang="en-US"/>
              <a:t>管理用户数据</a:t>
            </a:r>
            <a:endParaRPr lang="zh-CN" altLang="en-US"/>
          </a:p>
          <a:p>
            <a:r>
              <a:rPr lang="zh-CN" altLang="en-US"/>
              <a:t>异常图片处理</a:t>
            </a:r>
            <a:endParaRPr lang="zh-CN" altLang="en-US"/>
          </a:p>
          <a:p>
            <a:r>
              <a:rPr lang="zh-CN" altLang="en-US"/>
              <a:t>登出功能</a:t>
            </a:r>
            <a:endParaRPr lang="zh-CN" altLang="en-US"/>
          </a:p>
          <a:p>
            <a:r>
              <a:rPr lang="en-US" altLang="zh-CN"/>
              <a:t>token </a:t>
            </a:r>
            <a:r>
              <a:rPr lang="zh-CN" altLang="en-US"/>
              <a:t>失效的处理方式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" y="358140"/>
            <a:ext cx="4991100" cy="2971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60" y="3451225"/>
            <a:ext cx="6492240" cy="2331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62295" y="165989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封装持久化事件记录工具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22855" y="470979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登录成功即开始计时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17295" y="8356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src/utils/request.js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1226820"/>
            <a:ext cx="5143500" cy="4404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20" y="4099560"/>
            <a:ext cx="4290060" cy="1531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40220" y="2700020"/>
            <a:ext cx="3584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每次发请求都做判断</a:t>
            </a:r>
            <a:r>
              <a:rPr lang="en-US" altLang="zh-CN"/>
              <a:t>, </a:t>
            </a:r>
            <a:r>
              <a:rPr lang="zh-CN" altLang="en-US"/>
              <a:t>超时直接拒绝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Token失效的被动处理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1102995"/>
            <a:ext cx="6301740" cy="2712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30" y="3504565"/>
            <a:ext cx="5332095" cy="2146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主页布局小结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3715" y="1550670"/>
            <a:ext cx="6084570" cy="39439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主页 </a:t>
            </a:r>
            <a:r>
              <a:rPr lang="en-US" altLang="zh-CN">
                <a:sym typeface="+mn-ea"/>
              </a:rPr>
              <a:t>token </a:t>
            </a:r>
            <a:r>
              <a:rPr lang="zh-CN" altLang="en-US">
                <a:sym typeface="+mn-ea"/>
              </a:rPr>
              <a:t>拦截处理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我们已经完成了登录的过程，并且存储了token，但是此时主页并没有因为token的有无而被控制访问权限</a:t>
            </a:r>
            <a:endParaRPr lang="zh-CN" altLang="en-US"/>
          </a:p>
          <a:p>
            <a:r>
              <a:rPr lang="zh-CN" altLang="en-US"/>
              <a:t>我们需要根据token处理主页的访问权限问题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权限逻辑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3772" y="1536961"/>
            <a:ext cx="1602558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访问权限拦截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2650291" y="1701929"/>
            <a:ext cx="791851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决策 5"/>
          <p:cNvSpPr/>
          <p:nvPr/>
        </p:nvSpPr>
        <p:spPr>
          <a:xfrm>
            <a:off x="3547415" y="1536961"/>
            <a:ext cx="1979629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7" name="箭头: 下 6"/>
          <p:cNvSpPr/>
          <p:nvPr/>
        </p:nvSpPr>
        <p:spPr>
          <a:xfrm>
            <a:off x="4343979" y="2312315"/>
            <a:ext cx="386499" cy="68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8" name="流程图: 决策 7"/>
          <p:cNvSpPr/>
          <p:nvPr/>
        </p:nvSpPr>
        <p:spPr>
          <a:xfrm>
            <a:off x="3566266" y="3085315"/>
            <a:ext cx="1960778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是否登录页</a:t>
            </a:r>
            <a:endParaRPr lang="zh-CN" altLang="en-US" dirty="0"/>
          </a:p>
        </p:txBody>
      </p:sp>
      <p:sp>
        <p:nvSpPr>
          <p:cNvPr id="9" name="箭头: 下 8"/>
          <p:cNvSpPr/>
          <p:nvPr/>
        </p:nvSpPr>
        <p:spPr>
          <a:xfrm>
            <a:off x="4353405" y="3858315"/>
            <a:ext cx="386499" cy="68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7477" y="4621889"/>
            <a:ext cx="1178354" cy="5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跳到主页</a:t>
            </a:r>
            <a:endParaRPr lang="zh-CN" altLang="en-US" dirty="0"/>
          </a:p>
        </p:txBody>
      </p:sp>
      <p:sp>
        <p:nvSpPr>
          <p:cNvPr id="11" name="箭头: 右 10"/>
          <p:cNvSpPr/>
          <p:nvPr/>
        </p:nvSpPr>
        <p:spPr>
          <a:xfrm>
            <a:off x="5614254" y="3230252"/>
            <a:ext cx="963876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5632317" y="1681898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14" name="箭头: 下 13"/>
          <p:cNvSpPr/>
          <p:nvPr/>
        </p:nvSpPr>
        <p:spPr>
          <a:xfrm>
            <a:off x="7382167" y="2312315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71711" y="3240860"/>
            <a:ext cx="1207409" cy="3558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放过通行</a:t>
            </a:r>
            <a:endParaRPr lang="zh-CN" altLang="en-US" dirty="0"/>
          </a:p>
        </p:txBody>
      </p:sp>
      <p:sp>
        <p:nvSpPr>
          <p:cNvPr id="16" name="流程图: 决策 15"/>
          <p:cNvSpPr/>
          <p:nvPr/>
        </p:nvSpPr>
        <p:spPr>
          <a:xfrm>
            <a:off x="6683402" y="1561115"/>
            <a:ext cx="1751811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是否在白名单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>
            <a:off x="8645759" y="1697213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885374" y="1614729"/>
            <a:ext cx="1368455" cy="5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跳到登录页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8" grpId="0" bldLvl="0" animBg="1"/>
      <p:bldP spid="1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`src/permission.js`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315" y="1402715"/>
            <a:ext cx="4986020" cy="4315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Layout </a:t>
            </a:r>
            <a:r>
              <a:rPr lang="zh-CN" altLang="en-US"/>
              <a:t>布局样式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主页的左侧导航样式</a:t>
            </a:r>
            <a:endParaRPr lang="zh-CN" altLang="en-US"/>
          </a:p>
          <a:p>
            <a:r>
              <a:rPr lang="zh-CN" altLang="en-US"/>
              <a:t>头部内容的样式</a:t>
            </a:r>
            <a:endParaRPr lang="zh-CN" altLang="en-US"/>
          </a:p>
          <a:p>
            <a:r>
              <a:rPr lang="zh-CN" altLang="en-US"/>
              <a:t>可以直接拿 </a:t>
            </a:r>
            <a:r>
              <a:rPr lang="en-US" altLang="zh-CN"/>
              <a:t>markdown </a:t>
            </a:r>
            <a:r>
              <a:rPr lang="zh-CN" altLang="en-US"/>
              <a:t>资料的样式复制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Vuex </a:t>
            </a:r>
            <a:r>
              <a:rPr lang="zh-CN" altLang="en-US">
                <a:sym typeface="+mn-ea"/>
              </a:rPr>
              <a:t>管理用户数据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拦截器 </a:t>
            </a:r>
            <a:r>
              <a:rPr lang="en-US" altLang="zh-CN"/>
              <a:t>token </a:t>
            </a:r>
            <a:r>
              <a:rPr lang="zh-CN" altLang="en-US"/>
              <a:t>注入</a:t>
            </a:r>
            <a:endParaRPr lang="zh-CN" altLang="en-US"/>
          </a:p>
          <a:p>
            <a:r>
              <a:rPr lang="en-US" altLang="zh-CN"/>
              <a:t>Vuex </a:t>
            </a:r>
            <a:r>
              <a:rPr lang="zh-CN" altLang="en-US"/>
              <a:t>获取用户数据</a:t>
            </a:r>
            <a:endParaRPr lang="zh-CN" altLang="en-US"/>
          </a:p>
          <a:p>
            <a:r>
              <a:rPr lang="zh-CN" altLang="en-US"/>
              <a:t>用户数据获取时间点</a:t>
            </a:r>
            <a:endParaRPr lang="zh-CN" altLang="en-US"/>
          </a:p>
          <a:p>
            <a:r>
              <a:rPr lang="zh-CN" altLang="en-US"/>
              <a:t>头像数据的拼接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注入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91919" y="3071516"/>
            <a:ext cx="1480009" cy="44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调用接口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7" name="箭头: 右 16"/>
          <p:cNvSpPr/>
          <p:nvPr/>
        </p:nvSpPr>
        <p:spPr>
          <a:xfrm>
            <a:off x="3854731" y="3137505"/>
            <a:ext cx="867266" cy="311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800" y="3071516"/>
            <a:ext cx="1480009" cy="443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携带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02523" y="3103917"/>
            <a:ext cx="1715682" cy="44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后端服务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0" name="箭头: 右 19"/>
          <p:cNvSpPr/>
          <p:nvPr/>
        </p:nvSpPr>
        <p:spPr>
          <a:xfrm>
            <a:off x="6810033" y="3137503"/>
            <a:ext cx="867266" cy="311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7" name="箭头: 上下 26"/>
          <p:cNvSpPr/>
          <p:nvPr/>
        </p:nvSpPr>
        <p:spPr>
          <a:xfrm>
            <a:off x="5429431" y="3750697"/>
            <a:ext cx="484632" cy="8305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95054" y="4817393"/>
            <a:ext cx="1899500" cy="53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Axios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拦截器注入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6280" y="1691005"/>
            <a:ext cx="82194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headers中的Authorization相当于我们开门（调用接口）时`钥匙(token)`，我们在打开任何带安全权限的门的时候都需要`钥匙(token)` 如图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7" grpId="0" bldLvl="0" animBg="1"/>
      <p:bldP spid="2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6745" y="9423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`src/utils/request.js`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932305"/>
            <a:ext cx="8385175" cy="2993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演示</Application>
  <PresentationFormat>宽屏</PresentationFormat>
  <Paragraphs>173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人资系统</vt:lpstr>
      <vt:lpstr>PowerPoint 演示文稿</vt:lpstr>
      <vt:lpstr>主页 token 拦截处理</vt:lpstr>
      <vt:lpstr>权限逻辑</vt:lpstr>
      <vt:lpstr>`src/permission.js`</vt:lpstr>
      <vt:lpstr>Layout 布局样式</vt:lpstr>
      <vt:lpstr>Vuex 管理用户数据</vt:lpstr>
      <vt:lpstr>Token 注入</vt:lpstr>
      <vt:lpstr>PowerPoint 演示文稿</vt:lpstr>
      <vt:lpstr>Vuex 获取用户数据</vt:lpstr>
      <vt:lpstr>PowerPoint 演示文稿</vt:lpstr>
      <vt:lpstr>获取用户资料的时机</vt:lpstr>
      <vt:lpstr>头像接口合并数据</vt:lpstr>
      <vt:lpstr>异常图片处理</vt:lpstr>
      <vt:lpstr>自定义指令</vt:lpstr>
      <vt:lpstr>登出功能</vt:lpstr>
      <vt:lpstr>PowerPoint 演示文稿</vt:lpstr>
      <vt:lpstr>Token失效的介入</vt:lpstr>
      <vt:lpstr>Token 失效主动介入</vt:lpstr>
      <vt:lpstr>PowerPoint 演示文稿</vt:lpstr>
      <vt:lpstr>PowerPoint 演示文稿</vt:lpstr>
      <vt:lpstr>Token失效的被动处理</vt:lpstr>
      <vt:lpstr>主页布局小结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53</cp:revision>
  <dcterms:created xsi:type="dcterms:W3CDTF">2019-06-19T02:08:00Z</dcterms:created>
  <dcterms:modified xsi:type="dcterms:W3CDTF">2022-01-09T06:58:50Z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