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6"/>
  </p:notesMasterIdLst>
  <p:handoutMasterIdLst>
    <p:handoutMasterId r:id="rId27"/>
  </p:handoutMasterIdLst>
  <p:sldIdLst>
    <p:sldId id="25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组织架构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树形结构提取组件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680335"/>
          </a:xfrm>
        </p:spPr>
        <p:txBody>
          <a:bodyPr/>
          <a:p>
            <a:r>
              <a:rPr lang="zh-CN" altLang="en-US"/>
              <a:t>树形的顶级内容实际和子节点的内容是一致的，此时可以将该部分抽提成一个组件，节省代码</a:t>
            </a:r>
            <a:endParaRPr lang="zh-CN" altLang="en-US"/>
          </a:p>
          <a:p>
            <a:r>
              <a:rPr lang="zh-CN" altLang="en-US"/>
              <a:t>组件 `src/views/departments/components/tree-tools.vue`</a:t>
            </a:r>
            <a:endParaRPr lang="zh-CN" altLang="en-US"/>
          </a:p>
          <a:p>
            <a:r>
              <a:rPr lang="zh-CN" altLang="en-US"/>
              <a:t>在组织架构中应用操作栏组件</a:t>
            </a:r>
            <a:r>
              <a:rPr lang="en-US" altLang="zh-CN"/>
              <a:t>, </a:t>
            </a:r>
            <a:r>
              <a:rPr lang="zh-CN" altLang="en-US"/>
              <a:t>公司信息需要另外定义</a:t>
            </a:r>
            <a:r>
              <a:rPr lang="en-US" altLang="zh-CN"/>
              <a:t>, </a:t>
            </a:r>
            <a:r>
              <a:rPr lang="zh-CN" altLang="en-US"/>
              <a:t>通过 </a:t>
            </a:r>
            <a:r>
              <a:rPr lang="en-US" altLang="zh-CN"/>
              <a:t>is-root </a:t>
            </a:r>
            <a:r>
              <a:rPr lang="zh-CN" altLang="en-US"/>
              <a:t>进行区分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组织架构数据树形处理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接口封装</a:t>
            </a:r>
            <a:r>
              <a:rPr lang="en-US" altLang="zh-CN"/>
              <a:t>, </a:t>
            </a:r>
            <a:r>
              <a:rPr lang="zh-CN" altLang="en-US"/>
              <a:t>数据获取</a:t>
            </a:r>
            <a:endParaRPr lang="zh-CN" altLang="en-US"/>
          </a:p>
          <a:p>
            <a:r>
              <a:rPr lang="zh-CN" altLang="en-US"/>
              <a:t>实现数据转换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封装API接口，获取数据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3435" y="2205990"/>
            <a:ext cx="4130040" cy="2446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445" y="1372870"/>
            <a:ext cx="4281805" cy="5255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将数组数据转化成树形结构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6675" y="2319973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1, </a:t>
            </a:r>
            <a:r>
              <a:rPr lang="en-US" altLang="zh-CN" dirty="0" err="1"/>
              <a:t>pid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43619" y="2912519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2,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93104" y="2906324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3,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91105" y="3530660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4,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03495" y="3530660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5,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08610" y="3538006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6, </a:t>
            </a:r>
            <a:r>
              <a:rPr lang="en-US" altLang="zh-CN" dirty="0" err="1"/>
              <a:t>pid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cxnSp>
        <p:nvCxnSpPr>
          <p:cNvPr id="22" name="连接符: 肘形 21"/>
          <p:cNvCxnSpPr>
            <a:endCxn id="17" idx="0"/>
          </p:cNvCxnSpPr>
          <p:nvPr/>
        </p:nvCxnSpPr>
        <p:spPr>
          <a:xfrm rot="10800000" flipV="1">
            <a:off x="4839166" y="2697045"/>
            <a:ext cx="1555424" cy="2154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7" idx="2"/>
          </p:cNvCxnSpPr>
          <p:nvPr/>
        </p:nvCxnSpPr>
        <p:spPr>
          <a:xfrm rot="5400000">
            <a:off x="4021049" y="2713178"/>
            <a:ext cx="241068" cy="1395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17" idx="2"/>
            <a:endCxn id="20" idx="0"/>
          </p:cNvCxnSpPr>
          <p:nvPr/>
        </p:nvCxnSpPr>
        <p:spPr>
          <a:xfrm rot="5400000" flipV="1">
            <a:off x="5049203" y="3080068"/>
            <a:ext cx="240665" cy="660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4" idx="2"/>
            <a:endCxn id="18" idx="0"/>
          </p:cNvCxnSpPr>
          <p:nvPr/>
        </p:nvCxnSpPr>
        <p:spPr>
          <a:xfrm rot="5400000" flipV="1">
            <a:off x="6821170" y="2138680"/>
            <a:ext cx="208915" cy="1326515"/>
          </a:xfrm>
          <a:prstGeom prst="bentConnector3">
            <a:avLst>
              <a:gd name="adj1" fmla="val 501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8" idx="2"/>
            <a:endCxn id="21" idx="0"/>
          </p:cNvCxnSpPr>
          <p:nvPr/>
        </p:nvCxnSpPr>
        <p:spPr>
          <a:xfrm rot="5400000" flipV="1">
            <a:off x="8019415" y="2853055"/>
            <a:ext cx="254635" cy="1115695"/>
          </a:xfrm>
          <a:prstGeom prst="bentConnector3">
            <a:avLst>
              <a:gd name="adj1" fmla="val 501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2129790"/>
            <a:ext cx="714756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删除部门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封装删除接口，注册下拉菜单事件</a:t>
            </a:r>
            <a:endParaRPr lang="zh-CN" altLang="en-US"/>
          </a:p>
          <a:p>
            <a:r>
              <a:rPr lang="zh-CN" altLang="en-US"/>
              <a:t>调用接口</a:t>
            </a:r>
            <a:r>
              <a:rPr lang="en-US" altLang="zh-CN"/>
              <a:t>, </a:t>
            </a:r>
            <a:r>
              <a:rPr lang="zh-CN" altLang="en-US"/>
              <a:t>通知父组件更新页面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封装接口</a:t>
            </a:r>
            <a:r>
              <a:rPr lang="en-US" altLang="zh-CN"/>
              <a:t>,</a:t>
            </a:r>
            <a:r>
              <a:rPr lang="zh-CN" altLang="en-US"/>
              <a:t>监听菜单点击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1215390"/>
            <a:ext cx="4145280" cy="253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2297430"/>
            <a:ext cx="7071360" cy="3093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" y="3933825"/>
            <a:ext cx="3444240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调用删除接口，父组件更新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7320"/>
            <a:ext cx="5303520" cy="4206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5" y="2089785"/>
            <a:ext cx="5753100" cy="198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组织架构树形结构布局</a:t>
            </a:r>
            <a:endParaRPr lang="zh-CN" altLang="en-US"/>
          </a:p>
          <a:p>
            <a:r>
              <a:rPr lang="zh-CN" altLang="en-US"/>
              <a:t>树形结构提取组件</a:t>
            </a:r>
            <a:endParaRPr lang="zh-CN" altLang="en-US"/>
          </a:p>
          <a:p>
            <a:r>
              <a:rPr lang="zh-CN" altLang="en-US"/>
              <a:t>组织架构数据树形处理</a:t>
            </a:r>
            <a:endParaRPr lang="zh-CN" altLang="en-US"/>
          </a:p>
          <a:p>
            <a:r>
              <a:rPr lang="zh-CN" altLang="en-US"/>
              <a:t>删除部门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组织架构树形结构布局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实现组织架构头部内容</a:t>
            </a:r>
            <a:endParaRPr lang="zh-CN" altLang="en-US"/>
          </a:p>
          <a:p>
            <a:r>
              <a:rPr lang="zh-CN" altLang="en-US">
                <a:sym typeface="+mn-ea"/>
              </a:rPr>
              <a:t>认识树形架构</a:t>
            </a:r>
            <a:endParaRPr lang="zh-CN" altLang="en-US"/>
          </a:p>
          <a:p>
            <a:r>
              <a:rPr lang="zh-CN" altLang="en-US"/>
              <a:t>树形组件认识</a:t>
            </a:r>
            <a:endParaRPr lang="zh-CN" altLang="en-US"/>
          </a:p>
          <a:p>
            <a:r>
              <a:rPr lang="zh-CN" altLang="en-US"/>
              <a:t>组织架构树形的静态架构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组织架构头部内容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1691005"/>
            <a:ext cx="10499090" cy="2091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6080" y="4531995"/>
            <a:ext cx="379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el-card / el-row / el-col / el-dropdown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认识树形架构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05695" y="2833998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总公司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5407" y="3022534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总裁办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45407" y="3540681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人事总部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45407" y="412311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45407" y="505562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7070" y="3934577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销售部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57070" y="4353693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市场部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57070" y="4866244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销售部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57070" y="5285360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市场部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09775" y="1691005"/>
            <a:ext cx="817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一个企业的组织架构是该企业的灵魂，组织架构多常采用树形金字塔式结构，本章节，我们布局出页面的基本结构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7" grpId="0" bldLvl="0" animBg="1"/>
      <p:bldP spid="13" grpId="0" bldLvl="0" animBg="1"/>
      <p:bldP spid="12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树形组件认识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76270" y="1691005"/>
            <a:ext cx="5840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实现树形的结构，采用element的 </a:t>
            </a:r>
            <a:r>
              <a:rPr lang="en-US" altLang="zh-CN"/>
              <a:t>el-tree </a:t>
            </a:r>
            <a:r>
              <a:rPr lang="zh-CN" altLang="en-US"/>
              <a:t>组件</a:t>
            </a:r>
            <a:r>
              <a:rPr lang="zh-CN" altLang="en-US"/>
              <a:t>， 如图效果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905" y="2059305"/>
            <a:ext cx="7616825" cy="3652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1885950"/>
            <a:ext cx="6438900" cy="2827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1220" y="715010"/>
            <a:ext cx="681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data是组成树形数据的关键，如下的数据便能构建树形数据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" y="1273175"/>
            <a:ext cx="4166870" cy="4052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组织架构树形的静态架构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2855" y="3141980"/>
            <a:ext cx="3270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首先实现静态数据的组织架构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1402080"/>
            <a:ext cx="440436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8340" y="1132205"/>
            <a:ext cx="6787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接下来，对每个层级节点增加显示内容，此时需要用到tree的插槽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970" y="1500505"/>
            <a:ext cx="6595110" cy="4085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演示</Application>
  <PresentationFormat>宽屏</PresentationFormat>
  <Paragraphs>98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组织架构树形结构布局 </vt:lpstr>
      <vt:lpstr>组织架构头部内容</vt:lpstr>
      <vt:lpstr>认识树形架构</vt:lpstr>
      <vt:lpstr>树形组件认识</vt:lpstr>
      <vt:lpstr>PowerPoint 演示文稿</vt:lpstr>
      <vt:lpstr>组织架构树形的静态架构</vt:lpstr>
      <vt:lpstr>PowerPoint 演示文稿</vt:lpstr>
      <vt:lpstr>树形结构提取组件</vt:lpstr>
      <vt:lpstr>组织架构数据树形处理</vt:lpstr>
      <vt:lpstr>封装API接口，获取数据</vt:lpstr>
      <vt:lpstr>将数组数据转化成树形结构</vt:lpstr>
      <vt:lpstr>PowerPoint 演示文稿</vt:lpstr>
      <vt:lpstr>删除部门</vt:lpstr>
      <vt:lpstr>封装接口,监听菜单点击</vt:lpstr>
      <vt:lpstr>调用删除接口，父组件更新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54</cp:revision>
  <dcterms:created xsi:type="dcterms:W3CDTF">2019-06-19T02:08:00Z</dcterms:created>
  <dcterms:modified xsi:type="dcterms:W3CDTF">2022-01-09T07:39:42Z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