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22"/>
  </p:notesMasterIdLst>
  <p:handoutMasterIdLst>
    <p:handoutMasterId r:id="rId23"/>
  </p:handoutMasterIdLst>
  <p:sldIdLst>
    <p:sldId id="257" r:id="rId9"/>
    <p:sldId id="271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300" r:id="rId19"/>
    <p:sldId id="301" r:id="rId20"/>
    <p:sldId id="30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员工管理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798320"/>
            <a:ext cx="3832860" cy="2674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70" y="2499360"/>
            <a:ext cx="5303520" cy="2103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1755" y="1450975"/>
            <a:ext cx="5365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接着发送数据请求</a:t>
            </a:r>
            <a:endParaRPr lang="zh-CN" altLang="en-US"/>
          </a:p>
          <a:p>
            <a:r>
              <a:rPr lang="zh-CN" altLang="en-US"/>
              <a:t>其中 </a:t>
            </a:r>
            <a:r>
              <a:rPr lang="en-US" altLang="zh-CN"/>
              <a:t>loading </a:t>
            </a:r>
            <a:r>
              <a:rPr lang="zh-CN" altLang="en-US"/>
              <a:t>可以绑定在 </a:t>
            </a:r>
            <a:r>
              <a:rPr lang="en-US" altLang="zh-CN"/>
              <a:t>el-card v-loading </a:t>
            </a:r>
            <a:r>
              <a:rPr lang="zh-CN" altLang="en-US"/>
              <a:t>指令上控制加载状态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565" y="4602480"/>
            <a:ext cx="3451860" cy="815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绑定表格数据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5790" y="1518920"/>
            <a:ext cx="6103620" cy="4046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员工数据分页功能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分页参数</a:t>
            </a:r>
            <a:endParaRPr lang="zh-CN" altLang="en-US"/>
          </a:p>
          <a:p>
            <a:r>
              <a:rPr lang="zh-CN" altLang="en-US"/>
              <a:t>分页显示逻辑</a:t>
            </a:r>
            <a:endParaRPr lang="zh-CN" altLang="en-US"/>
          </a:p>
          <a:p>
            <a:r>
              <a:rPr lang="zh-CN" altLang="en-US"/>
              <a:t>分页功能实现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1725" y="1683385"/>
            <a:ext cx="315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</a:t>
            </a:r>
            <a:r>
              <a:rPr lang="zh-CN" altLang="en-US"/>
              <a:t>中声明数据管理翻页参数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2137410"/>
            <a:ext cx="3429000" cy="2583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40910" y="760730"/>
            <a:ext cx="568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绑定分页组件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910" y="1256665"/>
            <a:ext cx="6484620" cy="1882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75605" y="3463925"/>
            <a:ext cx="198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处理翻页逻辑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90" y="3851275"/>
            <a:ext cx="2804160" cy="122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封装一个通用的工具栏</a:t>
            </a:r>
            <a:endParaRPr lang="zh-CN" altLang="en-US"/>
          </a:p>
          <a:p>
            <a:r>
              <a:rPr lang="zh-CN" altLang="en-US"/>
              <a:t>页面的基本布局结构</a:t>
            </a:r>
            <a:endParaRPr lang="zh-CN" altLang="en-US"/>
          </a:p>
          <a:p>
            <a:r>
              <a:rPr lang="zh-CN" altLang="en-US"/>
              <a:t>员工列表数据的请求</a:t>
            </a:r>
            <a:endParaRPr lang="zh-CN" altLang="en-US"/>
          </a:p>
          <a:p>
            <a:r>
              <a:rPr lang="zh-CN" altLang="en-US"/>
              <a:t>分页功能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封装一个通用的工具栏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在后续的业务开发中，经常会用到一个类似工具栏，作为公共组件，进行一下封装</a:t>
            </a:r>
            <a:endParaRPr lang="zh-CN" altLang="en-US"/>
          </a:p>
          <a:p>
            <a:r>
              <a:rPr lang="zh-CN" altLang="en-US"/>
              <a:t>讲解封装第三方组件的方法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8670" y="678180"/>
            <a:ext cx="6306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组件 `src/components/PageTools/index.vue`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1046480"/>
            <a:ext cx="5562600" cy="4145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65" y="1046480"/>
            <a:ext cx="2087880" cy="2415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2825115"/>
            <a:ext cx="331914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组件统一注册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76855" y="2275205"/>
            <a:ext cx="67589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为了方便所有的页面都可以不用引用该组件，可以进行全局注册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如何注册一个全局组件</a:t>
            </a:r>
            <a:r>
              <a:rPr lang="en-US" altLang="zh-CN"/>
              <a:t>?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2. 如果有很多全局组件怎么办</a:t>
            </a:r>
            <a:r>
              <a:rPr lang="en-US" altLang="zh-CN"/>
              <a:t>?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3. 像饿了么这些组件库是怎么进行大量组件的注册的</a:t>
            </a:r>
            <a:endParaRPr lang="zh-CN" altLang="en-US"/>
          </a:p>
          <a:p>
            <a:r>
              <a:rPr lang="zh-CN" altLang="en-US"/>
              <a:t>   Vue.use() 插件注册机制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0" y="1475105"/>
            <a:ext cx="4053840" cy="2446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40" y="2770505"/>
            <a:ext cx="3429000" cy="1150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39010" y="4483100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这样写的好处在于</a:t>
            </a:r>
            <a:r>
              <a:rPr lang="en-US" altLang="zh-CN"/>
              <a:t>, </a:t>
            </a:r>
            <a:r>
              <a:rPr lang="zh-CN" altLang="en-US"/>
              <a:t>如果编写类似饿了么之类的组件库</a:t>
            </a:r>
            <a:r>
              <a:rPr lang="en-US" altLang="zh-CN"/>
              <a:t>, </a:t>
            </a:r>
            <a:r>
              <a:rPr lang="zh-CN" altLang="en-US"/>
              <a:t>供别人使用</a:t>
            </a:r>
            <a:r>
              <a:rPr lang="en-US" altLang="zh-CN"/>
              <a:t>, </a:t>
            </a:r>
            <a:r>
              <a:rPr lang="zh-CN" altLang="en-US"/>
              <a:t>你只需要维护自己的 </a:t>
            </a:r>
            <a:r>
              <a:rPr lang="en-US" altLang="zh-CN"/>
              <a:t>install </a:t>
            </a:r>
            <a:r>
              <a:rPr lang="zh-CN" altLang="en-US"/>
              <a:t>方法</a:t>
            </a:r>
            <a:r>
              <a:rPr lang="en-US" altLang="zh-CN"/>
              <a:t>, </a:t>
            </a:r>
            <a:r>
              <a:rPr lang="zh-CN" altLang="en-US"/>
              <a:t>别人引入使用</a:t>
            </a:r>
            <a:r>
              <a:rPr lang="en-US" altLang="zh-CN"/>
              <a:t>, </a:t>
            </a:r>
            <a:r>
              <a:rPr lang="zh-CN" altLang="en-US"/>
              <a:t>只需要 </a:t>
            </a:r>
            <a:r>
              <a:rPr lang="en-US" altLang="zh-CN"/>
              <a:t>Vue.use </a:t>
            </a:r>
            <a:r>
              <a:rPr lang="zh-CN" altLang="en-US"/>
              <a:t>即可</a:t>
            </a:r>
            <a:r>
              <a:rPr lang="en-US" altLang="zh-CN"/>
              <a:t>, </a:t>
            </a:r>
            <a:r>
              <a:rPr lang="zh-CN" altLang="en-US"/>
              <a:t>侵入性更小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员工列表基本布局结构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调用注册好的工具栏组件</a:t>
            </a:r>
            <a:endParaRPr lang="zh-CN" altLang="en-US"/>
          </a:p>
          <a:p>
            <a:r>
              <a:rPr lang="zh-CN" altLang="en-US"/>
              <a:t>基本表格布局和分页组件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1423035"/>
            <a:ext cx="5196840" cy="1798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928370"/>
            <a:ext cx="5385435" cy="3396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4650105"/>
            <a:ext cx="6248400" cy="883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员工列表数据的请求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封装 </a:t>
            </a:r>
            <a:r>
              <a:rPr lang="en-US" altLang="zh-CN"/>
              <a:t>api </a:t>
            </a:r>
            <a:r>
              <a:rPr lang="zh-CN" altLang="en-US"/>
              <a:t>请求</a:t>
            </a:r>
            <a:endParaRPr lang="zh-CN" altLang="en-US"/>
          </a:p>
          <a:p>
            <a:r>
              <a:rPr lang="zh-CN" altLang="en-US"/>
              <a:t>获取数据</a:t>
            </a:r>
            <a:endParaRPr lang="zh-CN" altLang="en-US"/>
          </a:p>
          <a:p>
            <a:r>
              <a:rPr lang="zh-CN" altLang="en-US"/>
              <a:t>绑定表格数据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演示</Application>
  <PresentationFormat>宽屏</PresentationFormat>
  <Paragraphs>65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封装一个通用的工具栏</vt:lpstr>
      <vt:lpstr>PowerPoint 演示文稿</vt:lpstr>
      <vt:lpstr>组件统一注册</vt:lpstr>
      <vt:lpstr>PowerPoint 演示文稿</vt:lpstr>
      <vt:lpstr>员工列表基本布局结构</vt:lpstr>
      <vt:lpstr>PowerPoint 演示文稿</vt:lpstr>
      <vt:lpstr>员工列表数据的请求</vt:lpstr>
      <vt:lpstr>PowerPoint 演示文稿</vt:lpstr>
      <vt:lpstr>绑定表格数据</vt:lpstr>
      <vt:lpstr>员工数据分页功能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78</cp:revision>
  <dcterms:created xsi:type="dcterms:W3CDTF">2019-06-19T02:08:00Z</dcterms:created>
  <dcterms:modified xsi:type="dcterms:W3CDTF">2021-04-18T09:06:31Z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