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32"/>
  </p:notesMasterIdLst>
  <p:handoutMasterIdLst>
    <p:handoutMasterId r:id="rId33"/>
  </p:handoutMasterIdLst>
  <p:sldIdLst>
    <p:sldId id="257" r:id="rId9"/>
    <p:sldId id="310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3" r:id="rId18"/>
    <p:sldId id="314" r:id="rId19"/>
    <p:sldId id="315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员工管理</a:t>
            </a:r>
            <a:r>
              <a:rPr lang="en-US" altLang="zh-CN"/>
              <a:t>(</a:t>
            </a:r>
            <a:r>
              <a:rPr lang="zh-CN" altLang="en-US"/>
              <a:t>二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2368550"/>
            <a:ext cx="10380345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封装导入组件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首先封装一个类似的组件，首先需要注意的是，类似功能，vue-element-admin已经提供了，我们只需要改造即可</a:t>
            </a:r>
            <a:endParaRPr lang="zh-CN" altLang="en-US"/>
          </a:p>
          <a:p>
            <a:r>
              <a:rPr lang="zh-CN"/>
              <a:t>这个导入组件</a:t>
            </a:r>
            <a:r>
              <a:rPr lang="en-US" altLang="zh-CN"/>
              <a:t>, </a:t>
            </a:r>
            <a:r>
              <a:rPr lang="zh-CN" altLang="en-US"/>
              <a:t>不一定只用在员工导入</a:t>
            </a:r>
            <a:r>
              <a:rPr lang="en-US" altLang="zh-CN"/>
              <a:t>, </a:t>
            </a:r>
            <a:r>
              <a:rPr lang="zh-CN" altLang="en-US"/>
              <a:t>所以创建一个公共页面处理导入功能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四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创建全局组件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10535" y="1630045"/>
            <a:ext cx="61709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将vue-element-admin提供的导入功能新建一个组件，位置： `src/components/UploadExcel`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0535" y="2275205"/>
            <a:ext cx="4602480" cy="906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35" y="3355975"/>
            <a:ext cx="5482590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修改样式和布局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230" y="2954655"/>
            <a:ext cx="6987540" cy="1760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24655" y="2292350"/>
            <a:ext cx="374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根据讲义提供的代码</a:t>
            </a:r>
            <a:r>
              <a:rPr lang="en-US" altLang="zh-CN"/>
              <a:t>, </a:t>
            </a:r>
            <a:r>
              <a:rPr lang="zh-CN" altLang="en-US"/>
              <a:t>修改样式如下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建立导入的页面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43075" y="1801495"/>
            <a:ext cx="8705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新建一个公共的导入页面，挂载到静态路由 `src/router/index.js` </a:t>
            </a:r>
            <a:r>
              <a:rPr lang="en-US" altLang="zh-CN"/>
              <a:t>(</a:t>
            </a:r>
            <a:r>
              <a:rPr lang="zh-CN" altLang="en-US"/>
              <a:t>不属于带权限模块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6585" y="2769235"/>
            <a:ext cx="4564380" cy="1988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70" y="3062605"/>
            <a:ext cx="3916680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分析导入代码逻辑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接口的数据要求</a:t>
            </a:r>
            <a:endParaRPr lang="zh-CN" altLang="en-US"/>
          </a:p>
          <a:p>
            <a:r>
              <a:rPr lang="zh-CN" altLang="en-US"/>
              <a:t>组件获取的数据格式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五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接口数据格式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691005"/>
            <a:ext cx="3352800" cy="2697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635" y="1691005"/>
            <a:ext cx="2773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后台需要的数据结构如下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35" y="2059305"/>
            <a:ext cx="6055995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组件获取的数据格式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1755"/>
            <a:ext cx="4726940" cy="1634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42330" y="2611755"/>
            <a:ext cx="469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数据能够获取</a:t>
            </a:r>
            <a:r>
              <a:rPr lang="en-US" altLang="zh-CN"/>
              <a:t>, </a:t>
            </a:r>
            <a:r>
              <a:rPr lang="zh-CN" altLang="en-US"/>
              <a:t>但是跟 </a:t>
            </a:r>
            <a:r>
              <a:rPr lang="en-US" altLang="zh-CN"/>
              <a:t>api </a:t>
            </a:r>
            <a:r>
              <a:rPr lang="zh-CN" altLang="en-US"/>
              <a:t>接口需求不一致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42330" y="3324225"/>
            <a:ext cx="4645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数组包裹用户对象</a:t>
            </a:r>
            <a:r>
              <a:rPr lang="en-US" altLang="zh-CN"/>
              <a:t>, </a:t>
            </a:r>
            <a:r>
              <a:rPr lang="zh-CN" altLang="en-US"/>
              <a:t>这是对的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key </a:t>
            </a:r>
            <a:r>
              <a:rPr lang="zh-CN" altLang="en-US"/>
              <a:t>都是中文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日期是个 </a:t>
            </a:r>
            <a:r>
              <a:rPr lang="en-US" altLang="zh-CN"/>
              <a:t>5 </a:t>
            </a:r>
            <a:r>
              <a:rPr lang="zh-CN" altLang="en-US"/>
              <a:t>位数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实现员工导入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中英文 </a:t>
            </a:r>
            <a:r>
              <a:rPr lang="en-US" altLang="zh-CN"/>
              <a:t>key </a:t>
            </a:r>
            <a:r>
              <a:rPr lang="zh-CN" altLang="en-US"/>
              <a:t>的转换</a:t>
            </a:r>
            <a:endParaRPr lang="zh-CN" altLang="en-US"/>
          </a:p>
          <a:p>
            <a:r>
              <a:rPr lang="zh-CN" altLang="en-US"/>
              <a:t>日期格式的转换</a:t>
            </a:r>
            <a:endParaRPr lang="zh-CN" altLang="en-US"/>
          </a:p>
          <a:p>
            <a:r>
              <a:rPr lang="zh-CN" altLang="en-US"/>
              <a:t>完成导入测试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六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中英文 </a:t>
            </a:r>
            <a:r>
              <a:rPr lang="en-US" altLang="zh-CN">
                <a:sym typeface="+mn-ea"/>
              </a:rPr>
              <a:t>key </a:t>
            </a:r>
            <a:r>
              <a:rPr lang="zh-CN" altLang="en-US">
                <a:sym typeface="+mn-ea"/>
              </a:rPr>
              <a:t>的转换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315" y="1613535"/>
            <a:ext cx="6689725" cy="3905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1880" y="3105150"/>
            <a:ext cx="3224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准备源数据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准备字典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遍历用户数组获取用户对象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列格式化属性处理聘用形式</a:t>
            </a:r>
            <a:endParaRPr lang="zh-CN" altLang="en-US"/>
          </a:p>
          <a:p>
            <a:r>
              <a:rPr lang="zh-CN" altLang="en-US">
                <a:sym typeface="+mn-ea"/>
              </a:rPr>
              <a:t>过滤器处理时间格式</a:t>
            </a:r>
            <a:endParaRPr lang="zh-CN" altLang="en-US"/>
          </a:p>
          <a:p>
            <a:r>
              <a:rPr lang="en-US" altLang="zh-CN">
                <a:sym typeface="+mn-ea"/>
              </a:rPr>
              <a:t>el-switch </a:t>
            </a:r>
            <a:r>
              <a:rPr lang="zh-CN" altLang="en-US">
                <a:sym typeface="+mn-ea"/>
              </a:rPr>
              <a:t>处理账号状态</a:t>
            </a:r>
            <a:endParaRPr lang="zh-CN" altLang="en-US"/>
          </a:p>
          <a:p>
            <a:r>
              <a:rPr lang="zh-CN" altLang="en-US">
                <a:sym typeface="+mn-ea"/>
              </a:rPr>
              <a:t>封装导入组件</a:t>
            </a:r>
            <a:endParaRPr lang="zh-CN" altLang="en-US"/>
          </a:p>
          <a:p>
            <a:r>
              <a:rPr lang="zh-CN" altLang="en-US">
                <a:sym typeface="+mn-ea"/>
              </a:rPr>
              <a:t>分析导入代码逻辑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实现员工导入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1909445"/>
            <a:ext cx="6301740" cy="3566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08730" y="1308100"/>
            <a:ext cx="457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</a:t>
            </a:r>
            <a:r>
              <a:rPr lang="zh-CN" altLang="en-US"/>
              <a:t>针对每个用户转换成 英文 </a:t>
            </a:r>
            <a:r>
              <a:rPr lang="en-US" altLang="zh-CN"/>
              <a:t>key </a:t>
            </a:r>
            <a:r>
              <a:rPr lang="zh-CN" altLang="en-US"/>
              <a:t>的数据格式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日期格式的转换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51635" y="1853565"/>
            <a:ext cx="8888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当excel中有日期格式的时候，实际转化的值为一个数字，我们需要一个方法进行转化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545" y="2556510"/>
            <a:ext cx="601027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5895" y="1625600"/>
            <a:ext cx="6760210" cy="3930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36010" y="1044575"/>
            <a:ext cx="4919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在转换中英文 </a:t>
            </a:r>
            <a:r>
              <a:rPr lang="en-US" altLang="zh-CN"/>
              <a:t>key </a:t>
            </a:r>
            <a:r>
              <a:rPr lang="zh-CN" altLang="en-US"/>
              <a:t>的函数</a:t>
            </a:r>
            <a:r>
              <a:rPr lang="en-US" altLang="zh-CN"/>
              <a:t>, </a:t>
            </a:r>
            <a:r>
              <a:rPr lang="zh-CN" altLang="en-US"/>
              <a:t>对日期进行特殊处理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完成导入测试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53105" y="2691130"/>
            <a:ext cx="56851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数据转换完毕以后</a:t>
            </a:r>
            <a:r>
              <a:rPr lang="en-US" altLang="zh-CN"/>
              <a:t>, </a:t>
            </a:r>
            <a:r>
              <a:rPr lang="zh-CN" altLang="en-US"/>
              <a:t>发送请求即可</a:t>
            </a:r>
            <a:r>
              <a:rPr lang="en-US" altLang="zh-CN"/>
              <a:t>, </a:t>
            </a:r>
            <a:r>
              <a:rPr lang="zh-CN" altLang="en-US"/>
              <a:t>几点补充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注意测试前修改手机号</a:t>
            </a:r>
            <a:r>
              <a:rPr lang="en-US" altLang="zh-CN"/>
              <a:t>, </a:t>
            </a:r>
            <a:r>
              <a:rPr lang="zh-CN" altLang="en-US"/>
              <a:t>相同手机号会报错系统繁忙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员工页点击按钮跳转到导入页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导入完毕回退到员工页面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列格式化属性处理聘用形式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列表中的聘用形式/入职时间和账户状态需要进行显示内容的处理</a:t>
            </a:r>
            <a:endParaRPr lang="zh-CN" altLang="en-US"/>
          </a:p>
          <a:p>
            <a:r>
              <a:rPr lang="zh-CN" altLang="en-US"/>
              <a:t>枚举数据的说明</a:t>
            </a:r>
            <a:endParaRPr lang="zh-CN" altLang="en-US"/>
          </a:p>
          <a:p>
            <a:r>
              <a:rPr lang="zh-CN" altLang="en-US"/>
              <a:t>使用列格式化属性</a:t>
            </a:r>
            <a:r>
              <a:rPr lang="en-US" altLang="zh-CN"/>
              <a:t>+</a:t>
            </a:r>
            <a:r>
              <a:rPr lang="zh-CN" altLang="en-US"/>
              <a:t>枚举数据处理聘用形式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枚举数据的说明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62075" y="1322705"/>
            <a:ext cx="5209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所谓枚举就是把可能的值和标识一一列举出来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075" y="2007870"/>
            <a:ext cx="3253740" cy="2842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60" y="2042160"/>
            <a:ext cx="2849880" cy="2773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74355" y="3106420"/>
            <a:ext cx="2567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可以方便地管理和转换</a:t>
            </a:r>
            <a:endParaRPr lang="zh-CN" altLang="en-US"/>
          </a:p>
          <a:p>
            <a:r>
              <a:rPr lang="zh-CN" altLang="en-US"/>
              <a:t>标识符和对应的变量值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处理聘用形式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44113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使用列格式化属性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枚举数据处理聘用形式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2482215"/>
            <a:ext cx="8987790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过滤器处理时间格式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针对入职时间，我们可以采用作用域插槽进行处理</a:t>
            </a:r>
            <a:endParaRPr lang="zh-CN" altLang="en-US"/>
          </a:p>
          <a:p>
            <a:r>
              <a:rPr lang="zh-CN" altLang="en-US"/>
              <a:t>过滤器基本用法</a:t>
            </a:r>
            <a:endParaRPr lang="zh-CN" altLang="en-US"/>
          </a:p>
          <a:p>
            <a:r>
              <a:rPr lang="zh-CN" altLang="en-US"/>
              <a:t>引入所有预设过滤器</a:t>
            </a:r>
            <a:endParaRPr lang="zh-CN" altLang="en-US"/>
          </a:p>
          <a:p>
            <a:r>
              <a:rPr lang="zh-CN" altLang="en-US"/>
              <a:t>统一注册过滤器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过滤器的基本用法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2008505"/>
            <a:ext cx="9738360" cy="2840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引入并注册预设过滤器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100114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问题来了，过滤器从哪里呢？当然可以自己编写</a:t>
            </a:r>
            <a:r>
              <a:rPr lang="en-US" altLang="zh-CN"/>
              <a:t>, </a:t>
            </a:r>
            <a:r>
              <a:rPr lang="zh-CN" altLang="en-US"/>
              <a:t>这个项目当中</a:t>
            </a:r>
            <a:r>
              <a:rPr lang="en-US" altLang="zh-CN"/>
              <a:t>, </a:t>
            </a:r>
            <a:r>
              <a:rPr lang="zh-CN" altLang="en-US"/>
              <a:t>已经为大家预先创建了大量过滤器</a:t>
            </a:r>
            <a:r>
              <a:rPr lang="en-US" altLang="zh-CN"/>
              <a:t>, </a:t>
            </a:r>
            <a:r>
              <a:rPr lang="zh-CN" altLang="en-US"/>
              <a:t>可以直接拿进来使用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0740" y="2690495"/>
            <a:ext cx="10510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在`资源/过滤器`中，我们提供了若干工具方法，我们可以将其转化成过滤器，首先将其拷贝到`src`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0740" y="3390265"/>
            <a:ext cx="10469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在`main.js`中将工具方法转化成过滤器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7290" y="3758565"/>
            <a:ext cx="5384800" cy="1624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el-switch </a:t>
            </a:r>
            <a:r>
              <a:rPr lang="zh-CN" altLang="en-US">
                <a:sym typeface="+mn-ea"/>
              </a:rPr>
              <a:t>处理账号状态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现在剩下一个账号状态</a:t>
            </a:r>
            <a:r>
              <a:rPr lang="en-US" altLang="zh-CN"/>
              <a:t>, </a:t>
            </a:r>
            <a:r>
              <a:rPr lang="zh-CN" altLang="en-US"/>
              <a:t>使用开关组件处理即可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演示</Application>
  <PresentationFormat>宽屏</PresentationFormat>
  <Paragraphs>124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列格式化属性处理聘用形式</vt:lpstr>
      <vt:lpstr>枚举数据的说明</vt:lpstr>
      <vt:lpstr>处理聘用形式 </vt:lpstr>
      <vt:lpstr>过滤器处理时间格式 </vt:lpstr>
      <vt:lpstr>过滤器的基本用法</vt:lpstr>
      <vt:lpstr>引入并注册预设过滤器</vt:lpstr>
      <vt:lpstr>el-switch 处理账号状态</vt:lpstr>
      <vt:lpstr>PowerPoint 演示文稿</vt:lpstr>
      <vt:lpstr>封装导入组件</vt:lpstr>
      <vt:lpstr>创建全局组件</vt:lpstr>
      <vt:lpstr>修改样式和布局</vt:lpstr>
      <vt:lpstr>建立导入的页面</vt:lpstr>
      <vt:lpstr>分析导入代码逻辑</vt:lpstr>
      <vt:lpstr>接口数据格式</vt:lpstr>
      <vt:lpstr>组件获取的数据格式</vt:lpstr>
      <vt:lpstr>实现员工导入</vt:lpstr>
      <vt:lpstr>中英文 key 的转换 </vt:lpstr>
      <vt:lpstr>PowerPoint 演示文稿</vt:lpstr>
      <vt:lpstr>日期格式的转换</vt:lpstr>
      <vt:lpstr>PowerPoint 演示文稿</vt:lpstr>
      <vt:lpstr>完成导入测试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90</cp:revision>
  <dcterms:created xsi:type="dcterms:W3CDTF">2019-06-19T02:08:00Z</dcterms:created>
  <dcterms:modified xsi:type="dcterms:W3CDTF">2021-04-21T02:05:24Z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