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6"/>
  </p:notesMasterIdLst>
  <p:handoutMasterIdLst>
    <p:handoutMasterId r:id="rId27"/>
  </p:handoutMasterIdLst>
  <p:sldIdLst>
    <p:sldId id="257" r:id="rId9"/>
    <p:sldId id="357" r:id="rId10"/>
    <p:sldId id="358" r:id="rId11"/>
    <p:sldId id="361" r:id="rId12"/>
    <p:sldId id="362" r:id="rId13"/>
    <p:sldId id="363" r:id="rId14"/>
    <p:sldId id="364" r:id="rId15"/>
    <p:sldId id="365" r:id="rId16"/>
    <p:sldId id="359" r:id="rId17"/>
    <p:sldId id="366" r:id="rId18"/>
    <p:sldId id="367" r:id="rId19"/>
    <p:sldId id="368" r:id="rId20"/>
    <p:sldId id="360" r:id="rId21"/>
    <p:sldId id="37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员工管理</a:t>
            </a:r>
            <a:r>
              <a:rPr lang="en-US" altLang="zh-CN"/>
              <a:t>(</a:t>
            </a:r>
            <a:r>
              <a:rPr lang="zh-CN" altLang="en-US"/>
              <a:t>五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员工列表显示图片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691005"/>
            <a:ext cx="5378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员工的头像可以在列表项中添加一列来进行显示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2134870"/>
            <a:ext cx="728472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3950" y="983615"/>
            <a:ext cx="7864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尝试用之前的指令来处理图片的异常问题，但是发现只有一些图片能显示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790700"/>
            <a:ext cx="85725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自定义指令改进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05455" y="1691005"/>
            <a:ext cx="61810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给img赋值空的src不能触发错误事件</a:t>
            </a:r>
            <a:r>
              <a:rPr lang="en-US" altLang="zh-CN"/>
              <a:t>, </a:t>
            </a:r>
            <a:r>
              <a:rPr lang="zh-CN" altLang="en-US"/>
              <a:t>需要判断空值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不单插入时需要</a:t>
            </a:r>
            <a:r>
              <a:rPr lang="en-US" altLang="zh-CN"/>
              <a:t>, </a:t>
            </a:r>
            <a:r>
              <a:rPr lang="zh-CN" altLang="en-US"/>
              <a:t>父页面更新数据时</a:t>
            </a:r>
            <a:r>
              <a:rPr lang="en-US" altLang="zh-CN"/>
              <a:t>, </a:t>
            </a:r>
            <a:r>
              <a:rPr lang="zh-CN" altLang="en-US"/>
              <a:t>也需要判断空值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0135" y="2336165"/>
            <a:ext cx="4951095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打印员工信息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新建打印页面及路由</a:t>
            </a:r>
            <a:endParaRPr lang="zh-CN" altLang="en-US"/>
          </a:p>
          <a:p>
            <a:r>
              <a:rPr lang="zh-CN" altLang="en-US"/>
              <a:t>原生打印方式</a:t>
            </a:r>
            <a:endParaRPr lang="zh-CN" altLang="en-US"/>
          </a:p>
          <a:p>
            <a:r>
              <a:rPr lang="zh-CN" altLang="en-US"/>
              <a:t>利用vue-print-nb进行打印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创建页面并配置路由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213610"/>
            <a:ext cx="579120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完成详情到打印的跳转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1306830"/>
            <a:ext cx="679704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原生打印方式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1770" y="2967990"/>
            <a:ext cx="4188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触发打印功能的原生函数 </a:t>
            </a:r>
            <a:r>
              <a:rPr lang="en-US" altLang="zh-CN"/>
              <a:t>print()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控制打印样式的媒体查询 @media print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利用vue-print-nb进行打印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740" y="2115185"/>
            <a:ext cx="1874520" cy="259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2887980"/>
            <a:ext cx="2781300" cy="44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3851275"/>
            <a:ext cx="6903720" cy="1386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85435" y="1691005"/>
            <a:ext cx="142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安装插件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86350" y="2519680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引入</a:t>
            </a:r>
            <a:r>
              <a:rPr lang="en-US" altLang="zh-CN"/>
              <a:t>, </a:t>
            </a:r>
            <a:r>
              <a:rPr lang="zh-CN" altLang="en-US"/>
              <a:t>注册组件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69335" y="3482975"/>
            <a:ext cx="505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使用v-print指令的方式进行打印</a:t>
            </a:r>
            <a:r>
              <a:rPr lang="zh-CN" altLang="en-US"/>
              <a:t>指定 </a:t>
            </a:r>
            <a:r>
              <a:rPr lang="en-US" altLang="zh-CN"/>
              <a:t>id </a:t>
            </a:r>
            <a:r>
              <a:rPr lang="zh-CN" altLang="en-US"/>
              <a:t>的 </a:t>
            </a:r>
            <a:r>
              <a:rPr lang="en-US" altLang="zh-CN"/>
              <a:t>dom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员工详情应用上传组件</a:t>
            </a:r>
            <a:endParaRPr lang="zh-CN" altLang="en-US"/>
          </a:p>
          <a:p>
            <a:r>
              <a:rPr lang="zh-CN" altLang="en-US">
                <a:sym typeface="+mn-ea"/>
              </a:rPr>
              <a:t>图片其他功能扩展</a:t>
            </a:r>
            <a:endParaRPr lang="zh-CN" altLang="en-US"/>
          </a:p>
          <a:p>
            <a:r>
              <a:rPr lang="zh-CN" altLang="en-US">
                <a:sym typeface="+mn-ea"/>
              </a:rPr>
              <a:t>打印员工信息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员工详情应用上传组件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将员工的头像和证件照赋值给上传组件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保存时处理头像和证件照的保存</a:t>
            </a:r>
            <a:endParaRPr lang="zh-CN" altLang="en-US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头像和证件照赋值给上传组件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075" y="1349375"/>
            <a:ext cx="3747770" cy="2353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1691005"/>
            <a:ext cx="374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在`user-info.vue`中放置上传组件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30" y="3569335"/>
            <a:ext cx="7350760" cy="2143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860" y="1097280"/>
            <a:ext cx="4198620" cy="160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195" y="3215005"/>
            <a:ext cx="7909560" cy="1988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保存时处理图片的保存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65295" y="2691130"/>
            <a:ext cx="3662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保存时获取组件存放的文件列表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检查文件上传完毕状态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将数据带在请求上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962150"/>
            <a:ext cx="89916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2217420"/>
            <a:ext cx="8717280" cy="2423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图片其他功能扩展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员工列表显示图片</a:t>
            </a:r>
            <a:endParaRPr lang="zh-CN" altLang="en-US"/>
          </a:p>
          <a:p>
            <a:r>
              <a:rPr lang="zh-CN" altLang="en-US"/>
              <a:t>图片地址生成二维码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演示</Application>
  <PresentationFormat>宽屏</PresentationFormat>
  <Paragraphs>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员工详情应用上传组件</vt:lpstr>
      <vt:lpstr>头像和证件照赋值给上传组件</vt:lpstr>
      <vt:lpstr>PowerPoint 演示文稿</vt:lpstr>
      <vt:lpstr>保存时处理图片的保存</vt:lpstr>
      <vt:lpstr>PowerPoint 演示文稿</vt:lpstr>
      <vt:lpstr>PowerPoint 演示文稿</vt:lpstr>
      <vt:lpstr>图片其他功能扩展</vt:lpstr>
      <vt:lpstr>员工列表显示图片</vt:lpstr>
      <vt:lpstr>PowerPoint 演示文稿</vt:lpstr>
      <vt:lpstr>自定义指令改进</vt:lpstr>
      <vt:lpstr>打印员工信息</vt:lpstr>
      <vt:lpstr>创建页面并配置路由</vt:lpstr>
      <vt:lpstr>完成详情到打印的跳转</vt:lpstr>
      <vt:lpstr>原生打印方式</vt:lpstr>
      <vt:lpstr>利用vue-print-nb进行打印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115</cp:revision>
  <dcterms:created xsi:type="dcterms:W3CDTF">2019-06-19T02:08:00Z</dcterms:created>
  <dcterms:modified xsi:type="dcterms:W3CDTF">2022-01-09T07:49:42Z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