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8"/>
  </p:notesMasterIdLst>
  <p:handoutMasterIdLst>
    <p:handoutMasterId r:id="rId29"/>
  </p:handoutMasterIdLst>
  <p:sldIdLst>
    <p:sldId id="257" r:id="rId9"/>
    <p:sldId id="402" r:id="rId10"/>
    <p:sldId id="403" r:id="rId11"/>
    <p:sldId id="404" r:id="rId12"/>
    <p:sldId id="405" r:id="rId13"/>
    <p:sldId id="406" r:id="rId14"/>
    <p:sldId id="407" r:id="rId15"/>
    <p:sldId id="421" r:id="rId16"/>
    <p:sldId id="408" r:id="rId17"/>
    <p:sldId id="409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权限设计和管理</a:t>
            </a:r>
            <a:r>
              <a:rPr lang="en-US"/>
              <a:t>(</a:t>
            </a:r>
            <a:r>
              <a:rPr lang="zh-CN" altLang="en-US"/>
              <a:t>二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权限拦截出调用筛选权限Action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375" y="1691005"/>
            <a:ext cx="7969250" cy="4017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处理菜单显示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1313180"/>
            <a:ext cx="6187440" cy="4231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登出时，重置路由权限和 404问题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上一小节，我们看似完成了访问权限的功能，实则不然，因为当我们登出操作之后，虽然看不到菜单，但是用户实际上可以访问页面，直接在地址栏输入地址就能访问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重置路由权限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030" y="2579370"/>
            <a:ext cx="561594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1356360"/>
            <a:ext cx="928878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页面刷新 404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9785" y="2076450"/>
            <a:ext cx="10552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这是因为 * 号跳转404的匹配权限放在了静态路由，而动态路由在没有addRoutes之前，找不到对应的地址，就会显示404，所以我们需要将404放置到动态路由的最后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3460115"/>
            <a:ext cx="8221980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功能权限应用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功能权限的受控思路</a:t>
            </a:r>
            <a:endParaRPr lang="zh-CN" altLang="en-US"/>
          </a:p>
          <a:p>
            <a:r>
              <a:rPr lang="zh-CN" altLang="en-US"/>
              <a:t>使用Mixin技术将检查方法注入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功能权限的受控思路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9465" y="1691005"/>
            <a:ext cx="105930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我们要做的就是看看用户，是否拥有point-user-delete这个point，有就可以让删除能用，没有就隐藏或者禁用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3054985"/>
            <a:ext cx="8282940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使用Mixin技术将检查方法注入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1863090"/>
            <a:ext cx="598170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230" y="1702435"/>
            <a:ext cx="774954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前端权限应用-页面访问和菜单</a:t>
            </a:r>
            <a:endParaRPr lang="zh-CN" altLang="en-US"/>
          </a:p>
          <a:p>
            <a:r>
              <a:rPr lang="zh-CN" altLang="en-US"/>
              <a:t>登出时，重置路由权限和 404问题</a:t>
            </a:r>
            <a:endParaRPr lang="zh-CN" altLang="en-US"/>
          </a:p>
          <a:p>
            <a:r>
              <a:rPr lang="zh-CN" altLang="en-US"/>
              <a:t>功能权限应用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前端权限应用-页面访问和菜单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623820"/>
          </a:xfrm>
        </p:spPr>
        <p:txBody>
          <a:bodyPr/>
          <a:p>
            <a:r>
              <a:rPr lang="zh-CN" altLang="en-US"/>
              <a:t>权限受控的主体思路</a:t>
            </a:r>
            <a:endParaRPr lang="zh-CN" altLang="en-US"/>
          </a:p>
          <a:p>
            <a:r>
              <a:rPr lang="zh-CN" altLang="en-US"/>
              <a:t>新建Vuex中管理权限的模块</a:t>
            </a:r>
            <a:endParaRPr lang="zh-CN" altLang="en-US"/>
          </a:p>
          <a:p>
            <a:r>
              <a:rPr lang="zh-CN" altLang="en-US"/>
              <a:t>Vuex筛选权限路由</a:t>
            </a:r>
            <a:endParaRPr lang="zh-CN" altLang="en-US"/>
          </a:p>
          <a:p>
            <a:r>
              <a:rPr lang="zh-CN" altLang="en-US"/>
              <a:t>权限拦截出调用筛选权限Action</a:t>
            </a:r>
            <a:endParaRPr lang="zh-CN" altLang="en-US"/>
          </a:p>
          <a:p>
            <a:r>
              <a:rPr lang="zh-CN" altLang="en-US"/>
              <a:t>静态路由动态路由解除合并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权限受控的主体思路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10513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在权限管理页面中，我们设置了一个标识， 这个标识可以和我们的路由模块进行关联，也就是说，如果用户拥有这个标识，那么用户就可以拥有这个路由模块，如果没有这个标识，就不能访问路由模块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2336165"/>
            <a:ext cx="7856220" cy="14376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87979" y="4636611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用户登录</a:t>
            </a:r>
            <a:endParaRPr lang="zh-CN" altLang="en-US" dirty="0"/>
          </a:p>
        </p:txBody>
      </p:sp>
      <p:sp>
        <p:nvSpPr>
          <p:cNvPr id="5" name="箭头: 右 2"/>
          <p:cNvSpPr/>
          <p:nvPr/>
        </p:nvSpPr>
        <p:spPr>
          <a:xfrm>
            <a:off x="2549132" y="4708734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22132" y="4636611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获取标识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4783285" y="4708734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7174" y="4354984"/>
            <a:ext cx="2658358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标识和路由进行关联，筛选得出</a:t>
            </a:r>
            <a:r>
              <a:rPr lang="zh-CN" altLang="en-US" b="1" dirty="0">
                <a:solidFill>
                  <a:schemeClr val="bg1"/>
                </a:solidFill>
              </a:rPr>
              <a:t>权限路由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8252350" y="4672672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05938" y="4318922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</a:rPr>
              <a:t>addRoutes</a:t>
            </a:r>
            <a:r>
              <a:rPr lang="zh-CN" altLang="en-US" b="1" dirty="0">
                <a:solidFill>
                  <a:schemeClr val="bg1"/>
                </a:solidFill>
              </a:rPr>
              <a:t>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" grpId="0" bldLvl="0" animBg="1"/>
      <p:bldP spid="20" grpId="0" bldLvl="0" animBg="1"/>
      <p:bldP spid="22" grpId="0" bldLvl="0" animBg="1"/>
      <p:bldP spid="24" grpId="0" bldLvl="0" animBg="1"/>
      <p:bldP spid="26" grpId="0" bldLvl="0" animBg="1"/>
      <p:bldP spid="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新建Vuex中管理权限的模块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290" y="1646555"/>
            <a:ext cx="4758055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Vuex筛选权限路由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10" y="1805940"/>
            <a:ext cx="860298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217" y="817506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访问权限拦截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019736" y="982474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决策 5"/>
          <p:cNvSpPr/>
          <p:nvPr/>
        </p:nvSpPr>
        <p:spPr>
          <a:xfrm>
            <a:off x="2916860" y="817506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/>
          <p:cNvSpPr/>
          <p:nvPr/>
        </p:nvSpPr>
        <p:spPr>
          <a:xfrm>
            <a:off x="3713424" y="1592860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2935711" y="2365860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是否登录页</a:t>
            </a:r>
            <a:endParaRPr lang="zh-CN" altLang="en-US" dirty="0"/>
          </a:p>
        </p:txBody>
      </p:sp>
      <p:sp>
        <p:nvSpPr>
          <p:cNvPr id="9" name="箭头: 下 8"/>
          <p:cNvSpPr/>
          <p:nvPr/>
        </p:nvSpPr>
        <p:spPr>
          <a:xfrm>
            <a:off x="3722850" y="3138860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26922" y="3902434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跳到主页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>
            <a:off x="4983699" y="2510797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5001762" y="96244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6751612" y="1592860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16" name="流程图: 决策 15"/>
          <p:cNvSpPr/>
          <p:nvPr/>
        </p:nvSpPr>
        <p:spPr>
          <a:xfrm>
            <a:off x="6052847" y="841660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是否在白名单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8015204" y="97775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254819" y="895274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跳到登录页</a:t>
            </a:r>
            <a:endParaRPr lang="zh-CN" altLang="en-US" dirty="0"/>
          </a:p>
        </p:txBody>
      </p:sp>
      <p:sp>
        <p:nvSpPr>
          <p:cNvPr id="3" name="流程图: 决策 2"/>
          <p:cNvSpPr/>
          <p:nvPr/>
        </p:nvSpPr>
        <p:spPr>
          <a:xfrm>
            <a:off x="6094468" y="2428904"/>
            <a:ext cx="164419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获取资料</a:t>
            </a:r>
            <a:endParaRPr lang="zh-CN" altLang="en-US" dirty="0"/>
          </a:p>
        </p:txBody>
      </p:sp>
      <p:sp>
        <p:nvSpPr>
          <p:cNvPr id="20" name="箭头: 下 19"/>
          <p:cNvSpPr/>
          <p:nvPr/>
        </p:nvSpPr>
        <p:spPr>
          <a:xfrm>
            <a:off x="6735502" y="3210742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>
            <a:off x="7990828" y="2510797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12859" y="4168742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放过通行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9147195" y="2510797"/>
            <a:ext cx="1583702" cy="39828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获取用户资料</a:t>
            </a:r>
            <a:endParaRPr lang="zh-CN" altLang="en-US" dirty="0"/>
          </a:p>
        </p:txBody>
      </p:sp>
      <p:sp>
        <p:nvSpPr>
          <p:cNvPr id="24" name="箭头: 下 23"/>
          <p:cNvSpPr/>
          <p:nvPr/>
        </p:nvSpPr>
        <p:spPr>
          <a:xfrm>
            <a:off x="9736767" y="3041552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415865" y="5616426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放过通行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147195" y="3991984"/>
            <a:ext cx="1758884" cy="532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筛选路由</a:t>
            </a:r>
            <a:r>
              <a:rPr lang="en-US" altLang="zh-CN" dirty="0" err="1"/>
              <a:t>addRoutes</a:t>
            </a:r>
            <a:endParaRPr lang="zh-CN" altLang="en-US" dirty="0"/>
          </a:p>
        </p:txBody>
      </p:sp>
      <p:sp>
        <p:nvSpPr>
          <p:cNvPr id="26" name="箭头: 下 25"/>
          <p:cNvSpPr/>
          <p:nvPr/>
        </p:nvSpPr>
        <p:spPr>
          <a:xfrm>
            <a:off x="9736766" y="4702031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6" grpId="0" bldLvl="0" animBg="1"/>
      <p:bldP spid="18" grpId="0" bldLvl="0" animBg="1"/>
      <p:bldP spid="19" grpId="0" bldLvl="0" animBg="1"/>
      <p:bldP spid="3" grpId="0" bldLvl="0" animBg="1"/>
      <p:bldP spid="20" grpId="0" bldLvl="0" animBg="1"/>
      <p:bldP spid="21" grpId="0" bldLvl="0" animBg="1"/>
      <p:bldP spid="23" grpId="0" bldLvl="0" animBg="1"/>
      <p:bldP spid="13" grpId="0" bldLvl="0" animBg="1"/>
      <p:bldP spid="24" grpId="0" bldLvl="0" animBg="1"/>
      <p:bldP spid="25" grpId="0" bldLvl="0" animBg="1"/>
      <p:bldP spid="17" grpId="0" bldLvl="0" animBg="1"/>
      <p:bldP spid="2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静态路由动态路由解除合并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2712720"/>
            <a:ext cx="880110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3945" y="732790"/>
            <a:ext cx="390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vuex的permission中提供一个action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265" y="1268095"/>
            <a:ext cx="8459470" cy="4321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宽屏</PresentationFormat>
  <Paragraphs>105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前端权限应用-页面访问和菜单</vt:lpstr>
      <vt:lpstr>权限受控的主体思路</vt:lpstr>
      <vt:lpstr>新建Vuex中管理权限的模块</vt:lpstr>
      <vt:lpstr>Vuex筛选权限路由</vt:lpstr>
      <vt:lpstr>PowerPoint 演示文稿</vt:lpstr>
      <vt:lpstr>静态路由动态路由解除合并</vt:lpstr>
      <vt:lpstr>PowerPoint 演示文稿</vt:lpstr>
      <vt:lpstr>权限拦截出调用筛选权限Action</vt:lpstr>
      <vt:lpstr>处理菜单显示</vt:lpstr>
      <vt:lpstr>登出时，重置路由权限和 404问题</vt:lpstr>
      <vt:lpstr>重置路由权限</vt:lpstr>
      <vt:lpstr>PowerPoint 演示文稿</vt:lpstr>
      <vt:lpstr>页面刷新 404</vt:lpstr>
      <vt:lpstr>功能权限应用</vt:lpstr>
      <vt:lpstr>功能权限的受控思路</vt:lpstr>
      <vt:lpstr>使用Mixin技术将检查方法注入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121</cp:revision>
  <dcterms:created xsi:type="dcterms:W3CDTF">2019-06-19T02:08:00Z</dcterms:created>
  <dcterms:modified xsi:type="dcterms:W3CDTF">2021-05-17T04:26:45Z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