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5" r:id="rId4"/>
    <p:sldMasterId id="2147483657" r:id="rId5"/>
    <p:sldMasterId id="2147483660" r:id="rId6"/>
    <p:sldMasterId id="2147483662" r:id="rId7"/>
    <p:sldMasterId id="2147483678" r:id="rId8"/>
  </p:sldMasterIdLst>
  <p:notesMasterIdLst>
    <p:notesMasterId r:id="rId11"/>
  </p:notesMasterIdLst>
  <p:handoutMasterIdLst>
    <p:handoutMasterId r:id="rId12"/>
  </p:handoutMasterIdLst>
  <p:sldIdLst>
    <p:sldId id="257" r:id="rId9"/>
    <p:sldId id="42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7" Type="http://schemas.openxmlformats.org/officeDocument/2006/relationships/theme" Target="../theme/theme6.xml"/><Relationship Id="rId16" Type="http://schemas.openxmlformats.org/officeDocument/2006/relationships/image" Target="../media/image4.png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cxnSp>
        <p:nvCxnSpPr>
          <p:cNvPr id="11" name="直接连接符 22"/>
          <p:cNvCxnSpPr/>
          <p:nvPr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人资项目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t>其他模块集成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全模块集成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59155" y="1998345"/>
            <a:ext cx="104736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到目前为止，我们已经完成了一个基本项目框架 + 组织架构 + 公司 + 员工  +  权限的 业务联调， 时间关系，我们不可能将所有的业务都去编写一遍，这里提供大家 其余模块的集成代码，最终的目的是让大家得到一个完成的业务模块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5990" y="3136900"/>
            <a:ext cx="7780020" cy="2270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WPS 演示</Application>
  <PresentationFormat>宽屏</PresentationFormat>
  <Paragraphs>8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阿里巴巴普惠体 Medium</vt:lpstr>
      <vt:lpstr>Verdana</vt:lpstr>
      <vt:lpstr>阿里巴巴普惠体</vt:lpstr>
      <vt:lpstr>Alibaba PuHuiTi M</vt:lpstr>
      <vt:lpstr>Segoe UI Light</vt:lpstr>
      <vt:lpstr>微软雅黑 Light</vt:lpstr>
      <vt:lpstr>Arial Unicode MS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人资项目</vt:lpstr>
      <vt:lpstr>全模块集成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喂喂微来</cp:lastModifiedBy>
  <cp:revision>120</cp:revision>
  <dcterms:created xsi:type="dcterms:W3CDTF">2019-06-19T02:08:00Z</dcterms:created>
  <dcterms:modified xsi:type="dcterms:W3CDTF">2021-04-05T13:27:36Z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