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5"/>
  </p:notesMasterIdLst>
  <p:handoutMasterIdLst>
    <p:handoutMasterId r:id="rId26"/>
  </p:handoutMasterIdLst>
  <p:sldIdLst>
    <p:sldId id="257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主页审批-图表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1029970"/>
            <a:ext cx="683641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附加功能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审批流程业务的基本介绍</a:t>
            </a:r>
            <a:endParaRPr lang="zh-CN" altLang="en-US"/>
          </a:p>
          <a:p>
            <a:r>
              <a:rPr lang="zh-CN" altLang="en-US"/>
              <a:t>提交一个离职审批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审批流程业务的基本介绍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5354" y="2407126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业务表单</a:t>
            </a:r>
            <a:endParaRPr lang="zh-CN" altLang="en-US" dirty="0"/>
          </a:p>
        </p:txBody>
      </p:sp>
      <p:sp>
        <p:nvSpPr>
          <p:cNvPr id="3" name="箭头: 右 2"/>
          <p:cNvSpPr/>
          <p:nvPr/>
        </p:nvSpPr>
        <p:spPr>
          <a:xfrm>
            <a:off x="1866507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9507" y="2407126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提交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4100660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94549" y="2125499"/>
            <a:ext cx="3214540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不同的业务进入不同的流程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8163614" y="2443187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30877" y="2089437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进入流程审批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下 3"/>
          <p:cNvSpPr/>
          <p:nvPr/>
        </p:nvSpPr>
        <p:spPr>
          <a:xfrm>
            <a:off x="10105534" y="3445604"/>
            <a:ext cx="484632" cy="509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96866" y="4279769"/>
            <a:ext cx="25232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流程审批</a:t>
            </a:r>
            <a:endParaRPr lang="zh-CN" altLang="en-US" dirty="0"/>
          </a:p>
        </p:txBody>
      </p:sp>
      <p:sp>
        <p:nvSpPr>
          <p:cNvPr id="6" name="箭头: 左 5"/>
          <p:cNvSpPr/>
          <p:nvPr/>
        </p:nvSpPr>
        <p:spPr>
          <a:xfrm>
            <a:off x="8161648" y="4494653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94549" y="4362033"/>
            <a:ext cx="3289955" cy="8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90388" y="4503065"/>
            <a:ext cx="1195634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同意</a:t>
            </a:r>
            <a:r>
              <a:rPr lang="en-US" altLang="zh-CN" dirty="0"/>
              <a:t>/</a:t>
            </a:r>
            <a:r>
              <a:rPr lang="zh-CN" altLang="en-US" dirty="0"/>
              <a:t>驳回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163166" y="4501962"/>
            <a:ext cx="75807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撤销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71477" y="4501962"/>
            <a:ext cx="66773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会签</a:t>
            </a:r>
            <a:endParaRPr lang="zh-CN" altLang="en-US" dirty="0"/>
          </a:p>
        </p:txBody>
      </p:sp>
      <p:sp>
        <p:nvSpPr>
          <p:cNvPr id="27" name="箭头: 左 26"/>
          <p:cNvSpPr/>
          <p:nvPr/>
        </p:nvSpPr>
        <p:spPr>
          <a:xfrm>
            <a:off x="3963979" y="4526221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78832" y="4577223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流程结束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" grpId="0" bldLvl="0" animBg="1"/>
      <p:bldP spid="20" grpId="0" bldLvl="0" animBg="1"/>
      <p:bldP spid="22" grpId="0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提交一个离职审批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18430" y="1946275"/>
            <a:ext cx="1755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课后练习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审批弹窗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点击显示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数据校验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确认提交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28545" y="4875530"/>
            <a:ext cx="7534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审批接口中的同意接口存在一定问题，如果线上的示例也无法发送的话, 本地开发仅测试请求发出就好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915" y="673735"/>
            <a:ext cx="5932170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1501140"/>
            <a:ext cx="6797040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55" y="808990"/>
            <a:ext cx="5571490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首页内容</a:t>
            </a:r>
            <a:endParaRPr lang="zh-CN" altLang="en-US"/>
          </a:p>
          <a:p>
            <a:r>
              <a:rPr lang="zh-CN" altLang="en-US"/>
              <a:t>首页组件封装</a:t>
            </a:r>
            <a:endParaRPr lang="zh-CN" altLang="en-US"/>
          </a:p>
          <a:p>
            <a:r>
              <a:rPr lang="zh-CN" altLang="en-US"/>
              <a:t>附加功能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首页内容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首页的页面结构</a:t>
            </a:r>
            <a:endParaRPr lang="zh-CN" altLang="en-US"/>
          </a:p>
          <a:p>
            <a:r>
              <a:rPr lang="zh-CN" altLang="en-US"/>
              <a:t>首页用户资料显示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首页的页面结构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35" y="1430020"/>
            <a:ext cx="7034530" cy="4199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首页用户资料显示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1565910"/>
            <a:ext cx="681990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1340485"/>
            <a:ext cx="834390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首页组件封装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工作日历组件封装</a:t>
            </a:r>
            <a:endParaRPr lang="zh-CN" altLang="en-US"/>
          </a:p>
          <a:p>
            <a:r>
              <a:rPr lang="zh-CN" altLang="en-US"/>
              <a:t>封装雷达图图表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工作日历组件封装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26000" y="1977390"/>
            <a:ext cx="3066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新建工作日历组件结构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71165"/>
            <a:ext cx="30664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实现工作日历逻辑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日历的逻辑分为下面几块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显示日历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显示年月下拉菜单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切换年月变更日历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自定义日历的显示方式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封装雷达图图表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26000" y="169100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了解雷达图</a:t>
            </a:r>
            <a:endParaRPr lang="zh-CN" altLang="en-US"/>
          </a:p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安装并引入 </a:t>
            </a:r>
            <a:r>
              <a:rPr lang="en-US" altLang="zh-CN"/>
              <a:t>echarts</a:t>
            </a:r>
            <a:endParaRPr lang="zh-CN" altLang="en-US"/>
          </a:p>
          <a:p>
            <a:r>
              <a:rPr lang="zh-CN" altLang="en-US"/>
              <a:t>三</a:t>
            </a:r>
            <a:r>
              <a:rPr lang="en-US" altLang="zh-CN"/>
              <a:t>. 封装雷达图插件</a:t>
            </a:r>
            <a:endParaRPr lang="en-US" altLang="zh-CN"/>
          </a:p>
          <a:p>
            <a:r>
              <a:rPr lang="zh-CN" altLang="en-US"/>
              <a:t>四</a:t>
            </a:r>
            <a:r>
              <a:rPr lang="en-US" altLang="zh-CN"/>
              <a:t>. 在主页中引入使用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820" y="2839085"/>
            <a:ext cx="3134360" cy="2478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宽屏</PresentationFormat>
  <Paragraphs>86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首页内容</vt:lpstr>
      <vt:lpstr>首页的页面结构</vt:lpstr>
      <vt:lpstr>首页用户资料显示</vt:lpstr>
      <vt:lpstr>PowerPoint 演示文稿</vt:lpstr>
      <vt:lpstr>首页组件封装</vt:lpstr>
      <vt:lpstr>工作日历组件封装</vt:lpstr>
      <vt:lpstr>封装雷达图图表</vt:lpstr>
      <vt:lpstr>PowerPoint 演示文稿</vt:lpstr>
      <vt:lpstr>附加功能</vt:lpstr>
      <vt:lpstr>审批流程业务的基本介绍</vt:lpstr>
      <vt:lpstr>提交一个离职审批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128</cp:revision>
  <dcterms:created xsi:type="dcterms:W3CDTF">2019-06-19T02:08:00Z</dcterms:created>
  <dcterms:modified xsi:type="dcterms:W3CDTF">2022-01-09T08:41:24Z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