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0" r:id="rId6"/>
    <p:sldMasterId id="2147483662" r:id="rId7"/>
    <p:sldMasterId id="2147483678" r:id="rId8"/>
  </p:sldMasterIdLst>
  <p:notesMasterIdLst>
    <p:notesMasterId r:id="rId22"/>
  </p:notesMasterIdLst>
  <p:handoutMasterIdLst>
    <p:handoutMasterId r:id="rId23"/>
  </p:handoutMasterIdLst>
  <p:sldIdLst>
    <p:sldId id="257" r:id="rId9"/>
    <p:sldId id="420" r:id="rId10"/>
    <p:sldId id="425" r:id="rId11"/>
    <p:sldId id="427" r:id="rId12"/>
    <p:sldId id="422" r:id="rId13"/>
    <p:sldId id="421" r:id="rId14"/>
    <p:sldId id="428" r:id="rId15"/>
    <p:sldId id="429" r:id="rId16"/>
    <p:sldId id="430" r:id="rId17"/>
    <p:sldId id="431" r:id="rId18"/>
    <p:sldId id="432" r:id="rId19"/>
    <p:sldId id="433" r:id="rId20"/>
    <p:sldId id="43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7" Type="http://schemas.openxmlformats.org/officeDocument/2006/relationships/theme" Target="../theme/theme6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charset="-122"/>
            </a:endParaRPr>
          </a:p>
        </p:txBody>
      </p:sp>
      <p:cxnSp>
        <p:nvCxnSpPr>
          <p:cNvPr id="11" name="直接连接符 22"/>
          <p:cNvCxnSpPr/>
          <p:nvPr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人资项目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t>多语言 全屏 主题</a:t>
            </a:r>
            <a:r>
              <a:rPr lang="zh-CN"/>
              <a:t>色</a:t>
            </a:r>
            <a:endParaRPr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引入自定义语言包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1710690"/>
            <a:ext cx="7124700" cy="3436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在左侧菜单中应用多语言包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8740" y="2377440"/>
            <a:ext cx="9494520" cy="2103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封装多语言插件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035" y="1344930"/>
            <a:ext cx="6805930" cy="4187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1129665"/>
            <a:ext cx="9692640" cy="4274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>
                <a:sym typeface="+mn-ea"/>
              </a:rPr>
              <a:t>全屏插件</a:t>
            </a:r>
            <a:endParaRPr lang="zh-CN" altLang="en-US"/>
          </a:p>
          <a:p>
            <a:r>
              <a:rPr lang="zh-CN" altLang="en-US"/>
              <a:t>主题设置</a:t>
            </a:r>
            <a:endParaRPr lang="zh-CN" altLang="en-US"/>
          </a:p>
          <a:p>
            <a:r>
              <a:rPr lang="zh-CN" altLang="en-US"/>
              <a:t>多语言翻译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全屏插件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全屏功能可以借助一个插件 screenfull 来实现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一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全屏插件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28570" y="2680970"/>
            <a:ext cx="71348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第一步，安装全局插件screenfull</a:t>
            </a:r>
            <a:endParaRPr lang="zh-CN" altLang="en-US"/>
          </a:p>
          <a:p>
            <a:r>
              <a:rPr lang="zh-CN" altLang="en-US">
                <a:sym typeface="+mn-ea"/>
              </a:rPr>
              <a:t>第二步，封装全屏显示的插件·· `src/components/ScreenFull/index.vue`</a:t>
            </a:r>
            <a:endParaRPr lang="zh-CN" altLang="en-US"/>
          </a:p>
          <a:p>
            <a:r>
              <a:rPr lang="zh-CN" altLang="en-US">
                <a:sym typeface="+mn-ea"/>
              </a:rPr>
              <a:t>第三步，全局注册该组件  `src/components/index.js`</a:t>
            </a:r>
            <a:endParaRPr lang="zh-CN" altLang="en-US"/>
          </a:p>
          <a:p>
            <a:r>
              <a:rPr lang="zh-CN" altLang="en-US">
                <a:sym typeface="+mn-ea"/>
              </a:rPr>
              <a:t>第四步，放置于`layout/navbar.vue`中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动态主题的设置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我们想要实现在页面中实时的切换颜色，此时页面的主题可以跟着设置的颜色进行变化</a:t>
            </a:r>
            <a:endParaRPr lang="zh-CN" altLang="en-US"/>
          </a:p>
          <a:p>
            <a:r>
              <a:rPr lang="zh-CN" altLang="en-US"/>
              <a:t>实际可用性并不强</a:t>
            </a:r>
            <a:r>
              <a:rPr lang="en-US" altLang="zh-CN"/>
              <a:t>, </a:t>
            </a:r>
            <a:r>
              <a:rPr lang="zh-CN" altLang="en-US"/>
              <a:t>这里的功能都是为了大家多见识不同的需求而已</a:t>
            </a:r>
            <a:r>
              <a:rPr lang="en-US" altLang="zh-CN"/>
              <a:t>, </a:t>
            </a:r>
            <a:r>
              <a:rPr lang="zh-CN" altLang="en-US"/>
              <a:t>集成使用即可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二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ym typeface="+mn-ea"/>
              </a:rPr>
              <a:t>动态主题的设置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200" y="2442210"/>
            <a:ext cx="105105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element-ui 2.0 版本之后所有的样式都是基于 SCSS 编写的，所有的颜色都是基于几个基础颜色[变量]来设置的，所以就不难实现动态换肤了，只要找到那几个颜色变量修改它就可以了。 首先我们需要拿到通过 `package.json` 拿到 element-ui 的版本号，根据该版本号去请求相应的样式。拿到样式之后将颜色，通过正则匹配和替换，将颜色变量替换成你需要的，之后动态添加 `style` 标签来覆盖原有的 css 样式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17520" y="4543425"/>
            <a:ext cx="615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这是插件的基本原理</a:t>
            </a:r>
            <a:r>
              <a:rPr lang="en-US" altLang="zh-CN"/>
              <a:t>, </a:t>
            </a:r>
            <a:r>
              <a:rPr lang="zh-CN" altLang="en-US"/>
              <a:t>花裤衩已经封装好</a:t>
            </a:r>
            <a:r>
              <a:rPr lang="en-US" altLang="zh-CN"/>
              <a:t>, </a:t>
            </a:r>
            <a:r>
              <a:rPr lang="zh-CN" altLang="en-US"/>
              <a:t>直接拿来用即可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多语言翻译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p>
            <a:r>
              <a:rPr lang="zh-CN" altLang="en-US"/>
              <a:t>初始化多语言包</a:t>
            </a:r>
            <a:endParaRPr lang="zh-CN" altLang="en-US"/>
          </a:p>
          <a:p>
            <a:r>
              <a:rPr lang="zh-CN" altLang="en-US"/>
              <a:t>引入自定义语言包</a:t>
            </a:r>
            <a:endParaRPr lang="zh-CN" altLang="en-US"/>
          </a:p>
          <a:p>
            <a:r>
              <a:rPr lang="zh-CN" altLang="en-US"/>
              <a:t>在左侧菜单中应用多语言包</a:t>
            </a:r>
            <a:endParaRPr lang="zh-CN" altLang="en-US"/>
          </a:p>
          <a:p>
            <a:r>
              <a:rPr lang="zh-CN" altLang="en-US"/>
              <a:t>封装多语言插件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初始化多语言包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7535" y="1303020"/>
            <a:ext cx="5916930" cy="4305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740" y="1813560"/>
            <a:ext cx="5684520" cy="3230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阿里巴巴普惠体 Medium</vt:lpstr>
      <vt:lpstr>Verdana</vt:lpstr>
      <vt:lpstr>阿里巴巴普惠体</vt:lpstr>
      <vt:lpstr>Alibaba PuHuiTi M</vt:lpstr>
      <vt:lpstr>Segoe UI Light</vt:lpstr>
      <vt:lpstr>微软雅黑 Light</vt:lpstr>
      <vt:lpstr>Arial Unicode MS</vt:lpstr>
      <vt:lpstr>等线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人资项目</vt:lpstr>
      <vt:lpstr>PowerPoint 演示文稿</vt:lpstr>
      <vt:lpstr>全屏插件</vt:lpstr>
      <vt:lpstr>全屏插件</vt:lpstr>
      <vt:lpstr>动态主题的设置</vt:lpstr>
      <vt:lpstr>PowerPoint 演示文稿</vt:lpstr>
      <vt:lpstr>多语言翻译</vt:lpstr>
      <vt:lpstr>初始化多语言包</vt:lpstr>
      <vt:lpstr>PowerPoint 演示文稿</vt:lpstr>
      <vt:lpstr>引入自定义语言包</vt:lpstr>
      <vt:lpstr>在左侧菜单中应用多语言包</vt:lpstr>
      <vt:lpstr>封装多语言插件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喂喂微来</cp:lastModifiedBy>
  <cp:revision>123</cp:revision>
  <dcterms:created xsi:type="dcterms:W3CDTF">2019-06-19T02:08:00Z</dcterms:created>
  <dcterms:modified xsi:type="dcterms:W3CDTF">2022-01-09T08:47:39Z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