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27"/>
  </p:notesMasterIdLst>
  <p:handoutMasterIdLst>
    <p:handoutMasterId r:id="rId28"/>
  </p:handoutMasterIdLst>
  <p:sldIdLst>
    <p:sldId id="256" r:id="rId4"/>
    <p:sldId id="386" r:id="rId5"/>
    <p:sldId id="366" r:id="rId6"/>
    <p:sldId id="374" r:id="rId7"/>
    <p:sldId id="389" r:id="rId8"/>
    <p:sldId id="407" r:id="rId9"/>
    <p:sldId id="408" r:id="rId10"/>
    <p:sldId id="391" r:id="rId11"/>
    <p:sldId id="393" r:id="rId12"/>
    <p:sldId id="394" r:id="rId13"/>
    <p:sldId id="395" r:id="rId14"/>
    <p:sldId id="396" r:id="rId15"/>
    <p:sldId id="397" r:id="rId16"/>
    <p:sldId id="399" r:id="rId17"/>
    <p:sldId id="401" r:id="rId18"/>
    <p:sldId id="402" r:id="rId19"/>
    <p:sldId id="406" r:id="rId20"/>
    <p:sldId id="403" r:id="rId21"/>
    <p:sldId id="405" r:id="rId22"/>
    <p:sldId id="404" r:id="rId23"/>
    <p:sldId id="353" r:id="rId24"/>
    <p:sldId id="317" r:id="rId25"/>
    <p:sldId id="3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D4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90959" autoAdjust="0"/>
  </p:normalViewPr>
  <p:slideViewPr>
    <p:cSldViewPr>
      <p:cViewPr varScale="1">
        <p:scale>
          <a:sx n="64" d="100"/>
          <a:sy n="64" d="100"/>
        </p:scale>
        <p:origin x="-1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F50B-A2CD-498B-9049-5AC52B436F32}" type="datetimeFigureOut">
              <a:rPr lang="zh-CN" altLang="en-US" smtClean="0"/>
              <a:pPr/>
              <a:t>2019/5/25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B2FA-5051-4E61-825C-FAC231D30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8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555777" y="4149080"/>
            <a:ext cx="61723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International Conference on Computer Vision (ICCV),2011. </a:t>
            </a:r>
          </a:p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Reporter: </a:t>
            </a:r>
            <a:r>
              <a:rPr lang="en-US" altLang="zh-CN" sz="1600" b="1" i="1" dirty="0" err="1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Ge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 </a:t>
            </a:r>
            <a:r>
              <a:rPr lang="en-US" altLang="zh-CN" sz="1600" b="1" i="1" dirty="0" err="1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Linlin</a:t>
            </a:r>
            <a:endParaRPr lang="en-US" altLang="zh-CN" sz="1600" b="1" i="1" dirty="0" smtClean="0">
              <a:solidFill>
                <a:schemeClr val="accent2"/>
              </a:solidFill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effectLst/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Date: 2019.05.27</a:t>
            </a:r>
            <a:endParaRPr lang="zh-CN" altLang="en-US" sz="1600" b="1" i="1" dirty="0">
              <a:solidFill>
                <a:schemeClr val="accent2"/>
              </a:solidFill>
              <a:effectLst/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763086" cy="210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50"/>
          <a:stretch/>
        </p:blipFill>
        <p:spPr bwMode="auto">
          <a:xfrm>
            <a:off x="5123432" y="1536191"/>
            <a:ext cx="3424989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137787" y="3479243"/>
            <a:ext cx="3414713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9523" y="5408056"/>
            <a:ext cx="800659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arenR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Every view is in at least one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triplet.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arenR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are no more “good” edges that can be added.</a:t>
            </a:r>
          </a:p>
        </p:txBody>
      </p:sp>
      <p:pic>
        <p:nvPicPr>
          <p:cNvPr id="1032" name="Picture 8" descr="D:\mondy-report\monday-speech\OptimazeGraph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6151" r="7924" b="9136"/>
          <a:stretch/>
        </p:blipFill>
        <p:spPr bwMode="auto">
          <a:xfrm>
            <a:off x="571469" y="1259462"/>
            <a:ext cx="389337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992323" y="736242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Edge 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7170" name="Picture 2" descr="D:\mondy-report\monday-speech\FeatureOptim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63" y="1425603"/>
            <a:ext cx="7867651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2713402" y="902383"/>
            <a:ext cx="3502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4.2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2323" y="807228"/>
            <a:ext cx="3584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Optimization Structure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 descr="D:\mondy-report\monday-speech\Optimization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9538"/>
            <a:ext cx="8990013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2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4.2 Estimating Motion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268760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/>
              <a:t>Assume cameras have been calibrated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Solve orientation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Cost function: relative rotation constraint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Use the angle-axis parameterization to solve for matrices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smtClean="0"/>
              <a:t>Initialization: chaining relative rotation from a random spanning tree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 enforcing the relative rotation constraint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01008"/>
            <a:ext cx="3079254" cy="103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9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4.3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077" name="Picture 5" descr="D:\mondy-report\monday-speech\pip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700808"/>
            <a:ext cx="952002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4.3 Calibrated Vs</a:t>
            </a: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800" b="1" i="1" dirty="0" err="1" smtClean="0">
                <a:latin typeface="Calibri" pitchFamily="34" charset="0"/>
                <a:cs typeface="Calibri" pitchFamily="34" charset="0"/>
              </a:rPr>
              <a:t>Uncalibrated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3" y="1124744"/>
            <a:ext cx="8106320" cy="346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2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5 Focal Length Calibration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6 Test for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19" y="1124744"/>
            <a:ext cx="7024848" cy="284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5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Results——Test for Focal </a:t>
            </a: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L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ength Calibration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3868563" cy="306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2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Results—— Test for Proposed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48"/>
          <a:stretch/>
        </p:blipFill>
        <p:spPr bwMode="auto">
          <a:xfrm>
            <a:off x="755576" y="1124744"/>
            <a:ext cx="7193607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55576" y="3501008"/>
            <a:ext cx="5944022" cy="2000250"/>
            <a:chOff x="257176" y="3284984"/>
            <a:chExt cx="5944022" cy="20002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854"/>
            <a:stretch/>
          </p:blipFill>
          <p:spPr bwMode="auto">
            <a:xfrm>
              <a:off x="257176" y="3284984"/>
              <a:ext cx="1428750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16"/>
            <a:stretch/>
          </p:blipFill>
          <p:spPr bwMode="auto">
            <a:xfrm>
              <a:off x="1685926" y="3284984"/>
              <a:ext cx="4515272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41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08720"/>
            <a:ext cx="3795713" cy="36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9426" y="4608443"/>
            <a:ext cx="81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paper, a nov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 pipeline for global SFM has been proposed. Compared to standard global SFM pipeline, it achieved great efficiency and accuracy.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68760"/>
            <a:ext cx="868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8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=""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zh-CN" sz="2800" b="1" i="1" dirty="0"/>
              <a:t>Conclusion</a:t>
            </a:r>
            <a:endParaRPr lang="zh-CN" altLang="en-US" sz="3200" b="1" i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="" xmlns:a16="http://schemas.microsoft.com/office/drawing/2014/main" id="{DEDB19A1-0490-463A-9A9E-10132D9D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963600"/>
            <a:ext cx="7890670" cy="707886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000" dirty="0" err="1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wo</a:t>
            </a:r>
            <a:endParaRPr lang="en-US" altLang="zh-CN" sz="20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8072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Q1: What is SO(3) rotation and O(3) matrices?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Q2: Why the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epipole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is in the null space of fundamental matrix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Q3: What is the norm of transfer line?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2857496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en-US" altLang="zh-C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62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="" xmlns:a16="http://schemas.microsoft.com/office/drawing/2014/main" id="{0ECBC174-8EE7-4D48-B168-91CFF262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77" y="868231"/>
            <a:ext cx="8352928" cy="406265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Contributions: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is the first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global SFM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pipeline capable of handling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uncalibrated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image sets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provide a new method for calibrating cameras from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 set of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fundamental matrices.</a:t>
            </a:r>
            <a:endParaRPr lang="en-US" altLang="zh-CN" sz="2400" dirty="0" smtClean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The pipeline proposed in this paper achieves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greater efficiency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comparable accuracy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to the other methods.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Basic Theories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82847"/>
            <a:ext cx="7110413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7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Create a Consistent  Viewing Graph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88420"/>
            <a:ext cx="595305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26433" y="791043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Loop Consistency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09" y="5141455"/>
            <a:ext cx="3578479" cy="52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2538" y="4509120"/>
            <a:ext cx="377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Epipolar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point Transfer: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84" y="5911281"/>
            <a:ext cx="3197643" cy="6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2538" y="5449616"/>
            <a:ext cx="377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Cost Function: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Create a Consistent  Viewing Graph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33" y="791043"/>
            <a:ext cx="5049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Updating Fundamental Matrices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76" y="2026242"/>
            <a:ext cx="2483320" cy="205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2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Create a Consistent  Viewing Graph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33" y="791043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Nonlinear 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988840"/>
            <a:ext cx="7848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3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472" y="1412776"/>
            <a:ext cx="7746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Condition 1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transfer point lies on the trifocal plane of the image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Do not consider points where the two transfer lines are nearly parallel or the transfer lines lay near the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epipole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latter scenario can be checked by examining the norm of the transfer line.</a:t>
            </a: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Condition 2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tree camera centers are collinear.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Remove collinear triplets where the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epipoles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are equal.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33" y="791043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Nonlinear 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Create a Consistent  Viewing Graph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544" y="980728"/>
            <a:ext cx="7746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Target 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minimal set of edges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that provide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sufficient coverage over all views in 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viewing graph.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5379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shade val="50000"/>
            </a:schemeClr>
          </a:solidFill>
        </a:ln>
      </a:spPr>
      <a:bodyPr lIns="18000" tIns="18000" rIns="18000" bIns="18000" rtlCol="0" anchor="ctr">
        <a:noAutofit/>
      </a:bodyPr>
      <a:lstStyle>
        <a:defPPr algn="ctr">
          <a:defRPr sz="1400" b="1" dirty="0" smtClean="0">
            <a:solidFill>
              <a:srgbClr val="336699"/>
            </a:solidFill>
            <a:latin typeface="楷体" pitchFamily="49" charset="-122"/>
            <a:ea typeface="楷体" pitchFamily="49" charset="-122"/>
            <a:cs typeface="MoolBoran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TS010385379</Template>
  <TotalTime>26290</TotalTime>
  <Words>421</Words>
  <Application>Microsoft Office PowerPoint</Application>
  <PresentationFormat>全屏显示(4:3)</PresentationFormat>
  <Paragraphs>83</Paragraphs>
  <Slides>23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TS010385379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Realistic following behaviors for crowd simulation</dc:title>
  <dc:creator>shan luo</dc:creator>
  <cp:lastModifiedBy>galaxy</cp:lastModifiedBy>
  <cp:revision>1738</cp:revision>
  <dcterms:created xsi:type="dcterms:W3CDTF">2013-05-03T12:25:51Z</dcterms:created>
  <dcterms:modified xsi:type="dcterms:W3CDTF">2019-05-25T14:36:02Z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