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4"/>
  </p:notesMasterIdLst>
  <p:handoutMasterIdLst>
    <p:handoutMasterId r:id="rId25"/>
  </p:handoutMasterIdLst>
  <p:sldIdLst>
    <p:sldId id="256" r:id="rId4"/>
    <p:sldId id="386" r:id="rId5"/>
    <p:sldId id="409" r:id="rId6"/>
    <p:sldId id="366" r:id="rId7"/>
    <p:sldId id="374" r:id="rId8"/>
    <p:sldId id="389" r:id="rId9"/>
    <p:sldId id="407" r:id="rId10"/>
    <p:sldId id="393" r:id="rId11"/>
    <p:sldId id="394" r:id="rId12"/>
    <p:sldId id="395" r:id="rId13"/>
    <p:sldId id="397" r:id="rId14"/>
    <p:sldId id="401" r:id="rId15"/>
    <p:sldId id="402" r:id="rId16"/>
    <p:sldId id="406" r:id="rId17"/>
    <p:sldId id="403" r:id="rId18"/>
    <p:sldId id="405" r:id="rId19"/>
    <p:sldId id="404" r:id="rId20"/>
    <p:sldId id="353" r:id="rId21"/>
    <p:sldId id="317" r:id="rId22"/>
    <p:sldId id="3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959" autoAdjust="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555777" y="4149080"/>
            <a:ext cx="6172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International Conference on Computer Vision (ICCV),2011. </a:t>
            </a: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Reporter: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Ge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Linlin</a:t>
            </a:r>
            <a:endParaRPr lang="en-US" altLang="zh-CN" sz="1600" b="1" i="1" dirty="0" smtClean="0">
              <a:solidFill>
                <a:schemeClr val="accent2"/>
              </a:solidFill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effectLst/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Date: 2019.05.27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63086" cy="21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7170" name="Picture 2" descr="D:\mondy-report\monday-speech\FeatureOptim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" y="1425603"/>
            <a:ext cx="786765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713402" y="902383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4.2 Estimating Motion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Assume cameras have been calibrated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Solve orientation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Cost function: relative rotation constraint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Use the angle-axis parameterization to solve for matrices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Initialization: chaining relative rotation from a random spanning tree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 enforcing the relative rotation constraint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3079254" cy="103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4.3 Calibrated Vs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800" b="1" i="1" dirty="0" err="1" smtClean="0">
                <a:latin typeface="Calibri" pitchFamily="34" charset="0"/>
                <a:cs typeface="Calibri" pitchFamily="34" charset="0"/>
              </a:rPr>
              <a:t>Uncalibrated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3" y="1124744"/>
            <a:ext cx="8106320" cy="346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5 Focal Length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81" y="1889968"/>
            <a:ext cx="3990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80" y="1404193"/>
            <a:ext cx="2209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69" y="3887383"/>
            <a:ext cx="3640421" cy="9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26604" y="5013176"/>
            <a:ext cx="7290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{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set of all focal lengths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views in the viewing graph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7" y="843631"/>
            <a:ext cx="48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Cost Function Definition: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254" y="3140968"/>
            <a:ext cx="48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 Function: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6 Test for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7" y="1484784"/>
            <a:ext cx="7024848" cy="284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Results——Test for Focal 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L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196752"/>
            <a:ext cx="3868563" cy="30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 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48"/>
          <a:stretch/>
        </p:blipFill>
        <p:spPr bwMode="auto">
          <a:xfrm>
            <a:off x="755576" y="1124744"/>
            <a:ext cx="719360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55576" y="3501008"/>
            <a:ext cx="5944022" cy="2000250"/>
            <a:chOff x="257176" y="3284984"/>
            <a:chExt cx="5944022" cy="20002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854"/>
            <a:stretch/>
          </p:blipFill>
          <p:spPr bwMode="auto">
            <a:xfrm>
              <a:off x="257176" y="3284984"/>
              <a:ext cx="14287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16"/>
            <a:stretch/>
          </p:blipFill>
          <p:spPr bwMode="auto">
            <a:xfrm>
              <a:off x="1685926" y="3284984"/>
              <a:ext cx="4515272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41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Results——</a:t>
            </a:r>
            <a:r>
              <a:rPr lang="en-US" altLang="zh-CN" sz="3200" b="1" i="1" dirty="0">
                <a:latin typeface="Calibri" pitchFamily="34" charset="0"/>
                <a:cs typeface="Calibri" pitchFamily="34" charset="0"/>
              </a:rPr>
              <a:t>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68760"/>
            <a:ext cx="868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8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63600"/>
            <a:ext cx="7890670" cy="526297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 an optimization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corrects the viewing graph and enforces global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consistency via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loop constraints before applying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provide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new method for calibrating cameras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 set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fundamental matrices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incorporated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viewing graph optimization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focal length calibration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a global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SfM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pipeline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Q1: What is SO(3) rotation and O(3) matrices?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Q2: Why the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in the null space of fundamental matrix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Q3: What is the norm of transfer line?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Q4: How to get fundamental matrix?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379571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653136"/>
            <a:ext cx="81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novel optimization that improves the quality of the relative geometries by enforcing loop consistency constraints with the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point transfer.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3" y="1340768"/>
                <a:ext cx="4248473" cy="4001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Standard Global SFM Pipeline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(Input: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, focal length)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Filter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from loop constraint;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Robust orientation estimation;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Filter relative poses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Robust position Estimation;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Triangulate 3D point;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Bundle Adjustment.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1340768"/>
                <a:ext cx="4248473" cy="4001095"/>
              </a:xfrm>
              <a:prstGeom prst="rect">
                <a:avLst/>
              </a:prstGeom>
              <a:blipFill rotWithShape="1">
                <a:blip r:embed="rId2"/>
                <a:stretch>
                  <a:fillRect l="-2146" t="-1064" r="-7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7983" y="1340769"/>
                <a:ext cx="4536505" cy="4001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This Paper’ Global SFM Pipeline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(Input: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Choose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subgraph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Optimize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for consistency;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Calibrate cameras (optional);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Estimate camera orientation;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Estimate camera positions;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Triangulate 3D point;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Bundle Adjustment.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1340769"/>
                <a:ext cx="4536505" cy="4001095"/>
              </a:xfrm>
              <a:prstGeom prst="rect">
                <a:avLst/>
              </a:prstGeom>
              <a:blipFill rotWithShape="1">
                <a:blip r:embed="rId3"/>
                <a:stretch>
                  <a:fillRect l="-1874" t="-1064" r="-937" b="-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7" y="868231"/>
            <a:ext cx="8352928" cy="406265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is the first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global SFM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pipeline capable of handling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uncalibrated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image sets;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provide a new method for calibrating cameras from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set of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fundamental matrices.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The pipeline proposed in this paper achieves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greater efficiency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comparable accuracy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to the other methods.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Definition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6696744" cy="324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11" y="1484784"/>
            <a:ext cx="5085416" cy="252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26433" y="791043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Loop Consistency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34063"/>
            <a:ext cx="3168352" cy="4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538" y="4509120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point Transfer: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5912915"/>
            <a:ext cx="2880320" cy="56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538" y="5449616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Cost Function: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4629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Adjust Fundamental Matrices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90" y="2636912"/>
            <a:ext cx="1244250" cy="103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01237"/>
            <a:ext cx="1300948" cy="30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26876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SVD for fundamental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atrix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22" y="3501008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4765946" cy="61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21328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Define adjustment parameters: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Define new objective function by considering loop consistency constraint: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47478" y="5373216"/>
                <a:ext cx="20746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is a feature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track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8" y="5373216"/>
                <a:ext cx="207460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93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5536" y="5773326"/>
            <a:ext cx="1194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Effect: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2783" y="6314011"/>
            <a:ext cx="67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Greatly improved the rate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of convergence.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44" y="980728"/>
            <a:ext cx="774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Target 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minimal set of edges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sufficient coverage over all views in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viewing graph.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2159" y="2496650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 Structure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D:\mondy-report\monday-speech\Optimization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4" y="3068960"/>
            <a:ext cx="8990013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0"/>
          <a:stretch/>
        </p:blipFill>
        <p:spPr bwMode="auto">
          <a:xfrm>
            <a:off x="5123432" y="1536191"/>
            <a:ext cx="3424989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37787" y="3479243"/>
            <a:ext cx="34147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9523" y="5408056"/>
            <a:ext cx="80065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Every view is in at least one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triplet.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are no more “good” edges that can be added.</a:t>
            </a:r>
          </a:p>
        </p:txBody>
      </p:sp>
      <p:pic>
        <p:nvPicPr>
          <p:cNvPr id="1032" name="Picture 8" descr="D:\mondy-report\monday-speech\Optimaze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6151" r="7924" b="9136"/>
          <a:stretch/>
        </p:blipFill>
        <p:spPr bwMode="auto">
          <a:xfrm>
            <a:off x="571469" y="1259462"/>
            <a:ext cx="38933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992323" y="736242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Edge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26426</TotalTime>
  <Words>537</Words>
  <Application>Microsoft Office PowerPoint</Application>
  <PresentationFormat>全屏显示(4:3)</PresentationFormat>
  <Paragraphs>94</Paragraphs>
  <Slides>20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1760</cp:revision>
  <dcterms:created xsi:type="dcterms:W3CDTF">2013-05-03T12:25:51Z</dcterms:created>
  <dcterms:modified xsi:type="dcterms:W3CDTF">2019-05-26T04:40:46Z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