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1447800"/>
            <a:ext cx="2438400" cy="2438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38400" y="990600"/>
            <a:ext cx="2895600" cy="281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57700" y="26289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8" idx="6"/>
          </p:cNvCxnSpPr>
          <p:nvPr/>
        </p:nvCxnSpPr>
        <p:spPr>
          <a:xfrm flipV="1">
            <a:off x="2438400" y="2667000"/>
            <a:ext cx="20955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6"/>
          </p:cNvCxnSpPr>
          <p:nvPr/>
        </p:nvCxnSpPr>
        <p:spPr>
          <a:xfrm>
            <a:off x="4114800" y="2209800"/>
            <a:ext cx="4191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56139" y="3251284"/>
                <a:ext cx="3442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139" y="3251284"/>
                <a:ext cx="344261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endCxn id="8" idx="6"/>
          </p:cNvCxnSpPr>
          <p:nvPr/>
        </p:nvCxnSpPr>
        <p:spPr>
          <a:xfrm flipV="1">
            <a:off x="3276600" y="2667000"/>
            <a:ext cx="12573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541939" y="2624137"/>
                <a:ext cx="3474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39" y="2624137"/>
                <a:ext cx="347403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259927" y="2209800"/>
                <a:ext cx="3120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27" y="2209800"/>
                <a:ext cx="312073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837190" y="2565400"/>
                <a:ext cx="3056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0" y="2565400"/>
                <a:ext cx="305660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78497" y="3327484"/>
                <a:ext cx="3457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97" y="3327484"/>
                <a:ext cx="345799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 rot="14482932">
            <a:off x="3429643" y="2192143"/>
            <a:ext cx="224592" cy="2372200"/>
          </a:xfrm>
          <a:prstGeom prst="leftBrace">
            <a:avLst>
              <a:gd name="adj1" fmla="val 9543"/>
              <a:gd name="adj2" fmla="val 534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406354" y="3051969"/>
                <a:ext cx="3457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54" y="3051969"/>
                <a:ext cx="345799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/>
          <p:cNvSpPr/>
          <p:nvPr/>
        </p:nvSpPr>
        <p:spPr>
          <a:xfrm rot="2689549">
            <a:off x="2630428" y="2727164"/>
            <a:ext cx="243451" cy="11276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galaxy</dc:creator>
  <cp:lastModifiedBy>galaxy</cp:lastModifiedBy>
  <cp:revision>3</cp:revision>
  <dcterms:created xsi:type="dcterms:W3CDTF">2006-08-16T00:00:00Z</dcterms:created>
  <dcterms:modified xsi:type="dcterms:W3CDTF">2019-03-12T05:13:52Z</dcterms:modified>
</cp:coreProperties>
</file>