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C47-2D74-41CE-ADD6-E57C265B17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AFA-4ECA-44F1-8AD4-3CD5885FB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21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C47-2D74-41CE-ADD6-E57C265B17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AFA-4ECA-44F1-8AD4-3CD5885FB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6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C47-2D74-41CE-ADD6-E57C265B17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AFA-4ECA-44F1-8AD4-3CD5885FB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6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C47-2D74-41CE-ADD6-E57C265B17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AFA-4ECA-44F1-8AD4-3CD5885FB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9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C47-2D74-41CE-ADD6-E57C265B17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AFA-4ECA-44F1-8AD4-3CD5885FB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34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C47-2D74-41CE-ADD6-E57C265B17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AFA-4ECA-44F1-8AD4-3CD5885FB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C47-2D74-41CE-ADD6-E57C265B17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AFA-4ECA-44F1-8AD4-3CD5885FB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8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C47-2D74-41CE-ADD6-E57C265B17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AFA-4ECA-44F1-8AD4-3CD5885FB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3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C47-2D74-41CE-ADD6-E57C265B17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AFA-4ECA-44F1-8AD4-3CD5885FB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8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C47-2D74-41CE-ADD6-E57C265B17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AFA-4ECA-44F1-8AD4-3CD5885FB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00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CC47-2D74-41CE-ADD6-E57C265B17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AFA-4ECA-44F1-8AD4-3CD5885FB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5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ECC47-2D74-41CE-ADD6-E57C265B17D3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EAFA-4ECA-44F1-8AD4-3CD5885FB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9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86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394" l="0" r="72088">
                        <a14:foregroundMark x1="53414" y1="79293" x2="53414" y2="79293"/>
                        <a14:foregroundMark x1="51004" y1="71970" x2="51004" y2="71970"/>
                        <a14:foregroundMark x1="31727" y1="81061" x2="31727" y2="81061"/>
                        <a14:foregroundMark x1="35542" y1="84343" x2="35542" y2="84343"/>
                        <a14:foregroundMark x1="8233" y1="76010" x2="8233" y2="76010"/>
                        <a14:foregroundMark x1="9839" y1="70202" x2="9839" y2="70202"/>
                        <a14:foregroundMark x1="5221" y1="84596" x2="5221" y2="84596"/>
                        <a14:foregroundMark x1="7028" y1="80051" x2="7028" y2="80051"/>
                        <a14:foregroundMark x1="6426" y1="85354" x2="6426" y2="85354"/>
                        <a14:foregroundMark x1="4618" y1="74495" x2="4618" y2="74495"/>
                        <a14:foregroundMark x1="57631" y1="75505" x2="57631" y2="75505"/>
                        <a14:backgroundMark x1="44578" y1="4293" x2="44578" y2="4293"/>
                        <a14:backgroundMark x1="39759" y1="14141" x2="39759" y2="14141"/>
                        <a14:backgroundMark x1="50000" y1="19949" x2="50000" y2="19949"/>
                        <a14:backgroundMark x1="55422" y1="53535" x2="55422" y2="53535"/>
                        <a14:backgroundMark x1="48394" y1="60606" x2="48394" y2="60606"/>
                        <a14:backgroundMark x1="60040" y1="26768" x2="60040" y2="26768"/>
                        <a14:backgroundMark x1="53815" y1="31061" x2="53815" y2="31061"/>
                        <a14:backgroundMark x1="59036" y1="49747" x2="59036" y2="49747"/>
                        <a14:backgroundMark x1="59036" y1="60101" x2="59036" y2="60101"/>
                        <a14:backgroundMark x1="69478" y1="75505" x2="69478" y2="75505"/>
                        <a14:backgroundMark x1="56225" y1="36111" x2="56225" y2="36111"/>
                        <a14:backgroundMark x1="69679" y1="88384" x2="69679" y2="883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89229"/>
            <a:ext cx="5164428" cy="41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9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8029" t="4589" r="40238" b="3093"/>
          <a:stretch/>
        </p:blipFill>
        <p:spPr>
          <a:xfrm>
            <a:off x="334914" y="1009797"/>
            <a:ext cx="3618900" cy="49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8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96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48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8404" r="29544"/>
          <a:stretch/>
        </p:blipFill>
        <p:spPr>
          <a:xfrm>
            <a:off x="6040191" y="231819"/>
            <a:ext cx="4467485" cy="597579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679584" y="695459"/>
            <a:ext cx="1056068" cy="1867437"/>
          </a:xfrm>
          <a:prstGeom prst="rect">
            <a:avLst/>
          </a:prstGeom>
          <a:solidFill>
            <a:srgbClr val="F6C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458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Елькина</dc:creator>
  <cp:lastModifiedBy>Екатерина Елькина</cp:lastModifiedBy>
  <cp:revision>2</cp:revision>
  <dcterms:created xsi:type="dcterms:W3CDTF">2019-05-05T21:06:07Z</dcterms:created>
  <dcterms:modified xsi:type="dcterms:W3CDTF">2019-05-05T21:17:38Z</dcterms:modified>
</cp:coreProperties>
</file>