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Medium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aadf89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aadf89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aadf899b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aadf899b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aadf899b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aadf899b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83400" y="501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333333"/>
                </a:solidFill>
              </a:rPr>
              <a:t>Technology Team Highlights and News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46450" y="1017800"/>
            <a:ext cx="76887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40" dirty="0">
                <a:solidFill>
                  <a:srgbClr val="333333"/>
                </a:solidFill>
              </a:rPr>
              <a:t>Great news the Technology Team has some new volunteers!!!!!!!</a:t>
            </a:r>
            <a:endParaRPr sz="324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40" dirty="0">
              <a:solidFill>
                <a:srgbClr val="333333"/>
              </a:solidFill>
            </a:endParaRPr>
          </a:p>
          <a:p>
            <a:pPr marL="457200" lvl="0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3240" dirty="0">
                <a:solidFill>
                  <a:srgbClr val="333333"/>
                </a:solidFill>
              </a:rPr>
              <a:t>4 New Developers with many different skill sets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Long 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Ivy 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Boyan 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Vidhyalakshmi</a:t>
            </a:r>
            <a:endParaRPr sz="3240" dirty="0">
              <a:solidFill>
                <a:srgbClr val="33333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40" dirty="0">
              <a:solidFill>
                <a:srgbClr val="333333"/>
              </a:solidFill>
            </a:endParaRPr>
          </a:p>
          <a:p>
            <a:pPr marL="457200" lvl="0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3240" dirty="0">
                <a:solidFill>
                  <a:srgbClr val="333333"/>
                </a:solidFill>
              </a:rPr>
              <a:t>1 Website Administrator full knowledge of Wordpress and other Website building languages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Dylan</a:t>
            </a:r>
            <a:endParaRPr sz="3240" dirty="0">
              <a:solidFill>
                <a:srgbClr val="33333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40" dirty="0">
              <a:solidFill>
                <a:srgbClr val="333333"/>
              </a:solidFill>
            </a:endParaRPr>
          </a:p>
          <a:p>
            <a:pPr marL="457200" lvl="0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3240" dirty="0">
                <a:solidFill>
                  <a:srgbClr val="333333"/>
                </a:solidFill>
              </a:rPr>
              <a:t>1 System Administrator with strength in UX/UI design</a:t>
            </a:r>
            <a:endParaRPr sz="3240" dirty="0">
              <a:solidFill>
                <a:srgbClr val="333333"/>
              </a:solidFill>
            </a:endParaRPr>
          </a:p>
          <a:p>
            <a:pPr marL="914400" lvl="1" indent="-326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3240" dirty="0">
                <a:solidFill>
                  <a:srgbClr val="333333"/>
                </a:solidFill>
              </a:rPr>
              <a:t>Ryan</a:t>
            </a:r>
            <a:endParaRPr sz="324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98100" y="290075"/>
            <a:ext cx="82140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●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 NYWUSA.COM website launched. Big thank you to Ines on driving this initiative forward and seeing this to completion! 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○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Dylan has joined Ines to help and assist her team with any changes to websites that may be needed or required. 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●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With the addition and guidance of Long Lin we now have a greater vision for what the final CASE app looks like.Long has been working with Boyan, Ivy and Vidyalakshmi to accomplish the following: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○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Building the new CASE app with delivery of the first iteration coming out in the next ~1-2 weeks. 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○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Case App project is close to 40% completed with every update looking better then the last, with new functionality and features being added to enhance end user experience.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edium"/>
              <a:buChar char="●"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Ryan Green has been taking charge of our system administration and ensuring all Volunteers that have joined National Youth Week have email addresses and are associated to a team folder where volunteers can collaborate. 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 TO ALL THE VOLUNTEERS OF THE TECHNOLOGY TEAM!</a:t>
            </a:r>
            <a:endParaRPr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87468" y="721615"/>
            <a:ext cx="8214000" cy="424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Technology Stack</a:t>
            </a:r>
            <a:endParaRPr lang="en-US" sz="1800" b="1" u="sng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Courier New" panose="02070309020205020404" pitchFamily="49" charset="0"/>
              <a:buChar char="o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Backend: Node.js, Express, MongoDB, Passport.js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Frontend: EJS, CSS, Bootstrap, jQuery, React.js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Courier New" panose="02070309020205020404" pitchFamily="49" charset="0"/>
              <a:buChar char="o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Deployment: Heroku (TBD)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2" indent="-317500">
              <a:lnSpc>
                <a:spcPct val="12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FFFFFF"/>
                </a:solidFill>
                <a:latin typeface="Roboto Medium"/>
                <a:ea typeface="Roboto Medium"/>
                <a:sym typeface="Roboto Medium"/>
              </a:rPr>
              <a:t>New Features / Major Changes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Added user authentication feature to ensure security of survey results.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lang="en-US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Added user authorization feature to make survey results only visible to individual schools.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Added survey result page for each school with summary of survey entries and statistics</a:t>
            </a:r>
            <a:r>
              <a:rPr lang="en-US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lang="en-US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Re-direct to search for local psychologist in case help is needed urgently.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endParaRPr lang="en-US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2" indent="-317500">
              <a:lnSpc>
                <a:spcPct val="120000"/>
              </a:lnSpc>
              <a:buClr>
                <a:srgbClr val="FFFFFF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FFFFFF"/>
                </a:solidFill>
                <a:latin typeface="Roboto Medium"/>
                <a:ea typeface="Roboto Medium"/>
                <a:sym typeface="Roboto Medium"/>
              </a:rPr>
              <a:t>On-going Activities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Account verification by email or Facebook account.</a:t>
            </a:r>
          </a:p>
          <a:p>
            <a:pPr marL="457200" lvl="3" indent="-317500">
              <a:lnSpc>
                <a:spcPct val="120000"/>
              </a:lnSpc>
              <a:buClr>
                <a:srgbClr val="FFFFFF"/>
              </a:buClr>
              <a:buSzPts val="1400"/>
              <a:buFont typeface="Roboto Medium"/>
              <a:buChar char="●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Improvement of front</a:t>
            </a:r>
            <a:r>
              <a:rPr lang="en-US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-end and styling by React.js.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3" indent="-317500">
              <a:buClr>
                <a:srgbClr val="FFFFFF"/>
              </a:buClr>
              <a:buSzPts val="1400"/>
              <a:buFont typeface="Roboto Medium"/>
              <a:buChar char="●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AA01A-4768-4056-B7CC-B007E5FA06E6}"/>
              </a:ext>
            </a:extLst>
          </p:cNvPr>
          <p:cNvSpPr txBox="1"/>
          <p:nvPr/>
        </p:nvSpPr>
        <p:spPr>
          <a:xfrm>
            <a:off x="187468" y="85061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CASE App Updates</a:t>
            </a:r>
          </a:p>
        </p:txBody>
      </p:sp>
    </p:spTree>
    <p:extLst>
      <p:ext uri="{BB962C8B-B14F-4D97-AF65-F5344CB8AC3E}">
        <p14:creationId xmlns:p14="http://schemas.microsoft.com/office/powerpoint/2010/main" val="363664276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347</Words>
  <Application>Microsoft Office PowerPoint</Application>
  <PresentationFormat>On-screen Show (16:9)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Roboto Medium</vt:lpstr>
      <vt:lpstr>Courier New</vt:lpstr>
      <vt:lpstr>Wingdings</vt:lpstr>
      <vt:lpstr>Roboto</vt:lpstr>
      <vt:lpstr>Geometric</vt:lpstr>
      <vt:lpstr>Technology Team Highlights and News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Team Highlights and News</dc:title>
  <cp:lastModifiedBy>Long Lin</cp:lastModifiedBy>
  <cp:revision>5</cp:revision>
  <dcterms:modified xsi:type="dcterms:W3CDTF">2021-05-13T04:27:45Z</dcterms:modified>
</cp:coreProperties>
</file>