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snapToObjects="1">
      <p:cViewPr varScale="1">
        <p:scale>
          <a:sx n="105" d="100"/>
          <a:sy n="105" d="100"/>
        </p:scale>
        <p:origin x="840"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E5567-AAB1-5A4D-8C07-0BD39457ACD5}" type="datetimeFigureOut">
              <a:rPr kumimoji="1" lang="zh-CN" altLang="en-US" smtClean="0"/>
              <a:t>2019/12/9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4FEC7-8A48-C84F-844E-7C18FD7DFD73}" type="slidenum">
              <a:rPr kumimoji="1" lang="zh-CN" altLang="en-US" smtClean="0"/>
              <a:t>‹#›</a:t>
            </a:fld>
            <a:endParaRPr kumimoji="1" lang="zh-CN" altLang="en-US"/>
          </a:p>
        </p:txBody>
      </p:sp>
    </p:spTree>
    <p:extLst>
      <p:ext uri="{BB962C8B-B14F-4D97-AF65-F5344CB8AC3E}">
        <p14:creationId xmlns:p14="http://schemas.microsoft.com/office/powerpoint/2010/main" val="1778057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224FEC7-8A48-C84F-844E-7C18FD7DFD73}" type="slidenum">
              <a:rPr kumimoji="1" lang="zh-CN" altLang="en-US" smtClean="0"/>
              <a:t>1</a:t>
            </a:fld>
            <a:endParaRPr kumimoji="1" lang="zh-CN" altLang="en-US"/>
          </a:p>
        </p:txBody>
      </p:sp>
    </p:spTree>
    <p:extLst>
      <p:ext uri="{BB962C8B-B14F-4D97-AF65-F5344CB8AC3E}">
        <p14:creationId xmlns:p14="http://schemas.microsoft.com/office/powerpoint/2010/main" val="66578649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401847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798388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178467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254391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593667" y="6272784"/>
            <a:ext cx="2644309" cy="365125"/>
          </a:xfrm>
        </p:spPr>
        <p:txBody>
          <a:bodyPr/>
          <a:lstStyle/>
          <a:p>
            <a:fld id="{72D1B5A5-2710-5E4F-AD96-0C2EBF05E341}" type="datetimeFigureOut">
              <a:rPr kumimoji="1" lang="zh-CN" altLang="en-US" smtClean="0"/>
              <a:t>2019/12/9</a:t>
            </a:fld>
            <a:endParaRPr kumimoji="1" lang="zh-CN" altLang="en-US"/>
          </a:p>
        </p:txBody>
      </p:sp>
      <p:sp>
        <p:nvSpPr>
          <p:cNvPr id="5" name="Footer Placeholder 4"/>
          <p:cNvSpPr>
            <a:spLocks noGrp="1"/>
          </p:cNvSpPr>
          <p:nvPr>
            <p:ph type="ftr" sz="quarter" idx="11"/>
          </p:nvPr>
        </p:nvSpPr>
        <p:spPr>
          <a:xfrm>
            <a:off x="2182708" y="6272784"/>
            <a:ext cx="6327648" cy="365125"/>
          </a:xfrm>
        </p:spPr>
        <p:txBody>
          <a:bodyPr/>
          <a:lstStyle/>
          <a:p>
            <a:endParaRPr kumimoji="1" lang="zh-CN" alt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4262027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50114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4823C50B-D6FC-344B-8B4F-15A749D95721}" type="slidenum">
              <a:rPr kumimoji="1" lang="zh-CN" altLang="en-US" smtClean="0"/>
              <a:t>‹#›</a:t>
            </a:fld>
            <a:endParaRPr kumimoji="1"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4243373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4823C50B-D6FC-344B-8B4F-15A749D95721}" type="slidenum">
              <a:rPr kumimoji="1" lang="zh-CN" altLang="en-US" smtClean="0"/>
              <a:t>‹#›</a:t>
            </a:fld>
            <a:endParaRPr kumimoji="1"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406463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327099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1727964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zh-CN" altLang="en-US"/>
              <a:t>单击此处编辑母版标题样式</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2D1B5A5-2710-5E4F-AD96-0C2EBF05E341}" type="datetimeFigureOut">
              <a:rPr kumimoji="1" lang="zh-CN" altLang="en-US" smtClean="0"/>
              <a:t>2019/12/9</a:t>
            </a:fld>
            <a:endParaRPr kumimoji="1" lang="zh-CN" alt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1231824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2D1B5A5-2710-5E4F-AD96-0C2EBF05E341}" type="datetimeFigureOut">
              <a:rPr kumimoji="1" lang="zh-CN" altLang="en-US" smtClean="0"/>
              <a:t>2019/12/9</a:t>
            </a:fld>
            <a:endParaRPr kumimoji="1" lang="zh-CN" alt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kumimoji="1" lang="zh-CN" alt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823C50B-D6FC-344B-8B4F-15A749D95721}" type="slidenum">
              <a:rPr kumimoji="1" lang="zh-CN" altLang="en-US" smtClean="0"/>
              <a:t>‹#›</a:t>
            </a:fld>
            <a:endParaRPr kumimoji="1" lang="zh-CN" altLang="en-US"/>
          </a:p>
        </p:txBody>
      </p:sp>
    </p:spTree>
    <p:extLst>
      <p:ext uri="{BB962C8B-B14F-4D97-AF65-F5344CB8AC3E}">
        <p14:creationId xmlns:p14="http://schemas.microsoft.com/office/powerpoint/2010/main" val="3384395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F7252-A09F-F247-A22F-031F1D46CB02}"/>
              </a:ext>
            </a:extLst>
          </p:cNvPr>
          <p:cNvSpPr>
            <a:spLocks noGrp="1"/>
          </p:cNvSpPr>
          <p:nvPr>
            <p:ph type="ctrTitle"/>
          </p:nvPr>
        </p:nvSpPr>
        <p:spPr>
          <a:xfrm>
            <a:off x="2827197" y="1569153"/>
            <a:ext cx="9966960" cy="3035808"/>
          </a:xfrm>
        </p:spPr>
        <p:txBody>
          <a:bodyPr/>
          <a:lstStyle/>
          <a:p>
            <a:r>
              <a:rPr kumimoji="1" lang="en-US" altLang="zh-CN" dirty="0"/>
              <a:t>running man</a:t>
            </a:r>
            <a:endParaRPr kumimoji="1" lang="zh-CN" altLang="en-US" dirty="0"/>
          </a:p>
        </p:txBody>
      </p:sp>
      <p:sp>
        <p:nvSpPr>
          <p:cNvPr id="3" name="副标题 2">
            <a:extLst>
              <a:ext uri="{FF2B5EF4-FFF2-40B4-BE49-F238E27FC236}">
                <a16:creationId xmlns:a16="http://schemas.microsoft.com/office/drawing/2014/main" id="{CB2DF9BD-9064-B044-B26F-ABCA84662DF7}"/>
              </a:ext>
            </a:extLst>
          </p:cNvPr>
          <p:cNvSpPr>
            <a:spLocks noGrp="1"/>
          </p:cNvSpPr>
          <p:nvPr>
            <p:ph type="subTitle" idx="1"/>
          </p:nvPr>
        </p:nvSpPr>
        <p:spPr>
          <a:xfrm>
            <a:off x="867829" y="4452915"/>
            <a:ext cx="7891272" cy="1069848"/>
          </a:xfrm>
        </p:spPr>
        <p:txBody>
          <a:bodyPr/>
          <a:lstStyle/>
          <a:p>
            <a:r>
              <a:rPr kumimoji="1" lang="en-US" altLang="zh-CN" dirty="0"/>
              <a:t>Lin </a:t>
            </a:r>
            <a:r>
              <a:rPr kumimoji="1" lang="en-US" altLang="zh-CN" dirty="0" err="1"/>
              <a:t>Lyu</a:t>
            </a:r>
            <a:endParaRPr kumimoji="1" lang="zh-CN" altLang="en-US" dirty="0"/>
          </a:p>
        </p:txBody>
      </p:sp>
    </p:spTree>
    <p:extLst>
      <p:ext uri="{BB962C8B-B14F-4D97-AF65-F5344CB8AC3E}">
        <p14:creationId xmlns:p14="http://schemas.microsoft.com/office/powerpoint/2010/main" val="1761907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1A14E-1633-7543-963D-6A2CC1EC5E00}"/>
              </a:ext>
            </a:extLst>
          </p:cNvPr>
          <p:cNvSpPr>
            <a:spLocks noGrp="1"/>
          </p:cNvSpPr>
          <p:nvPr>
            <p:ph type="title"/>
          </p:nvPr>
        </p:nvSpPr>
        <p:spPr/>
        <p:txBody>
          <a:bodyPr/>
          <a:lstStyle/>
          <a:p>
            <a:r>
              <a:rPr kumimoji="1" lang="en-US" altLang="zh-CN" dirty="0"/>
              <a:t>introduction</a:t>
            </a:r>
            <a:endParaRPr kumimoji="1" lang="zh-CN" altLang="en-US" dirty="0"/>
          </a:p>
        </p:txBody>
      </p:sp>
      <p:sp>
        <p:nvSpPr>
          <p:cNvPr id="3" name="内容占位符 2">
            <a:extLst>
              <a:ext uri="{FF2B5EF4-FFF2-40B4-BE49-F238E27FC236}">
                <a16:creationId xmlns:a16="http://schemas.microsoft.com/office/drawing/2014/main" id="{19D20232-0325-0748-82C3-956DFEF2DBA9}"/>
              </a:ext>
            </a:extLst>
          </p:cNvPr>
          <p:cNvSpPr>
            <a:spLocks noGrp="1"/>
          </p:cNvSpPr>
          <p:nvPr>
            <p:ph idx="1"/>
          </p:nvPr>
        </p:nvSpPr>
        <p:spPr/>
        <p:txBody>
          <a:bodyPr>
            <a:normAutofit/>
          </a:bodyPr>
          <a:lstStyle/>
          <a:p>
            <a:r>
              <a:rPr lang="en-US" altLang="zh-CN" sz="2400" dirty="0"/>
              <a:t>This parkour web game:</a:t>
            </a:r>
          </a:p>
          <a:p>
            <a:r>
              <a:rPr lang="en-US" altLang="zh-CN" sz="2400" dirty="0"/>
              <a:t>There is a blue guy called running man and this running man would always advance on the set track, and he would be forced to jump the non-track area in the setting  track or the blue running man would die. </a:t>
            </a:r>
          </a:p>
          <a:p>
            <a:r>
              <a:rPr lang="en-US" altLang="zh-CN" sz="2400" dirty="0"/>
              <a:t>And as the distance along the track grows longer, the speed of the running</a:t>
            </a:r>
            <a:r>
              <a:rPr lang="zh-CN" altLang="en-US" sz="2400" dirty="0"/>
              <a:t> </a:t>
            </a:r>
            <a:r>
              <a:rPr lang="en-US" altLang="zh-CN" sz="2400" dirty="0"/>
              <a:t>man will gradually increase. </a:t>
            </a:r>
          </a:p>
          <a:p>
            <a:r>
              <a:rPr kumimoji="1" lang="en-US" altLang="zh-CN" sz="2400" dirty="0"/>
              <a:t>In the top</a:t>
            </a:r>
            <a:r>
              <a:rPr kumimoji="1" lang="zh-CN" altLang="en-US" sz="2400" dirty="0"/>
              <a:t> </a:t>
            </a:r>
            <a:r>
              <a:rPr kumimoji="1" lang="en-US" altLang="zh-CN" sz="2400" dirty="0"/>
              <a:t>left corner, there is a button and the scores the player obtained would be shown there. The scores is counted by the running distance on the setting track.</a:t>
            </a:r>
            <a:endParaRPr kumimoji="1" lang="zh-CN" altLang="en-US" sz="2400" dirty="0"/>
          </a:p>
        </p:txBody>
      </p:sp>
    </p:spTree>
    <p:extLst>
      <p:ext uri="{BB962C8B-B14F-4D97-AF65-F5344CB8AC3E}">
        <p14:creationId xmlns:p14="http://schemas.microsoft.com/office/powerpoint/2010/main" val="2513833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3C00D0-F40D-FC42-920D-174D558DC979}"/>
              </a:ext>
            </a:extLst>
          </p:cNvPr>
          <p:cNvSpPr>
            <a:spLocks noGrp="1"/>
          </p:cNvSpPr>
          <p:nvPr>
            <p:ph type="title"/>
          </p:nvPr>
        </p:nvSpPr>
        <p:spPr/>
        <p:txBody>
          <a:bodyPr/>
          <a:lstStyle/>
          <a:p>
            <a:r>
              <a:rPr kumimoji="1" lang="en-US" altLang="zh-CN" dirty="0"/>
              <a:t>Potential users</a:t>
            </a:r>
            <a:endParaRPr kumimoji="1" lang="zh-CN" altLang="en-US" dirty="0"/>
          </a:p>
        </p:txBody>
      </p:sp>
      <p:sp>
        <p:nvSpPr>
          <p:cNvPr id="3" name="内容占位符 2">
            <a:extLst>
              <a:ext uri="{FF2B5EF4-FFF2-40B4-BE49-F238E27FC236}">
                <a16:creationId xmlns:a16="http://schemas.microsoft.com/office/drawing/2014/main" id="{F05CD240-B317-424A-B270-22FE0067EBE7}"/>
              </a:ext>
            </a:extLst>
          </p:cNvPr>
          <p:cNvSpPr>
            <a:spLocks noGrp="1"/>
          </p:cNvSpPr>
          <p:nvPr>
            <p:ph idx="1"/>
          </p:nvPr>
        </p:nvSpPr>
        <p:spPr/>
        <p:txBody>
          <a:bodyPr>
            <a:normAutofit/>
          </a:bodyPr>
          <a:lstStyle/>
          <a:p>
            <a:r>
              <a:rPr lang="en-US" altLang="zh-CN" sz="2400" dirty="0"/>
              <a:t>The entry threshold for this type of game is low. Players only need to control the space on the keyboard to jump the missing area, it is very easy to get started.</a:t>
            </a:r>
          </a:p>
          <a:p>
            <a:r>
              <a:rPr lang="en-US" altLang="zh-CN" sz="2400" dirty="0"/>
              <a:t>Users can use the fragment time to play the game to relax, not always addicted to the game, but will play it for a while from time to time.</a:t>
            </a:r>
            <a:endParaRPr lang="zh-CN" altLang="zh-CN" sz="2400" dirty="0"/>
          </a:p>
          <a:p>
            <a:r>
              <a:rPr lang="en-US" altLang="zh-CN" sz="2400" dirty="0"/>
              <a:t>So the potential users of this game can be anyone, from students to office workers who can play this game whenever they want to release pressure.</a:t>
            </a:r>
            <a:endParaRPr lang="zh-CN" altLang="zh-CN" sz="2400" dirty="0"/>
          </a:p>
          <a:p>
            <a:endParaRPr kumimoji="1" lang="zh-CN" altLang="en-US" sz="2400" dirty="0"/>
          </a:p>
        </p:txBody>
      </p:sp>
    </p:spTree>
    <p:extLst>
      <p:ext uri="{BB962C8B-B14F-4D97-AF65-F5344CB8AC3E}">
        <p14:creationId xmlns:p14="http://schemas.microsoft.com/office/powerpoint/2010/main" val="2098890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35A8E-D1F2-1E40-AD49-BA5E364FADAA}"/>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E6FE33B6-7E76-F24F-9A90-DF8AC30B9D3B}"/>
              </a:ext>
            </a:extLst>
          </p:cNvPr>
          <p:cNvSpPr>
            <a:spLocks noGrp="1"/>
          </p:cNvSpPr>
          <p:nvPr>
            <p:ph idx="1"/>
          </p:nvPr>
        </p:nvSpPr>
        <p:spPr>
          <a:xfrm>
            <a:off x="1063752" y="1813063"/>
            <a:ext cx="10058400" cy="4050792"/>
          </a:xfrm>
        </p:spPr>
        <p:txBody>
          <a:bodyPr>
            <a:normAutofit/>
          </a:bodyPr>
          <a:lstStyle/>
          <a:p>
            <a:r>
              <a:rPr lang="en-US" altLang="zh-CN" sz="2400" dirty="0"/>
              <a:t>The game market is booming, and hundreds of millions of people around the world are putting big chunks of time into game world. </a:t>
            </a:r>
            <a:endParaRPr lang="zh-CN" altLang="zh-CN" sz="2400" dirty="0"/>
          </a:p>
          <a:p>
            <a:r>
              <a:rPr lang="en-US" altLang="zh-CN" sz="2400" dirty="0"/>
              <a:t>The inspiration for the cool running game actually comes from the fashion extreme sports of Parkour. </a:t>
            </a:r>
          </a:p>
          <a:p>
            <a:r>
              <a:rPr lang="en-US" altLang="zh-CN" sz="2400" dirty="0"/>
              <a:t>The biggest feature of parkour games is that people always feel nervous and frightened, just like they are on a roller coaster. </a:t>
            </a:r>
          </a:p>
          <a:p>
            <a:r>
              <a:rPr lang="en-US" altLang="zh-CN" sz="2400" dirty="0"/>
              <a:t>The rhythm of these games is not controlled by the players themselves. Players can only be forced to do things like jump. The way these games control the rhythm gives players an exciting game experience. </a:t>
            </a:r>
            <a:endParaRPr lang="zh-CN" altLang="zh-CN" sz="2400" dirty="0"/>
          </a:p>
          <a:p>
            <a:endParaRPr kumimoji="1" lang="zh-CN" altLang="en-US" sz="2400" dirty="0"/>
          </a:p>
        </p:txBody>
      </p:sp>
    </p:spTree>
    <p:extLst>
      <p:ext uri="{BB962C8B-B14F-4D97-AF65-F5344CB8AC3E}">
        <p14:creationId xmlns:p14="http://schemas.microsoft.com/office/powerpoint/2010/main" val="27976096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木材纹理">
  <a:themeElements>
    <a:clrScheme name="木材纹理">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木材纹理">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木材纹理">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{6C29D4D0-9B16-E840-ADFD-615CD5B94D47}tf10001070</Template>
  <TotalTime>1093</TotalTime>
  <Words>309</Words>
  <Application>Microsoft Macintosh PowerPoint</Application>
  <PresentationFormat>宽屏</PresentationFormat>
  <Paragraphs>17</Paragraphs>
  <Slides>4</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vt:i4>
      </vt:variant>
    </vt:vector>
  </HeadingPairs>
  <TitlesOfParts>
    <vt:vector size="11" baseType="lpstr">
      <vt:lpstr>等线</vt:lpstr>
      <vt:lpstr>Calibri</vt:lpstr>
      <vt:lpstr>Rockwell</vt:lpstr>
      <vt:lpstr>Rockwell Condensed</vt:lpstr>
      <vt:lpstr>Rockwell Extra Bold</vt:lpstr>
      <vt:lpstr>Wingdings</vt:lpstr>
      <vt:lpstr>木材纹理</vt:lpstr>
      <vt:lpstr>running man</vt:lpstr>
      <vt:lpstr>introduction</vt:lpstr>
      <vt:lpstr>Potential users</vt:lpstr>
      <vt:lpstr>background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running man</dc:title>
  <dc:creator>Lin Lyu</dc:creator>
  <cp:lastModifiedBy>Lin Lyu</cp:lastModifiedBy>
  <cp:revision>4</cp:revision>
  <dcterms:created xsi:type="dcterms:W3CDTF">2019-12-09T05:28:59Z</dcterms:created>
  <dcterms:modified xsi:type="dcterms:W3CDTF">2019-12-09T23:42:54Z</dcterms:modified>
</cp:coreProperties>
</file>