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</p:sldMasterIdLst>
  <p:notesMasterIdLst>
    <p:notesMasterId r:id="rId6"/>
  </p:notesMasterIdLst>
  <p:handoutMasterIdLst>
    <p:handoutMasterId r:id="rId37"/>
  </p:handoutMasterIdLst>
  <p:sldIdLst>
    <p:sldId id="256" r:id="rId5"/>
    <p:sldId id="270" r:id="rId7"/>
    <p:sldId id="272" r:id="rId8"/>
    <p:sldId id="274" r:id="rId9"/>
    <p:sldId id="273" r:id="rId10"/>
    <p:sldId id="276" r:id="rId11"/>
    <p:sldId id="277" r:id="rId12"/>
    <p:sldId id="279" r:id="rId13"/>
    <p:sldId id="280" r:id="rId14"/>
    <p:sldId id="281" r:id="rId15"/>
    <p:sldId id="282" r:id="rId16"/>
    <p:sldId id="285" r:id="rId17"/>
    <p:sldId id="288" r:id="rId18"/>
    <p:sldId id="286" r:id="rId19"/>
    <p:sldId id="289" r:id="rId20"/>
    <p:sldId id="290" r:id="rId21"/>
    <p:sldId id="291" r:id="rId22"/>
    <p:sldId id="292" r:id="rId23"/>
    <p:sldId id="294" r:id="rId24"/>
    <p:sldId id="295" r:id="rId25"/>
    <p:sldId id="296" r:id="rId26"/>
    <p:sldId id="299" r:id="rId27"/>
    <p:sldId id="300" r:id="rId28"/>
    <p:sldId id="283" r:id="rId29"/>
    <p:sldId id="303" r:id="rId30"/>
    <p:sldId id="304" r:id="rId31"/>
    <p:sldId id="305" r:id="rId32"/>
    <p:sldId id="306" r:id="rId33"/>
    <p:sldId id="308" r:id="rId34"/>
    <p:sldId id="307" r:id="rId35"/>
    <p:sldId id="275" r:id="rId36"/>
  </p:sldIdLst>
  <p:sldSz cx="12192000" cy="6858000"/>
  <p:notesSz cx="6797675" cy="992632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苏美玲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F9E"/>
    <a:srgbClr val="2286A5"/>
    <a:srgbClr val="F2E727"/>
    <a:srgbClr val="EAAE1B"/>
    <a:srgbClr val="DE5F0F"/>
    <a:srgbClr val="E9D334"/>
    <a:srgbClr val="E3A925"/>
    <a:srgbClr val="EDAE1B"/>
    <a:srgbClr val="D35D25"/>
    <a:srgbClr val="1B6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57" autoAdjust="0"/>
  </p:normalViewPr>
  <p:slideViewPr>
    <p:cSldViewPr snapToGrid="0">
      <p:cViewPr varScale="1">
        <p:scale>
          <a:sx n="106" d="100"/>
          <a:sy n="106" d="100"/>
        </p:scale>
        <p:origin x="144" y="216"/>
      </p:cViewPr>
      <p:guideLst>
        <p:guide orient="horz" pos="2157"/>
        <p:guide pos="597"/>
        <p:guide pos="804"/>
        <p:guide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83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68921-5FC2-4554-A82D-AC62BB1D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DDD76-9583-42EA-A35E-C613F935F6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1C3E4-5F90-49BE-BDCC-685715973F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quarter" idx="10" hasCustomPrompt="1"/>
          </p:nvPr>
        </p:nvSpPr>
        <p:spPr>
          <a:xfrm>
            <a:off x="1355146" y="2085227"/>
            <a:ext cx="9481708" cy="161388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4800" b="1" kern="1200" dirty="0" smtClean="0">
                <a:solidFill>
                  <a:srgbClr val="217F9E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大标题</a:t>
            </a:r>
            <a:r>
              <a:rPr lang="en-US" altLang="zh-CN" dirty="0" smtClean="0"/>
              <a:t>48</a:t>
            </a:r>
            <a:r>
              <a:rPr lang="zh-CN" altLang="en-US" dirty="0" smtClean="0"/>
              <a:t>磅</a:t>
            </a:r>
            <a:r>
              <a:rPr lang="zh-CN" altLang="en-US" dirty="0"/>
              <a:t>加粗居中</a:t>
            </a:r>
            <a:endParaRPr lang="en-US" altLang="zh-CN" dirty="0"/>
          </a:p>
        </p:txBody>
      </p:sp>
      <p:sp>
        <p:nvSpPr>
          <p:cNvPr id="9" name="内容占位符 9"/>
          <p:cNvSpPr>
            <a:spLocks noGrp="1"/>
          </p:cNvSpPr>
          <p:nvPr>
            <p:ph sz="quarter" idx="11" hasCustomPrompt="1"/>
          </p:nvPr>
        </p:nvSpPr>
        <p:spPr>
          <a:xfrm>
            <a:off x="1355146" y="5932724"/>
            <a:ext cx="9481708" cy="42649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217F9E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zh-CN" dirty="0"/>
              <a:t>20XX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  <a:r>
              <a:rPr lang="en-US" altLang="zh-CN" dirty="0"/>
              <a:t>XX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4" name="内容占位符 9"/>
          <p:cNvSpPr>
            <a:spLocks noGrp="1"/>
          </p:cNvSpPr>
          <p:nvPr>
            <p:ph sz="quarter" idx="12" hasCustomPrompt="1"/>
          </p:nvPr>
        </p:nvSpPr>
        <p:spPr>
          <a:xfrm>
            <a:off x="1355146" y="3423905"/>
            <a:ext cx="9481708" cy="65417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3200" b="1" kern="1200" dirty="0" smtClean="0">
                <a:solidFill>
                  <a:srgbClr val="217F9E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副标题</a:t>
            </a:r>
            <a:r>
              <a:rPr lang="en-US" altLang="zh-CN" dirty="0"/>
              <a:t>32</a:t>
            </a:r>
            <a:r>
              <a:rPr lang="zh-CN" altLang="en-US" dirty="0"/>
              <a:t>磅加粗居中</a:t>
            </a:r>
            <a:endParaRPr lang="en-US" altLang="zh-CN" dirty="0"/>
          </a:p>
        </p:txBody>
      </p:sp>
      <p:sp>
        <p:nvSpPr>
          <p:cNvPr id="6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1355146" y="5469727"/>
            <a:ext cx="9481708" cy="44762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217F9E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XXX</a:t>
            </a:r>
            <a:endParaRPr lang="en-US" altLang="zh-CN" dirty="0"/>
          </a:p>
        </p:txBody>
      </p:sp>
      <p:sp>
        <p:nvSpPr>
          <p:cNvPr id="7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1355146" y="5006730"/>
            <a:ext cx="9481708" cy="44762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217F9E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部门：</a:t>
            </a:r>
            <a:r>
              <a:rPr lang="en-US" altLang="zh-CN" dirty="0"/>
              <a:t>XXX</a:t>
            </a:r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rgbClr val="217F9E"/>
                </a:solidFill>
              </a:defRPr>
            </a:lvl1pPr>
          </a:lstStyle>
          <a:p>
            <a:r>
              <a:rPr lang="zh-CN" altLang="en-US" dirty="0"/>
              <a:t>标题字体</a:t>
            </a:r>
            <a:r>
              <a:rPr lang="en-US" altLang="zh-CN" dirty="0" smtClean="0"/>
              <a:t>24</a:t>
            </a:r>
            <a:r>
              <a:rPr lang="zh-CN" altLang="en-US" dirty="0" smtClean="0"/>
              <a:t>磅</a:t>
            </a:r>
            <a:r>
              <a:rPr lang="zh-CN" altLang="en-US" dirty="0"/>
              <a:t>加粗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 hasCustomPrompt="1"/>
          </p:nvPr>
        </p:nvSpPr>
        <p:spPr>
          <a:xfrm>
            <a:off x="509856" y="1035049"/>
            <a:ext cx="11172287" cy="5175969"/>
          </a:xfrm>
          <a:prstGeom prst="rect">
            <a:avLst/>
          </a:prstGeom>
        </p:spPr>
        <p:txBody>
          <a:bodyPr/>
          <a:lstStyle>
            <a:lvl1pPr marL="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altLang="zh-CN" sz="2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indent="0">
              <a:lnSpc>
                <a:spcPct val="150000"/>
              </a:lnSpc>
              <a:defRPr sz="2000"/>
            </a:lvl2pPr>
            <a:lvl3pPr marL="11430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/>
            </a:lvl3pPr>
            <a:lvl4pPr marL="1371600" indent="0">
              <a:lnSpc>
                <a:spcPct val="150000"/>
              </a:lnSpc>
              <a:buFont typeface="Arial" panose="020B0604020202020204" pitchFamily="34" charset="0"/>
              <a:buNone/>
              <a:defRPr sz="1400"/>
            </a:lvl4pPr>
          </a:lstStyle>
          <a:p>
            <a:pPr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第一级文字</a:t>
            </a:r>
            <a:r>
              <a:rPr lang="en-US" altLang="zh-CN" dirty="0" smtClean="0"/>
              <a:t>24</a:t>
            </a:r>
            <a:r>
              <a:rPr lang="zh-CN" altLang="en-US" dirty="0" smtClean="0"/>
              <a:t>磅</a:t>
            </a:r>
            <a:endParaRPr lang="en-US" altLang="zh-CN" dirty="0" smtClean="0"/>
          </a:p>
          <a:p>
            <a:pPr lvl="1" indent="-342900"/>
            <a:r>
              <a:rPr lang="zh-CN" altLang="en-US" dirty="0" smtClean="0"/>
              <a:t>第二级文字</a:t>
            </a:r>
            <a:r>
              <a:rPr lang="en-US" altLang="zh-CN" dirty="0" smtClean="0"/>
              <a:t>20</a:t>
            </a:r>
            <a:r>
              <a:rPr lang="zh-CN" altLang="en-US" dirty="0" smtClean="0"/>
              <a:t>磅，正文文字不得小于</a:t>
            </a:r>
            <a:r>
              <a:rPr lang="en-US" altLang="zh-CN" dirty="0" smtClean="0"/>
              <a:t>20</a:t>
            </a:r>
            <a:r>
              <a:rPr lang="zh-CN" altLang="en-US" dirty="0" smtClean="0"/>
              <a:t>磅</a:t>
            </a:r>
            <a:endParaRPr lang="en-US" altLang="zh-CN" dirty="0" smtClean="0"/>
          </a:p>
          <a:p>
            <a:pPr lvl="2" indent="-342900"/>
            <a:r>
              <a:rPr lang="zh-CN" altLang="en-US" dirty="0" smtClean="0"/>
              <a:t>第三级文字</a:t>
            </a:r>
            <a:r>
              <a:rPr lang="en-US" altLang="zh-CN" dirty="0" smtClean="0"/>
              <a:t>18</a:t>
            </a:r>
            <a:r>
              <a:rPr lang="zh-CN" altLang="en-US" dirty="0" smtClean="0"/>
              <a:t>磅，各级别文字间使用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键缩进</a:t>
            </a:r>
            <a:endParaRPr lang="en-US" altLang="zh-CN" dirty="0" smtClean="0"/>
          </a:p>
          <a:p>
            <a:pPr lvl="2" indent="-342900"/>
            <a:r>
              <a:rPr lang="zh-CN" altLang="en-US" dirty="0" smtClean="0"/>
              <a:t>表格内文字不得小于</a:t>
            </a:r>
            <a:r>
              <a:rPr lang="en-US" altLang="zh-CN" dirty="0" smtClean="0"/>
              <a:t>16</a:t>
            </a:r>
            <a:r>
              <a:rPr lang="zh-CN" altLang="en-US" dirty="0" smtClean="0"/>
              <a:t>磅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555355" y="63545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rgbClr val="217F9E"/>
                </a:solidFill>
              </a:defRPr>
            </a:lvl1pPr>
          </a:lstStyle>
          <a:p>
            <a:r>
              <a:rPr lang="zh-CN" altLang="en-US" dirty="0"/>
              <a:t>标题字体</a:t>
            </a:r>
            <a:r>
              <a:rPr lang="en-US" altLang="zh-CN" dirty="0" smtClean="0"/>
              <a:t>24</a:t>
            </a:r>
            <a:r>
              <a:rPr lang="zh-CN" altLang="en-US" dirty="0" smtClean="0"/>
              <a:t>磅</a:t>
            </a:r>
            <a:r>
              <a:rPr lang="zh-CN" altLang="en-US" dirty="0"/>
              <a:t>加粗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 hasCustomPrompt="1"/>
          </p:nvPr>
        </p:nvSpPr>
        <p:spPr>
          <a:xfrm>
            <a:off x="509856" y="1035049"/>
            <a:ext cx="11172287" cy="5175969"/>
          </a:xfrm>
          <a:prstGeom prst="rect">
            <a:avLst/>
          </a:prstGeom>
        </p:spPr>
        <p:txBody>
          <a:bodyPr/>
          <a:lstStyle>
            <a:lvl1pPr marL="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altLang="zh-CN" sz="2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indent="0">
              <a:lnSpc>
                <a:spcPct val="150000"/>
              </a:lnSpc>
              <a:defRPr sz="2000"/>
            </a:lvl2pPr>
            <a:lvl3pPr marL="11430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/>
            </a:lvl3pPr>
            <a:lvl4pPr marL="1371600" indent="0">
              <a:lnSpc>
                <a:spcPct val="150000"/>
              </a:lnSpc>
              <a:buFont typeface="Arial" panose="020B0604020202020204" pitchFamily="34" charset="0"/>
              <a:buNone/>
              <a:defRPr sz="1400"/>
            </a:lvl4pPr>
          </a:lstStyle>
          <a:p>
            <a:pPr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第一级文字</a:t>
            </a:r>
            <a:r>
              <a:rPr lang="en-US" altLang="zh-CN" dirty="0" smtClean="0"/>
              <a:t>24</a:t>
            </a:r>
            <a:r>
              <a:rPr lang="zh-CN" altLang="en-US" dirty="0" smtClean="0"/>
              <a:t>磅</a:t>
            </a:r>
            <a:endParaRPr lang="en-US" altLang="zh-CN" dirty="0" smtClean="0"/>
          </a:p>
          <a:p>
            <a:pPr lvl="1" indent="-342900"/>
            <a:r>
              <a:rPr lang="zh-CN" altLang="en-US" dirty="0" smtClean="0"/>
              <a:t>第二级文字</a:t>
            </a:r>
            <a:r>
              <a:rPr lang="en-US" altLang="zh-CN" dirty="0" smtClean="0"/>
              <a:t>20</a:t>
            </a:r>
            <a:r>
              <a:rPr lang="zh-CN" altLang="en-US" dirty="0" smtClean="0"/>
              <a:t>磅，正文文字不得小于</a:t>
            </a:r>
            <a:r>
              <a:rPr lang="en-US" altLang="zh-CN" dirty="0" smtClean="0"/>
              <a:t>20</a:t>
            </a:r>
            <a:r>
              <a:rPr lang="zh-CN" altLang="en-US" dirty="0" smtClean="0"/>
              <a:t>磅</a:t>
            </a:r>
            <a:endParaRPr lang="en-US" altLang="zh-CN" dirty="0" smtClean="0"/>
          </a:p>
          <a:p>
            <a:pPr lvl="2" indent="-342900"/>
            <a:r>
              <a:rPr lang="zh-CN" altLang="en-US" dirty="0" smtClean="0"/>
              <a:t>第三级文字</a:t>
            </a:r>
            <a:r>
              <a:rPr lang="en-US" altLang="zh-CN" dirty="0" smtClean="0"/>
              <a:t>18</a:t>
            </a:r>
            <a:r>
              <a:rPr lang="zh-CN" altLang="en-US" dirty="0" smtClean="0"/>
              <a:t>磅，各级别文字间使用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键缩进</a:t>
            </a:r>
            <a:endParaRPr lang="en-US" altLang="zh-CN" dirty="0" smtClean="0"/>
          </a:p>
          <a:p>
            <a:pPr lvl="2" indent="-342900"/>
            <a:r>
              <a:rPr lang="zh-CN" altLang="en-US" dirty="0" smtClean="0"/>
              <a:t>表格内文字不得小于</a:t>
            </a:r>
            <a:r>
              <a:rPr lang="en-US" altLang="zh-CN" dirty="0" smtClean="0"/>
              <a:t>16</a:t>
            </a:r>
            <a:r>
              <a:rPr lang="zh-CN" altLang="en-US" dirty="0" smtClean="0"/>
              <a:t>磅</a:t>
            </a:r>
            <a:endParaRPr lang="en-US" altLang="zh-CN" dirty="0" smtClean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46"/>
            <a:ext cx="8353530" cy="527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7879" y="358803"/>
            <a:ext cx="7661997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标题</a:t>
            </a:r>
            <a:r>
              <a:rPr lang="zh-CN" altLang="en-US" dirty="0"/>
              <a:t>字体</a:t>
            </a:r>
            <a:r>
              <a:rPr lang="en-US" altLang="zh-CN" dirty="0" smtClean="0"/>
              <a:t>24</a:t>
            </a:r>
            <a:r>
              <a:rPr lang="zh-CN" altLang="en-US" dirty="0" smtClean="0"/>
              <a:t>磅</a:t>
            </a:r>
            <a:r>
              <a:rPr lang="zh-CN" altLang="en-US" dirty="0"/>
              <a:t>加粗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75879" y="355044"/>
            <a:ext cx="432000" cy="432000"/>
          </a:xfrm>
          <a:prstGeom prst="rect">
            <a:avLst/>
          </a:prstGeom>
          <a:solidFill>
            <a:srgbClr val="217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1D7A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7879" y="787044"/>
            <a:ext cx="4486641" cy="0"/>
          </a:xfrm>
          <a:prstGeom prst="line">
            <a:avLst/>
          </a:prstGeom>
          <a:noFill/>
          <a:ln w="12700" cap="flat" cmpd="sng" algn="ctr">
            <a:solidFill>
              <a:srgbClr val="2286A5"/>
            </a:solidFill>
            <a:prstDash val="solid"/>
            <a:miter lim="800000"/>
          </a:ln>
          <a:effectLst/>
        </p:spPr>
      </p:cxnSp>
      <p:sp>
        <p:nvSpPr>
          <p:cNvPr id="11" name="内容占位符 3"/>
          <p:cNvSpPr txBox="1"/>
          <p:nvPr userDrawn="1"/>
        </p:nvSpPr>
        <p:spPr>
          <a:xfrm>
            <a:off x="507365" y="1054735"/>
            <a:ext cx="11120438" cy="51323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rgbClr val="217F9E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7879" y="358803"/>
            <a:ext cx="7661997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标题</a:t>
            </a:r>
            <a:r>
              <a:rPr lang="zh-CN" altLang="en-US" dirty="0"/>
              <a:t>字体</a:t>
            </a:r>
            <a:r>
              <a:rPr lang="en-US" altLang="zh-CN" dirty="0" smtClean="0"/>
              <a:t>24</a:t>
            </a:r>
            <a:r>
              <a:rPr lang="zh-CN" altLang="en-US" dirty="0" smtClean="0"/>
              <a:t>磅</a:t>
            </a:r>
            <a:r>
              <a:rPr lang="zh-CN" altLang="en-US" dirty="0"/>
              <a:t>加粗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75879" y="355044"/>
            <a:ext cx="432000" cy="432000"/>
          </a:xfrm>
          <a:prstGeom prst="rect">
            <a:avLst/>
          </a:prstGeom>
          <a:solidFill>
            <a:srgbClr val="217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1D7A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7879" y="787044"/>
            <a:ext cx="4486641" cy="0"/>
          </a:xfrm>
          <a:prstGeom prst="line">
            <a:avLst/>
          </a:prstGeom>
          <a:noFill/>
          <a:ln w="12700" cap="flat" cmpd="sng" algn="ctr">
            <a:solidFill>
              <a:srgbClr val="2286A5"/>
            </a:solidFill>
            <a:prstDash val="solid"/>
            <a:miter lim="800000"/>
          </a:ln>
          <a:effectLst/>
        </p:spPr>
      </p:cxnSp>
      <p:sp>
        <p:nvSpPr>
          <p:cNvPr id="11" name="内容占位符 3"/>
          <p:cNvSpPr txBox="1"/>
          <p:nvPr userDrawn="1"/>
        </p:nvSpPr>
        <p:spPr>
          <a:xfrm>
            <a:off x="508000" y="1035050"/>
            <a:ext cx="11120438" cy="51323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rgbClr val="217F9E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hyperlink" Target="code\common.cmake" TargetMode="Externa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hyperlink" Target="https://cmake.org/cmake/help/v3.6/manual/cmake-modules.7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4800" dirty="0"/>
              <a:t>C</a:t>
            </a:r>
            <a:r>
              <a:rPr sz="4800" dirty="0"/>
              <a:t>Make</a:t>
            </a:r>
            <a:r>
              <a:rPr lang="zh-CN" altLang="en-US" sz="4800" dirty="0"/>
              <a:t>实践</a:t>
            </a:r>
            <a:endParaRPr lang="zh-CN" altLang="en-US" sz="4800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汇报人：</a:t>
            </a:r>
            <a:endParaRPr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部门：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555355" y="6354593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217F9E"/>
                </a:solidFill>
              </a:rPr>
              <a:t>四、</a:t>
            </a:r>
            <a:r>
              <a:rPr lang="en-US" altLang="zh-CN" sz="2400" dirty="0">
                <a:solidFill>
                  <a:srgbClr val="217F9E"/>
                </a:solidFill>
              </a:rPr>
              <a:t>CMake</a:t>
            </a:r>
            <a:r>
              <a:rPr lang="zh-CN" altLang="en-US" sz="2400" dirty="0">
                <a:solidFill>
                  <a:srgbClr val="217F9E"/>
                </a:solidFill>
              </a:rPr>
              <a:t>语法基础</a:t>
            </a:r>
            <a:endParaRPr lang="zh-CN" altLang="en-US" sz="2400" dirty="0">
              <a:solidFill>
                <a:srgbClr val="217F9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/>
              <a:t>4.1 CMake</a:t>
            </a:r>
            <a:r>
              <a:rPr lang="zh-CN" altLang="en-US" dirty="0"/>
              <a:t>中如何设置变量和使用变量。</a:t>
            </a:r>
            <a:r>
              <a:rPr dirty="0"/>
              <a:t>set  ${}</a:t>
            </a:r>
            <a:endParaRPr dirty="0"/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/>
              <a:t>4.2 CMake</a:t>
            </a:r>
            <a:r>
              <a:rPr lang="zh-CN" altLang="en-US" dirty="0"/>
              <a:t>中如何打印信息。</a:t>
            </a:r>
            <a:r>
              <a:rPr dirty="0"/>
              <a:t>message</a:t>
            </a:r>
            <a:endParaRPr dirty="0"/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/>
              <a:t>4.3</a:t>
            </a:r>
            <a:r>
              <a:rPr>
                <a:sym typeface="+mn-ea"/>
              </a:rPr>
              <a:t> CMake指定 cmake 的最小版本</a:t>
            </a:r>
            <a:r>
              <a:rPr lang="zh-CN" altLang="en-US">
                <a:sym typeface="+mn-ea"/>
              </a:rPr>
              <a:t>。cmake_minimum_required</a:t>
            </a:r>
            <a:endParaRPr lang="zh-CN" altLang="en-US"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4.4 </a:t>
            </a:r>
            <a:r>
              <a:rPr>
                <a:sym typeface="+mn-ea"/>
              </a:rPr>
              <a:t> CMake</a:t>
            </a:r>
            <a:r>
              <a:rPr>
                <a:sym typeface="+mn-ea"/>
              </a:rPr>
              <a:t>设置项目名称</a:t>
            </a:r>
            <a:r>
              <a:rPr lang="zh-CN" altLang="en-US">
                <a:sym typeface="+mn-ea"/>
              </a:rPr>
              <a:t>。project</a:t>
            </a:r>
            <a:endParaRPr lang="zh-CN" altLang="en-US"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4.5  </a:t>
            </a:r>
            <a:r>
              <a:rPr>
                <a:sym typeface="+mn-ea"/>
              </a:rPr>
              <a:t>CMake</a:t>
            </a:r>
            <a:r>
              <a:rPr>
                <a:sym typeface="+mn-ea"/>
              </a:rPr>
              <a:t>设置包含</a:t>
            </a:r>
            <a:r>
              <a:rPr lang="zh-CN" altLang="en-US">
                <a:sym typeface="+mn-ea"/>
              </a:rPr>
              <a:t>头文件</a:t>
            </a:r>
            <a:r>
              <a:rPr>
                <a:sym typeface="+mn-ea"/>
              </a:rPr>
              <a:t>目录</a:t>
            </a:r>
            <a:r>
              <a:rPr lang="zh-CN" altLang="en-US">
                <a:sym typeface="+mn-ea"/>
              </a:rPr>
              <a:t>。</a:t>
            </a:r>
            <a:r>
              <a:rPr>
                <a:sym typeface="+mn-ea"/>
              </a:rPr>
              <a:t>include_directories</a:t>
            </a:r>
            <a:endParaRPr lang="zh-CN" altLang="en-US"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4.6 CMake指定</a:t>
            </a:r>
            <a:r>
              <a:rPr lang="zh-CN" altLang="en-US">
                <a:sym typeface="+mn-ea"/>
              </a:rPr>
              <a:t>添加</a:t>
            </a:r>
            <a:r>
              <a:rPr>
                <a:sym typeface="+mn-ea"/>
              </a:rPr>
              <a:t>编译包含的源文件</a:t>
            </a:r>
            <a:r>
              <a:rPr lang="zh-CN" altLang="en-US">
                <a:sym typeface="+mn-ea"/>
              </a:rPr>
              <a:t>。aux_source_directory</a:t>
            </a:r>
            <a:endParaRPr lang="zh-CN" altLang="en-US"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4.7 </a:t>
            </a:r>
            <a:r>
              <a:rPr>
                <a:sym typeface="+mn-ea"/>
              </a:rPr>
              <a:t>CMake</a:t>
            </a:r>
            <a:r>
              <a:rPr>
                <a:sym typeface="+mn-ea"/>
              </a:rPr>
              <a:t>查找指定的库文件</a:t>
            </a:r>
            <a:r>
              <a:rPr lang="zh-CN" altLang="en-US">
                <a:sym typeface="+mn-ea"/>
              </a:rPr>
              <a:t>。find_library(VAR name path)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55355" y="6354591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217F9E"/>
                </a:solidFill>
              </a:rPr>
              <a:t>四、</a:t>
            </a:r>
            <a:r>
              <a:rPr lang="en-US" altLang="zh-CN" sz="2400" dirty="0">
                <a:solidFill>
                  <a:srgbClr val="217F9E"/>
                </a:solidFill>
              </a:rPr>
              <a:t>CMake</a:t>
            </a:r>
            <a:r>
              <a:rPr lang="zh-CN" altLang="en-US" sz="2400" dirty="0">
                <a:solidFill>
                  <a:srgbClr val="217F9E"/>
                </a:solidFill>
              </a:rPr>
              <a:t>语法基础</a:t>
            </a:r>
            <a:endParaRPr lang="zh-CN" altLang="en-US" sz="2400" dirty="0">
              <a:solidFill>
                <a:srgbClr val="217F9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/>
              <a:t>4.8 </a:t>
            </a:r>
            <a:r>
              <a:rPr>
                <a:sym typeface="+mn-ea"/>
              </a:rPr>
              <a:t>CMake设置编译类型</a:t>
            </a:r>
            <a:r>
              <a:rPr lang="zh-CN" altLang="en-US">
                <a:sym typeface="+mn-ea"/>
              </a:rPr>
              <a:t>。add_executable，add_library，</a:t>
            </a:r>
            <a:endParaRPr dirty="0"/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/>
              <a:t>4.9 CMake设置链接库搜索目录</a:t>
            </a:r>
            <a:r>
              <a:rPr lang="zh-CN" altLang="en-US" dirty="0"/>
              <a:t>。link_directories</a:t>
            </a:r>
            <a:endParaRPr lang="zh-CN" altLang="en-US" dirty="0"/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4.10 </a:t>
            </a:r>
            <a:r>
              <a:rPr>
                <a:sym typeface="+mn-ea"/>
              </a:rPr>
              <a:t>CMake设置 target 需要链接的库</a:t>
            </a:r>
            <a:r>
              <a:rPr lang="zh-CN" altLang="en-US">
                <a:sym typeface="+mn-ea"/>
              </a:rPr>
              <a:t>。target_link_libraries</a:t>
            </a:r>
            <a:endParaRPr lang="zh-CN" altLang="en-US" dirty="0"/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/>
              <a:t>4.11 </a:t>
            </a:r>
            <a:r>
              <a:rPr lang="zh-CN" altLang="en-US">
                <a:sym typeface="+mn-ea"/>
              </a:rPr>
              <a:t>设置可执行文件和库的输出路径。</a:t>
            </a:r>
            <a:endParaRPr lang="zh-CN" altLang="en-US" dirty="0"/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55355" y="6354591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400" dirty="0">
              <a:solidFill>
                <a:srgbClr val="217F9E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b="1">
                <a:sym typeface="+mn-ea"/>
              </a:rPr>
              <a:t>4.1 CMake</a:t>
            </a:r>
            <a:r>
              <a:rPr lang="zh-CN" altLang="en-US" sz="2000" b="1">
                <a:sym typeface="+mn-ea"/>
              </a:rPr>
              <a:t>中如何设置变量和使用变量。</a:t>
            </a:r>
            <a:endParaRPr lang="zh-CN" altLang="en-US" sz="20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65" b="1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665">
                <a:solidFill>
                  <a:schemeClr val="tx1"/>
                </a:solidFill>
                <a:sym typeface="+mn-ea"/>
              </a:rPr>
              <a:t>   set([environment_variable] [environment_variable_value]…) #设置一个环境变量，并且给该变量内赋值</a:t>
            </a:r>
            <a:endParaRPr lang="zh-CN" altLang="en-US" sz="1665" b="1">
              <a:solidFill>
                <a:schemeClr val="tx1"/>
              </a:solidFill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b="1">
                <a:sym typeface="+mn-ea"/>
              </a:rPr>
              <a:t>4.1.1 </a:t>
            </a:r>
            <a:r>
              <a:rPr lang="zh-CN" altLang="en-US" sz="1600" b="1">
                <a:sym typeface="+mn-ea"/>
              </a:rPr>
              <a:t>set 直接设置变量的值</a:t>
            </a:r>
            <a:endParaRPr lang="zh-CN" altLang="en-US"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set(SRC_LIST main.cpp test.cpp)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add_executable(demo ${SRC_LIST})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b="1">
                <a:sym typeface="+mn-ea"/>
              </a:rPr>
              <a:t>4.1.2 </a:t>
            </a:r>
            <a:r>
              <a:rPr lang="zh-CN" altLang="en-US" sz="1600" b="1">
                <a:sym typeface="+mn-ea"/>
              </a:rPr>
              <a:t>set 追加设置变量的值</a:t>
            </a:r>
            <a:endParaRPr lang="zh-CN" altLang="en-US"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set(SRC_LIST main.cpp)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set(SRC_LIST ${SRC_LIST} test.cpp)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add_executable(demo ${SRC_LIST})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 b="1"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400" dirty="0">
              <a:solidFill>
                <a:srgbClr val="217F9E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b="1">
                <a:sym typeface="+mn-ea"/>
              </a:rPr>
              <a:t>4.2 CMake</a:t>
            </a:r>
            <a:r>
              <a:rPr lang="zh-CN" altLang="en-US" sz="2000" b="1">
                <a:sym typeface="+mn-ea"/>
              </a:rPr>
              <a:t>中如何打印信息 </a:t>
            </a:r>
            <a:r>
              <a:rPr sz="2000" b="1">
                <a:sym typeface="+mn-ea"/>
              </a:rPr>
              <a:t>- message</a:t>
            </a:r>
            <a:r>
              <a:rPr lang="zh-CN" altLang="en-US" sz="2000" b="1">
                <a:sym typeface="+mn-ea"/>
              </a:rPr>
              <a:t>使用</a:t>
            </a:r>
            <a:endParaRPr lang="zh-CN" altLang="en-US"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 b="1">
                <a:solidFill>
                  <a:srgbClr val="FF0000"/>
                </a:solidFill>
                <a:sym typeface="+mn-ea"/>
              </a:rPr>
              <a:t>     message() #向终端输出用户定义的信息或变量的值</a:t>
            </a:r>
            <a:endParaRPr sz="1600" b="1">
              <a:solidFill>
                <a:srgbClr val="FF0000"/>
              </a:solidFill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b="1">
                <a:sym typeface="+mn-ea"/>
              </a:rPr>
              <a:t>message(${PROJECT_SOURCE_DIR}) #</a:t>
            </a:r>
            <a:r>
              <a:rPr lang="zh-CN" altLang="en-US" sz="1600" b="1">
                <a:sym typeface="+mn-ea"/>
              </a:rPr>
              <a:t>打印工程的根目录路径</a:t>
            </a:r>
            <a:endParaRPr lang="zh-CN" altLang="en-US" sz="1600" b="1"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b="1">
                <a:sym typeface="+mn-ea"/>
              </a:rPr>
              <a:t>message("build with debug mode")</a:t>
            </a:r>
            <a:endParaRPr sz="1600" b="1"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b="1">
                <a:sym typeface="+mn-ea"/>
              </a:rPr>
              <a:t>message(WARNING "this is warnning message")</a:t>
            </a:r>
            <a:endParaRPr sz="1600" b="1"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b="1">
                <a:sym typeface="+mn-ea"/>
              </a:rPr>
              <a:t>message(FATAL_ERROR "this build has many error") # FATAL_ERROR 会导致编译失败</a:t>
            </a:r>
            <a:endParaRPr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4.</a:t>
            </a:r>
            <a:r>
              <a:rPr lang="en-US" dirty="0">
                <a:sym typeface="+mn-ea"/>
              </a:rPr>
              <a:t>2</a:t>
            </a:r>
            <a:r>
              <a:rPr dirty="0">
                <a:sym typeface="+mn-ea"/>
              </a:rPr>
              <a:t> </a:t>
            </a:r>
            <a:r>
              <a:rPr dirty="0">
                <a:sym typeface="+mn-ea"/>
              </a:rPr>
              <a:t>CMake</a:t>
            </a:r>
            <a:r>
              <a:rPr lang="zh-CN" altLang="en-US" dirty="0">
                <a:sym typeface="+mn-ea"/>
              </a:rPr>
              <a:t>中如何打印信息 </a:t>
            </a:r>
            <a:r>
              <a:rPr lang="en-US" altLang="zh-CN" dirty="0">
                <a:sym typeface="+mn-ea"/>
              </a:rPr>
              <a:t>- CMake</a:t>
            </a:r>
            <a:r>
              <a:rPr lang="zh-CN" altLang="en-US" dirty="0">
                <a:sym typeface="+mn-ea"/>
              </a:rPr>
              <a:t>工程中预定义变量</a:t>
            </a:r>
            <a:endParaRPr lang="zh-CN" altLang="en-US" sz="2400" dirty="0">
              <a:solidFill>
                <a:srgbClr val="217F9E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40"/>
            <a:ext cx="11323955" cy="5514340"/>
          </a:xfrm>
          <a:prstGeom prst="rect">
            <a:avLst/>
          </a:prstGeom>
        </p:spPr>
        <p:txBody>
          <a:bodyPr/>
          <a:lstStyle/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PROJECT_SOURCE_DIR</a:t>
            </a:r>
            <a:r>
              <a:rPr lang="zh-CN" altLang="en-US" sz="1600" b="1">
                <a:sym typeface="+mn-ea"/>
              </a:rPr>
              <a:t>：工程的根目录</a:t>
            </a:r>
            <a:endParaRPr lang="zh-CN" altLang="en-US"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ym typeface="+mn-ea"/>
              </a:rPr>
              <a:t>PROJECT_BINARY_DIR：运行 cmake 命令的目录，通常是 ${PROJECT_SOURCE_DIR}/build</a:t>
            </a:r>
            <a:endParaRPr lang="zh-CN" altLang="en-US"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PROJECT_NAME</a:t>
            </a:r>
            <a:r>
              <a:rPr lang="zh-CN" altLang="en-US" sz="1600" b="1">
                <a:sym typeface="+mn-ea"/>
              </a:rPr>
              <a:t>：返回通过 project 命令定义的项目名称</a:t>
            </a:r>
            <a:endParaRPr lang="zh-CN" altLang="en-US"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CMAKE_CURRENT_SOURCE_DIR</a:t>
            </a:r>
            <a:r>
              <a:rPr lang="zh-CN" altLang="en-US" sz="1600" b="1">
                <a:sym typeface="+mn-ea"/>
              </a:rPr>
              <a:t>：当前处理的 CMakeLists.txt 所在的路径</a:t>
            </a:r>
            <a:endParaRPr lang="zh-CN" altLang="en-US"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CMAKE_CURRENT_BINARY_DIR</a:t>
            </a:r>
            <a:r>
              <a:rPr lang="zh-CN" altLang="en-US" sz="1600" b="1">
                <a:sym typeface="+mn-ea"/>
              </a:rPr>
              <a:t>：target 编译目录</a:t>
            </a:r>
            <a:endParaRPr lang="zh-CN" altLang="en-US"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CMAKE_CURRENT_LIST_DIR</a:t>
            </a:r>
            <a:r>
              <a:rPr lang="zh-CN" altLang="en-US" sz="1600" b="1">
                <a:sym typeface="+mn-ea"/>
              </a:rPr>
              <a:t>：CMakeLists.txt 的完整路径</a:t>
            </a:r>
            <a:endParaRPr lang="zh-CN" altLang="en-US"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ym typeface="+mn-ea"/>
              </a:rPr>
              <a:t>CMAKE_CURRENT_LIST_LINE：当前所在的行</a:t>
            </a:r>
            <a:endParaRPr lang="zh-CN" altLang="en-US"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ym typeface="+mn-ea"/>
              </a:rPr>
              <a:t>CMAKE_MODULE_PATH：定义自己的 cmake 模块所在的路径，SET(CMAKE_MODULE_PATH ${PROJECT_SOURCE_DIR}/cmake)，然后可以用INCLUDE命令来调用自己的模块</a:t>
            </a:r>
            <a:endParaRPr lang="zh-CN" altLang="en-US"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EXECUTABLE_OUTPUT_PATH</a:t>
            </a:r>
            <a:r>
              <a:rPr lang="zh-CN" altLang="en-US" sz="1600" b="1">
                <a:sym typeface="+mn-ea"/>
              </a:rPr>
              <a:t>：重新定义目标二进制可执行文件的存放位置</a:t>
            </a:r>
            <a:endParaRPr lang="zh-CN" altLang="en-US"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LIBRARY_OUTPUT_PATH</a:t>
            </a:r>
            <a:r>
              <a:rPr lang="zh-CN" altLang="en-US" sz="1600" b="1">
                <a:sym typeface="+mn-ea"/>
              </a:rPr>
              <a:t>：重新定义目标链接库文件的存放位置</a:t>
            </a:r>
            <a:endParaRPr lang="zh-CN" altLang="en-US"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四、</a:t>
            </a:r>
            <a:r>
              <a:rPr lang="en-US" altLang="zh-CN" dirty="0">
                <a:sym typeface="+mn-ea"/>
              </a:rPr>
              <a:t>CMake</a:t>
            </a:r>
            <a:r>
              <a:rPr lang="zh-CN" altLang="en-US" dirty="0">
                <a:sym typeface="+mn-ea"/>
              </a:rPr>
              <a:t>语法基础</a:t>
            </a:r>
            <a:endParaRPr lang="zh-CN" altLang="en-US" sz="2400" dirty="0">
              <a:solidFill>
                <a:srgbClr val="217F9E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b="1">
                <a:sym typeface="+mn-ea"/>
              </a:rPr>
              <a:t>4.3 指定 cmake </a:t>
            </a:r>
            <a:r>
              <a:rPr sz="1600" b="1">
                <a:sym typeface="+mn-ea"/>
              </a:rPr>
              <a:t>的</a:t>
            </a:r>
            <a:r>
              <a:rPr sz="2000" b="1">
                <a:sym typeface="+mn-ea"/>
              </a:rPr>
              <a:t>最小版本</a:t>
            </a:r>
            <a:endParaRPr sz="20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olidFill>
                  <a:schemeClr val="tx1"/>
                </a:solidFill>
                <a:sym typeface="+mn-ea"/>
              </a:rPr>
              <a:t>     cmake_minimum_required(VERSION 3.5)	#声明cmake的版本要求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b="1">
                <a:solidFill>
                  <a:schemeClr val="tx1"/>
                </a:solidFill>
                <a:sym typeface="+mn-ea"/>
              </a:rPr>
              <a:t>4.4  设置项目名称</a:t>
            </a:r>
            <a:endParaRPr sz="2000" b="1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olidFill>
                  <a:schemeClr val="tx1"/>
                </a:solidFill>
                <a:sym typeface="+mn-ea"/>
              </a:rPr>
              <a:t>    project([project_name]) #指定项目名称，一般和项目文件夹名称相对应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>
                <a:sym typeface="+mn-ea"/>
              </a:rPr>
              <a:t>  </a:t>
            </a:r>
            <a:r>
              <a:rPr sz="1600">
                <a:sym typeface="+mn-ea"/>
              </a:rPr>
              <a:t>  </a:t>
            </a:r>
            <a:r>
              <a:rPr sz="1600">
                <a:solidFill>
                  <a:schemeClr val="tx1"/>
                </a:solidFill>
                <a:sym typeface="+mn-ea"/>
              </a:rPr>
              <a:t>project(demo)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  它会引入两个变量 demo_BINARY_DIR 和 demo_SOURCE_DIR，同时，cmake 自动定义了两个等价的变量 PROJECT_BINARY_DIR 和 PROJECT_SOURCE_DIR</a:t>
            </a:r>
            <a:endParaRPr sz="160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四、</a:t>
            </a:r>
            <a:r>
              <a:rPr lang="en-US" altLang="zh-CN" dirty="0">
                <a:sym typeface="+mn-ea"/>
              </a:rPr>
              <a:t>CMake</a:t>
            </a:r>
            <a:r>
              <a:rPr lang="zh-CN" altLang="en-US" dirty="0">
                <a:sym typeface="+mn-ea"/>
              </a:rPr>
              <a:t>语法基础</a:t>
            </a:r>
            <a:endParaRPr lang="zh-CN" altLang="en-US" sz="2400" dirty="0">
              <a:solidFill>
                <a:srgbClr val="217F9E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b="1">
                <a:sym typeface="+mn-ea"/>
              </a:rPr>
              <a:t>4.5 设置包含的</a:t>
            </a:r>
            <a:r>
              <a:rPr lang="zh-CN" altLang="en-US" sz="2000" b="1">
                <a:sym typeface="+mn-ea"/>
              </a:rPr>
              <a:t>头文件</a:t>
            </a:r>
            <a:r>
              <a:rPr sz="2000" b="1">
                <a:sym typeface="+mn-ea"/>
              </a:rPr>
              <a:t>目录</a:t>
            </a:r>
            <a:endParaRPr sz="20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>
                <a:sym typeface="+mn-ea"/>
              </a:rPr>
              <a:t>    </a:t>
            </a:r>
            <a:r>
              <a:rPr sz="1600" b="1">
                <a:sym typeface="+mn-ea"/>
              </a:rPr>
              <a:t>#指定项目用到的头文件的搜寻目录，相当于gcc -I[include-path]</a:t>
            </a:r>
            <a:endParaRPr sz="20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 b="1">
                <a:solidFill>
                  <a:schemeClr val="tx1"/>
                </a:solidFill>
                <a:sym typeface="+mn-ea"/>
              </a:rPr>
              <a:t>     include_directories(</a:t>
            </a:r>
            <a:endParaRPr sz="1600" b="1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 b="1">
                <a:solidFill>
                  <a:schemeClr val="tx1"/>
                </a:solidFill>
                <a:sym typeface="+mn-ea"/>
              </a:rPr>
              <a:t>    ${CMAKE_CURRENT_SOURCE_DIR}</a:t>
            </a:r>
            <a:endParaRPr sz="1600" b="1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 b="1">
                <a:solidFill>
                  <a:schemeClr val="tx1"/>
                </a:solidFill>
                <a:sym typeface="+mn-ea"/>
              </a:rPr>
              <a:t>    ${CMAKE_CURRENT_BINARY_DIR}</a:t>
            </a:r>
            <a:endParaRPr sz="1600" b="1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 b="1">
                <a:solidFill>
                  <a:schemeClr val="tx1"/>
                </a:solidFill>
                <a:sym typeface="+mn-ea"/>
              </a:rPr>
              <a:t>    ${CMAKE_CURRENT_SOURCE_DIR}/include</a:t>
            </a:r>
            <a:endParaRPr sz="1600" b="1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 b="1">
                <a:solidFill>
                  <a:schemeClr val="tx1"/>
                </a:solidFill>
                <a:sym typeface="+mn-ea"/>
              </a:rPr>
              <a:t>)</a:t>
            </a:r>
            <a:endParaRPr sz="1600" b="1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/>
                </a:solidFill>
                <a:sym typeface="+mn-ea"/>
              </a:rPr>
              <a:t>常见目录：</a:t>
            </a:r>
            <a:endParaRPr lang="zh-CN" altLang="en-US" sz="1600" b="1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/>
                </a:solidFill>
                <a:sym typeface="+mn-ea"/>
              </a:rPr>
              <a:t>CMAKE_CURRENT_SOURCE_DIR：当前处理的 CMakeLists.txt 所在的路径</a:t>
            </a:r>
            <a:endParaRPr lang="zh-CN" altLang="en-US" sz="1600" b="1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/>
                </a:solidFill>
                <a:sym typeface="+mn-ea"/>
              </a:rPr>
              <a:t>CMAKE_CURRENT_BINARY_DIR：target 编译目录</a:t>
            </a:r>
            <a:endParaRPr lang="zh-CN" altLang="en-US" sz="1600" b="1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sz="1600" b="1">
              <a:solidFill>
                <a:srgbClr val="FF0000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 b="1">
                <a:solidFill>
                  <a:srgbClr val="FF0000"/>
                </a:solidFill>
                <a:sym typeface="+mn-ea"/>
              </a:rPr>
              <a:t>	</a:t>
            </a:r>
            <a:endParaRPr sz="1600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四、</a:t>
            </a:r>
            <a:r>
              <a:rPr lang="en-US" altLang="zh-CN" dirty="0">
                <a:sym typeface="+mn-ea"/>
              </a:rPr>
              <a:t>CMake</a:t>
            </a:r>
            <a:r>
              <a:rPr lang="zh-CN" altLang="en-US" dirty="0">
                <a:sym typeface="+mn-ea"/>
              </a:rPr>
              <a:t>语法基础</a:t>
            </a:r>
            <a:endParaRPr lang="zh-CN" altLang="en-US" sz="2400" dirty="0">
              <a:solidFill>
                <a:srgbClr val="217F9E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b="1">
                <a:sym typeface="+mn-ea"/>
              </a:rPr>
              <a:t>4.6 </a:t>
            </a:r>
            <a:r>
              <a:rPr sz="2000" b="1">
                <a:sym typeface="+mn-ea"/>
              </a:rPr>
              <a:t>CMake指定</a:t>
            </a:r>
            <a:r>
              <a:rPr lang="zh-CN" altLang="en-US" sz="2000" b="1">
                <a:sym typeface="+mn-ea"/>
              </a:rPr>
              <a:t>添加</a:t>
            </a:r>
            <a:r>
              <a:rPr sz="2000" b="1">
                <a:sym typeface="+mn-ea"/>
              </a:rPr>
              <a:t>编译包含的源文件</a:t>
            </a:r>
            <a:endParaRPr sz="2000" b="1"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b="1">
                <a:sym typeface="+mn-ea"/>
              </a:rPr>
              <a:t>4.6.1  明确指定包含哪些源文件</a:t>
            </a:r>
            <a:endParaRPr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 b="1">
                <a:solidFill>
                  <a:schemeClr val="tx1"/>
                </a:solidFill>
                <a:sym typeface="+mn-ea"/>
              </a:rPr>
              <a:t>	add_library(demo demo.cpp test.cpp util.cpp)</a:t>
            </a:r>
            <a:endParaRPr sz="1600" b="1">
              <a:solidFill>
                <a:schemeClr val="tx1"/>
              </a:solidFill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b="1">
                <a:sym typeface="+mn-ea"/>
              </a:rPr>
              <a:t>4.6.2 搜索所有的 cpp 文件</a:t>
            </a:r>
            <a:endParaRPr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 b="1">
                <a:sym typeface="+mn-ea"/>
              </a:rPr>
              <a:t>	aux_source_directory(dir VAR) 发现一个目录下所有的源代码文件并将列表存储在一个变量中。</a:t>
            </a:r>
            <a:endParaRPr sz="1600" b="1">
              <a:sym typeface="+mn-ea"/>
            </a:endParaRPr>
          </a:p>
          <a:p>
            <a:pPr marL="51562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1">
                <a:solidFill>
                  <a:schemeClr val="tx1"/>
                </a:solidFill>
                <a:sym typeface="+mn-ea"/>
              </a:rPr>
              <a:t>	</a:t>
            </a:r>
            <a:r>
              <a:rPr sz="1600" b="1">
                <a:solidFill>
                  <a:schemeClr val="tx1"/>
                </a:solidFill>
                <a:sym typeface="+mn-ea"/>
              </a:rPr>
              <a:t>aux_source_directory(. SRC_LIST) # 搜索当前目录下的所有.cpp文件</a:t>
            </a:r>
            <a:endParaRPr sz="1600" b="1">
              <a:solidFill>
                <a:schemeClr val="tx1"/>
              </a:solidFill>
              <a:sym typeface="+mn-ea"/>
            </a:endParaRPr>
          </a:p>
          <a:p>
            <a:pPr marL="51562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1">
                <a:solidFill>
                  <a:schemeClr val="tx1"/>
                </a:solidFill>
                <a:sym typeface="+mn-ea"/>
              </a:rPr>
              <a:t>	</a:t>
            </a:r>
            <a:r>
              <a:rPr sz="1600" b="1">
                <a:solidFill>
                  <a:schemeClr val="tx1"/>
                </a:solidFill>
                <a:sym typeface="+mn-ea"/>
              </a:rPr>
              <a:t>add_library(demo ${SRC_LIST})</a:t>
            </a:r>
            <a:r>
              <a:rPr sz="1600" b="1">
                <a:solidFill>
                  <a:srgbClr val="FF0000"/>
                </a:solidFill>
                <a:sym typeface="+mn-ea"/>
              </a:rPr>
              <a:t>	</a:t>
            </a:r>
            <a:endParaRPr sz="1600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四、</a:t>
            </a:r>
            <a:r>
              <a:rPr lang="en-US" altLang="zh-CN" dirty="0">
                <a:sym typeface="+mn-ea"/>
              </a:rPr>
              <a:t>CMake</a:t>
            </a:r>
            <a:r>
              <a:rPr lang="zh-CN" altLang="en-US" dirty="0">
                <a:sym typeface="+mn-ea"/>
              </a:rPr>
              <a:t>语法基础</a:t>
            </a:r>
            <a:endParaRPr lang="zh-CN" altLang="en-US" sz="2400" dirty="0">
              <a:solidFill>
                <a:srgbClr val="217F9E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40"/>
            <a:ext cx="11384915" cy="557593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b="1">
                <a:sym typeface="+mn-ea"/>
              </a:rPr>
              <a:t>4.6.3 自定义搜索规则</a:t>
            </a:r>
            <a:endParaRPr sz="20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olidFill>
                  <a:schemeClr val="tx1"/>
                </a:solidFill>
                <a:sym typeface="+mn-ea"/>
              </a:rPr>
              <a:t>file(GLOB SRC_LIST "*.cpp" "protocol/*.cpp")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olidFill>
                  <a:schemeClr val="tx1"/>
                </a:solidFill>
                <a:sym typeface="+mn-ea"/>
              </a:rPr>
              <a:t>add_library(demo ${SRC_LIST})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olidFill>
                  <a:schemeClr val="tx1"/>
                </a:solidFill>
                <a:sym typeface="+mn-ea"/>
              </a:rPr>
              <a:t># 或者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olidFill>
                  <a:schemeClr val="tx1"/>
                </a:solidFill>
                <a:sym typeface="+mn-ea"/>
              </a:rPr>
              <a:t>file(GLOB SRC_LIST "*.cpp")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olidFill>
                  <a:schemeClr val="tx1"/>
                </a:solidFill>
                <a:sym typeface="+mn-ea"/>
              </a:rPr>
              <a:t>file(GLOB SRC_PROTOCOL_LIST "protocol/*.cpp")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olidFill>
                  <a:schemeClr val="tx1"/>
                </a:solidFill>
                <a:sym typeface="+mn-ea"/>
              </a:rPr>
              <a:t>add_library(demo ${SRC_LIST} ${SRC_PROTOCOL_LIST})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olidFill>
                  <a:schemeClr val="tx1"/>
                </a:solidFill>
                <a:sym typeface="+mn-ea"/>
              </a:rPr>
              <a:t># 或者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olidFill>
                  <a:schemeClr val="tx1"/>
                </a:solidFill>
                <a:sym typeface="+mn-ea"/>
              </a:rPr>
              <a:t>aux_source_directory(. SRC_LIST)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olidFill>
                  <a:schemeClr val="tx1"/>
                </a:solidFill>
                <a:sym typeface="+mn-ea"/>
              </a:rPr>
              <a:t>aux_source_directory(protocol SRC_PROTOCOL_LIST)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olidFill>
                  <a:schemeClr val="tx1"/>
                </a:solidFill>
                <a:sym typeface="+mn-ea"/>
              </a:rPr>
              <a:t>add_library(demo ${SRC_LIST} ${SRC_PROTOCOL_LIST})</a:t>
            </a:r>
            <a:endParaRPr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四、</a:t>
            </a:r>
            <a:r>
              <a:rPr lang="en-US" altLang="zh-CN" dirty="0">
                <a:sym typeface="+mn-ea"/>
              </a:rPr>
              <a:t>CMake</a:t>
            </a:r>
            <a:r>
              <a:rPr lang="zh-CN" altLang="en-US" dirty="0">
                <a:sym typeface="+mn-ea"/>
              </a:rPr>
              <a:t>语法基础</a:t>
            </a:r>
            <a:endParaRPr lang="zh-CN" altLang="en-US" sz="2400" dirty="0">
              <a:solidFill>
                <a:srgbClr val="217F9E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b="1">
                <a:sym typeface="+mn-ea"/>
              </a:rPr>
              <a:t>4.7 </a:t>
            </a:r>
            <a:r>
              <a:rPr sz="2000">
                <a:sym typeface="+mn-ea"/>
              </a:rPr>
              <a:t>CMake查找指定的库文件</a:t>
            </a:r>
            <a:r>
              <a:rPr sz="1600" b="1">
                <a:sym typeface="+mn-ea"/>
              </a:rPr>
              <a:t>  </a:t>
            </a:r>
            <a:endParaRPr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 b="1">
                <a:solidFill>
                  <a:schemeClr val="tx1"/>
                </a:solidFill>
                <a:sym typeface="+mn-ea"/>
              </a:rPr>
              <a:t>  </a:t>
            </a:r>
            <a:r>
              <a:rPr sz="1600">
                <a:solidFill>
                  <a:schemeClr val="tx1"/>
                </a:solidFill>
                <a:sym typeface="+mn-ea"/>
              </a:rPr>
              <a:t>   find_library(VAR name path)</a:t>
            </a:r>
            <a:r>
              <a:rPr sz="1600">
                <a:sym typeface="+mn-ea"/>
              </a:rPr>
              <a:t>查找到指定的预编译库，并将它的路径存储在变量中。</a:t>
            </a:r>
            <a:endParaRPr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   find_library用于查找包含的库文件，其查找顺序为：</a:t>
            </a:r>
            <a:endParaRPr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ym typeface="+mn-ea"/>
              </a:rPr>
              <a:t>   （</a:t>
            </a:r>
            <a:r>
              <a:rPr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）</a:t>
            </a:r>
            <a:r>
              <a:rPr sz="1600">
                <a:sym typeface="+mn-ea"/>
              </a:rPr>
              <a:t>从CMAKE_LIBRARY_PATH中查找。</a:t>
            </a:r>
            <a:endParaRPr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 </a:t>
            </a:r>
            <a:r>
              <a:rPr lang="zh-CN" altLang="en-US" sz="1600">
                <a:sym typeface="+mn-ea"/>
              </a:rPr>
              <a:t>（</a:t>
            </a:r>
            <a:r>
              <a:rPr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）</a:t>
            </a:r>
            <a:r>
              <a:rPr sz="1600">
                <a:sym typeface="+mn-ea"/>
              </a:rPr>
              <a:t>从系统默认库目录即/usr/lib、/usr/local/lib中查找。</a:t>
            </a:r>
            <a:endParaRPr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       其中如果从CMAKE_LIBRARY_PATH中查找的话，需要在~/.profile或者/etc/profile中设置 </a:t>
            </a:r>
            <a:r>
              <a:rPr lang="zh-CN" altLang="en-US" sz="1600">
                <a:sym typeface="+mn-ea"/>
              </a:rPr>
              <a:t>，如下：</a:t>
            </a:r>
            <a:endParaRPr lang="zh-CN" altLang="en-US"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olidFill>
                  <a:schemeClr val="tx1"/>
                </a:solidFill>
                <a:sym typeface="+mn-ea"/>
              </a:rPr>
              <a:t>export CMAKE_LIBRARY_PATH=/home/nvidia/work/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olidFill>
                  <a:srgbClr val="FF0000"/>
                </a:solidFill>
                <a:sym typeface="+mn-ea"/>
              </a:rPr>
              <a:t>	</a:t>
            </a:r>
            <a:endParaRPr sz="160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17F9E"/>
                </a:solidFill>
              </a:rPr>
              <a:t>标题字体</a:t>
            </a:r>
            <a:r>
              <a:rPr lang="en-US" altLang="zh-CN" dirty="0">
                <a:solidFill>
                  <a:srgbClr val="217F9E"/>
                </a:solidFill>
              </a:rPr>
              <a:t>24</a:t>
            </a:r>
            <a:r>
              <a:rPr lang="zh-CN" altLang="en-US" dirty="0">
                <a:solidFill>
                  <a:srgbClr val="217F9E"/>
                </a:solidFill>
              </a:rPr>
              <a:t>磅加</a:t>
            </a:r>
            <a:r>
              <a:rPr lang="zh-CN" altLang="en-US" dirty="0" smtClean="0">
                <a:solidFill>
                  <a:srgbClr val="217F9E"/>
                </a:solidFill>
              </a:rPr>
              <a:t>粗</a:t>
            </a:r>
            <a:endParaRPr lang="zh-CN" altLang="en-US" sz="2400" dirty="0">
              <a:solidFill>
                <a:srgbClr val="217F9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一、</a:t>
            </a:r>
            <a:r>
              <a:rPr dirty="0"/>
              <a:t>CMake</a:t>
            </a:r>
            <a:r>
              <a:rPr lang="zh-CN" altLang="en-US" dirty="0"/>
              <a:t>介绍</a:t>
            </a:r>
            <a:endParaRPr lang="zh-CN" altLang="en-US" dirty="0"/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二</a:t>
            </a:r>
            <a:r>
              <a:rPr lang="zh-CN" altLang="en-US" dirty="0"/>
              <a:t>、</a:t>
            </a:r>
            <a:r>
              <a:rPr dirty="0"/>
              <a:t>CMake</a:t>
            </a:r>
            <a:r>
              <a:rPr lang="zh-CN" altLang="en-US" dirty="0"/>
              <a:t>安装</a:t>
            </a:r>
            <a:endParaRPr lang="zh-CN" altLang="en-US" dirty="0"/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三</a:t>
            </a:r>
            <a:r>
              <a:rPr lang="zh-CN" altLang="en-US" dirty="0"/>
              <a:t>、</a:t>
            </a:r>
            <a:r>
              <a:rPr dirty="0"/>
              <a:t>CMake</a:t>
            </a:r>
            <a:r>
              <a:rPr lang="zh-CN" altLang="en-US" dirty="0"/>
              <a:t>工程介绍</a:t>
            </a:r>
            <a:endParaRPr lang="zh-CN" altLang="en-US" dirty="0"/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四</a:t>
            </a:r>
            <a:r>
              <a:rPr lang="zh-CN" altLang="en-US" dirty="0"/>
              <a:t>、</a:t>
            </a:r>
            <a:r>
              <a:rPr dirty="0"/>
              <a:t>CMake</a:t>
            </a:r>
            <a:r>
              <a:rPr lang="zh-CN" altLang="en-US" dirty="0"/>
              <a:t>语法基础</a:t>
            </a:r>
            <a:endParaRPr lang="zh-CN" altLang="en-US" dirty="0"/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五、</a:t>
            </a:r>
            <a:r>
              <a:rPr dirty="0"/>
              <a:t>CMake</a:t>
            </a:r>
            <a:r>
              <a:rPr lang="zh-CN" altLang="en-US" dirty="0"/>
              <a:t>应用进阶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3"/>
          <p:cNvSpPr txBox="1"/>
          <p:nvPr/>
        </p:nvSpPr>
        <p:spPr>
          <a:xfrm>
            <a:off x="509856" y="358803"/>
            <a:ext cx="7661997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endParaRPr lang="zh-CN" altLang="en-US" dirty="0">
              <a:solidFill>
                <a:srgbClr val="217F9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四、</a:t>
            </a:r>
            <a:r>
              <a:rPr lang="en-US" altLang="zh-CN" dirty="0">
                <a:sym typeface="+mn-ea"/>
              </a:rPr>
              <a:t>CMake</a:t>
            </a:r>
            <a:r>
              <a:rPr lang="zh-CN" altLang="en-US" dirty="0">
                <a:sym typeface="+mn-ea"/>
              </a:rPr>
              <a:t>语法基础</a:t>
            </a:r>
            <a:endParaRPr lang="zh-CN" altLang="en-US" sz="2400" dirty="0">
              <a:solidFill>
                <a:srgbClr val="217F9E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b="1">
                <a:sym typeface="+mn-ea"/>
              </a:rPr>
              <a:t>4.8 </a:t>
            </a:r>
            <a:r>
              <a:rPr lang="zh-CN" altLang="en-US" sz="2000" b="1">
                <a:sym typeface="+mn-ea"/>
              </a:rPr>
              <a:t>指定</a:t>
            </a:r>
            <a:r>
              <a:rPr sz="2000" b="1">
                <a:sym typeface="+mn-ea"/>
              </a:rPr>
              <a:t>CMake设置编译类型</a:t>
            </a:r>
            <a:r>
              <a:rPr sz="2000" b="1">
                <a:sym typeface="+mn-ea"/>
              </a:rPr>
              <a:t> </a:t>
            </a:r>
            <a:endParaRPr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 b="1">
                <a:solidFill>
                  <a:srgbClr val="FF0000"/>
                </a:solidFill>
                <a:sym typeface="+mn-ea"/>
              </a:rPr>
              <a:t> </a:t>
            </a:r>
            <a:r>
              <a:rPr sz="1600" b="1">
                <a:solidFill>
                  <a:schemeClr val="tx1"/>
                </a:solidFill>
                <a:sym typeface="+mn-ea"/>
              </a:rPr>
              <a:t>  </a:t>
            </a:r>
            <a:r>
              <a:rPr sz="1600">
                <a:solidFill>
                  <a:schemeClr val="tx1"/>
                </a:solidFill>
                <a:sym typeface="+mn-ea"/>
              </a:rPr>
              <a:t>  add_executable(demo demo.cpp) #  #将指定的多个源文件编译生成一个目标文件，还未完成链接操作         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olidFill>
                  <a:schemeClr val="tx1"/>
                </a:solidFill>
                <a:sym typeface="+mn-ea"/>
              </a:rPr>
              <a:t>     add_library(common STATIC util.cpp) # #将指定的多个源文件编译成静态库或者动态库</a:t>
            </a:r>
            <a:br>
              <a:rPr sz="1600">
                <a:solidFill>
                  <a:schemeClr val="tx1"/>
                </a:solidFill>
                <a:sym typeface="+mn-ea"/>
              </a:rPr>
            </a:br>
            <a:r>
              <a:rPr sz="1600">
                <a:solidFill>
                  <a:schemeClr val="tx1"/>
                </a:solidFill>
                <a:sym typeface="+mn-ea"/>
              </a:rPr>
              <a:t>     add_library(common SHARED util.cpp) # 生成动态库或共享库	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 add_library 默认生成是静态库，通过以上命令生成文件名字，</a:t>
            </a:r>
            <a:endParaRPr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 在 Linux 下是：</a:t>
            </a:r>
            <a:endParaRPr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 demo</a:t>
            </a:r>
            <a:endParaRPr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libcommon.a</a:t>
            </a:r>
            <a:endParaRPr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libcommon.so</a:t>
            </a:r>
            <a:endParaRPr sz="160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四、</a:t>
            </a:r>
            <a:r>
              <a:rPr lang="en-US" altLang="zh-CN" dirty="0">
                <a:sym typeface="+mn-ea"/>
              </a:rPr>
              <a:t>CMake</a:t>
            </a:r>
            <a:r>
              <a:rPr lang="zh-CN" altLang="en-US" dirty="0">
                <a:sym typeface="+mn-ea"/>
              </a:rPr>
              <a:t>语法基础</a:t>
            </a:r>
            <a:endParaRPr lang="zh-CN" altLang="en-US" sz="2400" dirty="0">
              <a:solidFill>
                <a:srgbClr val="217F9E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4.9</a:t>
            </a:r>
            <a:r>
              <a:rPr sz="2000" b="1">
                <a:sym typeface="+mn-ea"/>
              </a:rPr>
              <a:t> </a:t>
            </a:r>
            <a:r>
              <a:rPr sz="2000">
                <a:sym typeface="+mn-ea"/>
              </a:rPr>
              <a:t>CMake设置链接库搜索目录</a:t>
            </a:r>
            <a:r>
              <a:rPr sz="2000" b="1">
                <a:sym typeface="+mn-ea"/>
              </a:rPr>
              <a:t> </a:t>
            </a:r>
            <a:endParaRPr sz="20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800" b="1">
                <a:sym typeface="+mn-ea"/>
              </a:rPr>
              <a:t>    </a:t>
            </a:r>
            <a:r>
              <a:rPr sz="1800">
                <a:sym typeface="+mn-ea"/>
              </a:rPr>
              <a:t> link_directories(</a:t>
            </a:r>
            <a:endParaRPr sz="1800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800">
                <a:sym typeface="+mn-ea"/>
              </a:rPr>
              <a:t>    	${CMAKE_CURRENT_SOURCE_DIR}/libs   #指定库的搜寻路径，相当于gcc -L[lib_path]</a:t>
            </a:r>
            <a:endParaRPr sz="1800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800">
                <a:sym typeface="+mn-ea"/>
              </a:rPr>
              <a:t>      )</a:t>
            </a:r>
            <a:endParaRPr sz="1800">
              <a:solidFill>
                <a:schemeClr val="tx1"/>
              </a:solidFill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sz="1800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四、</a:t>
            </a:r>
            <a:r>
              <a:rPr lang="en-US" altLang="zh-CN" dirty="0">
                <a:sym typeface="+mn-ea"/>
              </a:rPr>
              <a:t>CMake</a:t>
            </a:r>
            <a:r>
              <a:rPr lang="zh-CN" altLang="en-US" dirty="0">
                <a:sym typeface="+mn-ea"/>
              </a:rPr>
              <a:t>语法基础</a:t>
            </a:r>
            <a:endParaRPr lang="zh-CN" altLang="en-US" sz="2400" dirty="0">
              <a:solidFill>
                <a:srgbClr val="217F9E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4.10 </a:t>
            </a:r>
            <a:r>
              <a:rPr sz="2000" b="1">
                <a:sym typeface="+mn-ea"/>
              </a:rPr>
              <a:t> </a:t>
            </a:r>
            <a:r>
              <a:rPr sz="2000">
                <a:sym typeface="+mn-ea"/>
              </a:rPr>
              <a:t>CMake设置 target 需要链接的库</a:t>
            </a:r>
            <a:endParaRPr sz="2000">
              <a:sym typeface="+mn-ea"/>
            </a:endParaRPr>
          </a:p>
          <a:p>
            <a:pPr marL="515620"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65">
                <a:sym typeface="+mn-ea"/>
              </a:rPr>
              <a:t> Linux 下会搜索 xxx.so 或者 xxx.a 文件，如果都存在会优先链接动态库（so 后缀）。</a:t>
            </a:r>
            <a:endParaRPr sz="1665"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4.10.1 指定链接动态库或静态库</a:t>
            </a:r>
            <a:endParaRPr sz="20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  target_link_libraries(demo libface.a) # 链接libface.a</a:t>
            </a:r>
            <a:endParaRPr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  target_link_libraries(demo libface.so) # 链接libface.so</a:t>
            </a:r>
            <a:endParaRPr sz="1600"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4.10.2 指定全路径</a:t>
            </a:r>
            <a:endParaRPr sz="20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target_link_libraries(demo ${CMAKE_CURRENT_SOURCE_DIR}/libs/libface.a)</a:t>
            </a:r>
            <a:endParaRPr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target_link_libraries(demo ${CMAKE_CURRENT_SOURCE_DIR}/libs/libface.so)</a:t>
            </a:r>
            <a:endParaRPr sz="1600"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4.10.3 指定链接多个库</a:t>
            </a:r>
            <a:endParaRPr sz="20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sz="20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sz="1600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四、</a:t>
            </a:r>
            <a:r>
              <a:rPr lang="en-US" altLang="zh-CN" dirty="0">
                <a:sym typeface="+mn-ea"/>
              </a:rPr>
              <a:t>CMake</a:t>
            </a:r>
            <a:r>
              <a:rPr lang="zh-CN" altLang="en-US" dirty="0">
                <a:sym typeface="+mn-ea"/>
              </a:rPr>
              <a:t>语法基础</a:t>
            </a:r>
            <a:endParaRPr lang="zh-CN" altLang="en-US" sz="2400" dirty="0">
              <a:solidFill>
                <a:srgbClr val="217F9E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>
                <a:sym typeface="+mn-ea"/>
              </a:rPr>
              <a:t>4.10.3 指定链接多个库</a:t>
            </a:r>
            <a:endParaRPr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target_link_libraries(demo</a:t>
            </a:r>
            <a:endParaRPr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  ${CMAKE_CURRENT_SOURCE_DIR}/libs/libface.a</a:t>
            </a:r>
            <a:endParaRPr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  boost_system.a</a:t>
            </a:r>
            <a:endParaRPr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  boost_thread</a:t>
            </a:r>
            <a:endParaRPr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  pthread)</a:t>
            </a:r>
            <a:endParaRPr sz="1600"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4.11  </a:t>
            </a:r>
            <a:r>
              <a:rPr lang="zh-CN" altLang="en-US" sz="2000">
                <a:sym typeface="+mn-ea"/>
              </a:rPr>
              <a:t>指定可执行文件和库的输出路径</a:t>
            </a:r>
            <a:endParaRPr lang="zh-CN" altLang="en-US" sz="20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ym typeface="+mn-ea"/>
              </a:rPr>
              <a:t>set(EXECUTABLE_OUTPUT_PATH ${PROJECT_SOURCE_DIR}/bin) #指定可执行文件输出目录</a:t>
            </a:r>
            <a:endParaRPr lang="zh-CN" altLang="en-US"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ym typeface="+mn-ea"/>
              </a:rPr>
              <a:t>set(LIBRARY_OUTPUT_PATH ${PROJECT_SOURCE_DIR}/lib) #指定生成的库的输出目录</a:t>
            </a:r>
            <a:endParaRPr lang="zh-CN" altLang="en-US"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sz="20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sz="1600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217F9E"/>
                </a:solidFill>
              </a:rPr>
              <a:t>五、</a:t>
            </a:r>
            <a:r>
              <a:rPr lang="en-US" altLang="zh-CN" sz="2400" dirty="0">
                <a:solidFill>
                  <a:srgbClr val="217F9E"/>
                </a:solidFill>
              </a:rPr>
              <a:t>CMake</a:t>
            </a:r>
            <a:r>
              <a:rPr lang="zh-CN" altLang="en-US" sz="2400" dirty="0">
                <a:solidFill>
                  <a:srgbClr val="217F9E"/>
                </a:solidFill>
              </a:rPr>
              <a:t>进阶</a:t>
            </a:r>
            <a:endParaRPr lang="zh-CN" altLang="en-US" sz="2400" dirty="0">
              <a:solidFill>
                <a:srgbClr val="217F9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/>
              <a:t>5.1 </a:t>
            </a:r>
            <a:r>
              <a:rPr>
                <a:sym typeface="+mn-ea"/>
              </a:rPr>
              <a:t>CMake</a:t>
            </a:r>
            <a:r>
              <a:rPr lang="zh-CN" altLang="en-US">
                <a:sym typeface="+mn-ea"/>
              </a:rPr>
              <a:t>使用宏定义进行代码控制。</a:t>
            </a:r>
            <a:r>
              <a:rPr>
                <a:sym typeface="+mn-ea"/>
              </a:rPr>
              <a:t>add_definitions</a:t>
            </a:r>
            <a:endParaRPr dirty="0"/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/>
              <a:t>5.2 </a:t>
            </a:r>
            <a:r>
              <a:rPr>
                <a:sym typeface="+mn-ea"/>
              </a:rPr>
              <a:t>CMake</a:t>
            </a:r>
            <a:r>
              <a:rPr lang="zh-CN" altLang="en-US">
                <a:sym typeface="+mn-ea"/>
              </a:rPr>
              <a:t>使用</a:t>
            </a:r>
            <a:r>
              <a:rPr>
                <a:sym typeface="+mn-ea"/>
              </a:rPr>
              <a:t>option</a:t>
            </a:r>
            <a:r>
              <a:rPr lang="zh-CN" altLang="en-US">
                <a:sym typeface="+mn-ea"/>
              </a:rPr>
              <a:t>和</a:t>
            </a:r>
            <a:r>
              <a:rPr>
                <a:sym typeface="+mn-ea"/>
              </a:rPr>
              <a:t>if else </a:t>
            </a:r>
            <a:r>
              <a:rPr lang="zh-CN" altLang="en-US">
                <a:sym typeface="+mn-ea"/>
              </a:rPr>
              <a:t>进行条件编译。</a:t>
            </a:r>
            <a:r>
              <a:rPr>
                <a:sym typeface="+mn-ea"/>
              </a:rPr>
              <a:t>option</a:t>
            </a:r>
            <a:endParaRPr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5.3 CMake</a:t>
            </a:r>
            <a:r>
              <a:rPr lang="zh-CN" altLang="en-US">
                <a:sym typeface="+mn-ea"/>
              </a:rPr>
              <a:t>中编写自己的</a:t>
            </a:r>
            <a:r>
              <a:rPr>
                <a:sym typeface="+mn-ea"/>
              </a:rPr>
              <a:t>xxx.cmake </a:t>
            </a:r>
            <a:r>
              <a:rPr lang="zh-CN" altLang="en-US">
                <a:sym typeface="+mn-ea"/>
              </a:rPr>
              <a:t>文件。</a:t>
            </a:r>
            <a:endParaRPr lang="zh-CN" altLang="en-US"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5.4 </a:t>
            </a:r>
            <a:r>
              <a:rPr dirty="0"/>
              <a:t> </a:t>
            </a:r>
            <a:r>
              <a:rPr lang="zh-CN" altLang="en-US" dirty="0"/>
              <a:t>C</a:t>
            </a:r>
            <a:r>
              <a:rPr dirty="0"/>
              <a:t>Make</a:t>
            </a:r>
            <a:r>
              <a:rPr lang="zh-CN" altLang="en-US" dirty="0"/>
              <a:t>中使用第三方库。</a:t>
            </a:r>
            <a:r>
              <a:rPr dirty="0"/>
              <a:t>find_package</a:t>
            </a:r>
            <a:endParaRPr dirty="0"/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5.5 CMake</a:t>
            </a:r>
            <a:r>
              <a:rPr lang="zh-CN" altLang="en-US">
                <a:sym typeface="+mn-ea"/>
              </a:rPr>
              <a:t>中使用i</a:t>
            </a:r>
            <a:r>
              <a:rPr>
                <a:sym typeface="+mn-ea"/>
              </a:rPr>
              <a:t>nstall </a:t>
            </a:r>
            <a:r>
              <a:rPr lang="zh-CN" altLang="en-US">
                <a:sym typeface="+mn-ea"/>
              </a:rPr>
              <a:t>安装</a:t>
            </a:r>
            <a:r>
              <a:rPr>
                <a:sym typeface="+mn-ea"/>
              </a:rPr>
              <a:t>/</a:t>
            </a:r>
            <a:r>
              <a:rPr lang="zh-CN" altLang="en-US">
                <a:sym typeface="+mn-ea"/>
              </a:rPr>
              <a:t>卸载</a:t>
            </a:r>
            <a:r>
              <a:rPr lang="zh-CN" altLang="en-US">
                <a:sym typeface="+mn-ea"/>
              </a:rPr>
              <a:t>二进制文件和库</a:t>
            </a:r>
            <a:endParaRPr lang="zh-CN" altLang="en-US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55355" y="6354591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五、</a:t>
            </a:r>
            <a:r>
              <a:rPr lang="en-US" altLang="zh-CN" dirty="0">
                <a:sym typeface="+mn-ea"/>
              </a:rPr>
              <a:t>CMake</a:t>
            </a:r>
            <a:r>
              <a:rPr lang="zh-CN" altLang="en-US" dirty="0">
                <a:sym typeface="+mn-ea"/>
              </a:rPr>
              <a:t>进阶</a:t>
            </a:r>
            <a:endParaRPr lang="zh-CN" altLang="en-US" sz="2400" dirty="0">
              <a:solidFill>
                <a:srgbClr val="217F9E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5.1 </a:t>
            </a:r>
            <a:r>
              <a:rPr sz="2000">
                <a:sym typeface="+mn-ea"/>
              </a:rPr>
              <a:t>CMake</a:t>
            </a:r>
            <a:r>
              <a:rPr lang="zh-CN" altLang="en-US" sz="2000">
                <a:sym typeface="+mn-ea"/>
              </a:rPr>
              <a:t>使用宏定义对源码代码段编译进行控制。</a:t>
            </a:r>
            <a:r>
              <a:rPr sz="2000">
                <a:sym typeface="+mn-ea"/>
              </a:rPr>
              <a:t>add_definitions</a:t>
            </a:r>
            <a:endParaRPr sz="2000"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CMakeListx.txt</a:t>
            </a:r>
            <a:r>
              <a:rPr lang="zh-CN" altLang="en-US" sz="2000">
                <a:sym typeface="+mn-ea"/>
              </a:rPr>
              <a:t>中定义变量</a:t>
            </a:r>
            <a:endParaRPr lang="zh-CN" altLang="en-US" sz="20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   add_definitions(-DUSE_PRINT)</a:t>
            </a:r>
            <a:endParaRPr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源码中宏定义实现：</a:t>
            </a:r>
            <a:endParaRPr lang="zh-CN" altLang="en-US" sz="20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 </a:t>
            </a:r>
            <a:endParaRPr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sz="1600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570" y="3369310"/>
            <a:ext cx="5212080" cy="29184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五、</a:t>
            </a:r>
            <a:r>
              <a:rPr lang="en-US" altLang="zh-CN" dirty="0">
                <a:sym typeface="+mn-ea"/>
              </a:rPr>
              <a:t>CMake</a:t>
            </a:r>
            <a:r>
              <a:rPr lang="zh-CN" altLang="en-US" dirty="0">
                <a:sym typeface="+mn-ea"/>
              </a:rPr>
              <a:t>进阶</a:t>
            </a:r>
            <a:endParaRPr lang="zh-CN" altLang="en-US" sz="2400" dirty="0">
              <a:solidFill>
                <a:srgbClr val="217F9E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5.2 </a:t>
            </a:r>
            <a:r>
              <a:rPr sz="2000">
                <a:sym typeface="+mn-ea"/>
              </a:rPr>
              <a:t>CMake</a:t>
            </a:r>
            <a:r>
              <a:rPr lang="zh-CN" altLang="en-US" sz="2000">
                <a:sym typeface="+mn-ea"/>
              </a:rPr>
              <a:t>使用</a:t>
            </a:r>
            <a:r>
              <a:rPr sz="2000">
                <a:sym typeface="+mn-ea"/>
              </a:rPr>
              <a:t>option</a:t>
            </a:r>
            <a:r>
              <a:rPr lang="zh-CN" altLang="en-US" sz="2000">
                <a:sym typeface="+mn-ea"/>
              </a:rPr>
              <a:t>和</a:t>
            </a:r>
            <a:r>
              <a:rPr sz="2000">
                <a:sym typeface="+mn-ea"/>
              </a:rPr>
              <a:t>if else </a:t>
            </a:r>
            <a:r>
              <a:rPr lang="zh-CN" altLang="en-US" sz="2000">
                <a:sym typeface="+mn-ea"/>
              </a:rPr>
              <a:t>进行条件编译。</a:t>
            </a:r>
            <a:r>
              <a:rPr sz="2000">
                <a:sym typeface="+mn-ea"/>
              </a:rPr>
              <a:t>option, if else</a:t>
            </a:r>
            <a:endParaRPr sz="2000"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5.2.1 CMake</a:t>
            </a:r>
            <a:r>
              <a:rPr lang="zh-CN" altLang="en-US" sz="2000">
                <a:sym typeface="+mn-ea"/>
              </a:rPr>
              <a:t>中</a:t>
            </a:r>
            <a:r>
              <a:rPr sz="2000">
                <a:sym typeface="+mn-ea"/>
              </a:rPr>
              <a:t>if else</a:t>
            </a:r>
            <a:r>
              <a:rPr lang="zh-CN" altLang="en-US" sz="2000">
                <a:sym typeface="+mn-ea"/>
              </a:rPr>
              <a:t>用法</a:t>
            </a:r>
            <a:endParaRPr lang="zh-CN" altLang="en-US" sz="2000">
              <a:sym typeface="+mn-ea"/>
            </a:endParaRPr>
          </a:p>
          <a:p>
            <a:pPr marL="51562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65">
                <a:sym typeface="+mn-ea"/>
              </a:rPr>
              <a:t>if(</a:t>
            </a:r>
            <a:r>
              <a:rPr sz="1660">
                <a:sym typeface="+mn-ea"/>
              </a:rPr>
              <a:t>USE_PRINT</a:t>
            </a:r>
            <a:r>
              <a:rPr lang="zh-CN" altLang="en-US" sz="1665">
                <a:sym typeface="+mn-ea"/>
              </a:rPr>
              <a:t>)</a:t>
            </a:r>
            <a:endParaRPr lang="zh-CN" altLang="en-US" sz="1665">
              <a:sym typeface="+mn-ea"/>
            </a:endParaRPr>
          </a:p>
          <a:p>
            <a:pPr marL="51562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65">
                <a:sym typeface="+mn-ea"/>
              </a:rPr>
              <a:t>else()</a:t>
            </a:r>
            <a:endParaRPr lang="zh-CN" altLang="en-US" sz="1665">
              <a:sym typeface="+mn-ea"/>
            </a:endParaRPr>
          </a:p>
          <a:p>
            <a:pPr marL="51562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65">
                <a:sym typeface="+mn-ea"/>
              </a:rPr>
              <a:t>endif(</a:t>
            </a:r>
            <a:r>
              <a:rPr sz="1660">
                <a:sym typeface="+mn-ea"/>
              </a:rPr>
              <a:t>USE_PRINT</a:t>
            </a:r>
            <a:r>
              <a:rPr lang="zh-CN" altLang="en-US" sz="1665">
                <a:sym typeface="+mn-ea"/>
              </a:rPr>
              <a:t>)</a:t>
            </a:r>
            <a:endParaRPr lang="zh-CN" altLang="en-US" sz="1665"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5.2.2  CMake</a:t>
            </a:r>
            <a:r>
              <a:rPr lang="zh-CN" altLang="en-US" sz="2000">
                <a:sym typeface="+mn-ea"/>
              </a:rPr>
              <a:t>中</a:t>
            </a:r>
            <a:r>
              <a:rPr sz="2000">
                <a:sym typeface="+mn-ea"/>
              </a:rPr>
              <a:t>option</a:t>
            </a:r>
            <a:r>
              <a:rPr lang="zh-CN" altLang="en-US" sz="2000">
                <a:sym typeface="+mn-ea"/>
              </a:rPr>
              <a:t>用法</a:t>
            </a:r>
            <a:endParaRPr lang="zh-CN" altLang="en-US" sz="2000">
              <a:sym typeface="+mn-ea"/>
            </a:endParaRPr>
          </a:p>
          <a:p>
            <a:pPr marL="0"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60">
                <a:sym typeface="+mn-ea"/>
              </a:rPr>
              <a:t>       option (USE_PRINT "use print function!" ON)</a:t>
            </a:r>
            <a:endParaRPr sz="1660"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2000">
              <a:sym typeface="+mn-ea"/>
            </a:endParaRPr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20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 </a:t>
            </a:r>
            <a:endParaRPr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sz="1600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五、</a:t>
            </a:r>
            <a:r>
              <a:rPr lang="en-US" altLang="zh-CN" dirty="0">
                <a:sym typeface="+mn-ea"/>
              </a:rPr>
              <a:t>CMake</a:t>
            </a:r>
            <a:r>
              <a:rPr lang="zh-CN" altLang="en-US" dirty="0">
                <a:sym typeface="+mn-ea"/>
              </a:rPr>
              <a:t>进阶</a:t>
            </a:r>
            <a:endParaRPr lang="zh-CN" altLang="en-US" sz="2400" dirty="0">
              <a:solidFill>
                <a:srgbClr val="217F9E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5.2 option, if else</a:t>
            </a:r>
            <a:r>
              <a:rPr lang="zh-CN" altLang="en-US" sz="2000">
                <a:sym typeface="+mn-ea"/>
              </a:rPr>
              <a:t>联合使用例子</a:t>
            </a:r>
            <a:endParaRPr sz="2000">
              <a:sym typeface="+mn-ea"/>
            </a:endParaRPr>
          </a:p>
          <a:p>
            <a:pPr marL="51562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# 添加 option</a:t>
            </a:r>
            <a:endParaRPr sz="1600">
              <a:sym typeface="+mn-ea"/>
            </a:endParaRPr>
          </a:p>
          <a:p>
            <a:pPr marL="51562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option (USE_PRINT "use print function!" ON)</a:t>
            </a:r>
            <a:endParaRPr sz="1600">
              <a:sym typeface="+mn-ea"/>
            </a:endParaRPr>
          </a:p>
          <a:p>
            <a:pPr marL="51562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if(USE_PRINT)</a:t>
            </a:r>
            <a:endParaRPr sz="1600">
              <a:sym typeface="+mn-ea"/>
            </a:endParaRPr>
          </a:p>
          <a:p>
            <a:pPr marL="51562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  add_definitions(-DUSE_PRINT)</a:t>
            </a:r>
            <a:endParaRPr sz="1600">
              <a:sym typeface="+mn-ea"/>
            </a:endParaRPr>
          </a:p>
          <a:p>
            <a:pPr marL="51562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  message(STATUS "USE PRINT FUNCTION")</a:t>
            </a:r>
            <a:endParaRPr sz="1600">
              <a:sym typeface="+mn-ea"/>
            </a:endParaRPr>
          </a:p>
          <a:p>
            <a:pPr marL="51562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else()</a:t>
            </a:r>
            <a:endParaRPr sz="1600">
              <a:sym typeface="+mn-ea"/>
            </a:endParaRPr>
          </a:p>
          <a:p>
            <a:pPr marL="51562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  message(STATUS "DO NOT USE PRINT FUNCTION")</a:t>
            </a:r>
            <a:endParaRPr sz="1600">
              <a:sym typeface="+mn-ea"/>
            </a:endParaRPr>
          </a:p>
          <a:p>
            <a:pPr marL="51562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endif(USE_PRINT)</a:t>
            </a:r>
            <a:r>
              <a:rPr lang="zh-CN" altLang="en-US" sz="1600">
                <a:sym typeface="+mn-ea"/>
              </a:rPr>
              <a:t>编译：</a:t>
            </a:r>
            <a:endParaRPr lang="zh-CN" altLang="en-US"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 cmake .. -</a:t>
            </a:r>
            <a:r>
              <a:rPr lang="zh-CN" altLang="en-US" sz="1600">
                <a:sym typeface="+mn-ea"/>
              </a:rPr>
              <a:t>D</a:t>
            </a:r>
            <a:r>
              <a:rPr sz="1600">
                <a:sym typeface="+mn-ea"/>
              </a:rPr>
              <a:t>USE_PRINT </a:t>
            </a:r>
            <a:r>
              <a:rPr sz="1600">
                <a:sym typeface="+mn-ea"/>
              </a:rPr>
              <a:t>=</a:t>
            </a:r>
            <a:r>
              <a:rPr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"o</a:t>
            </a:r>
            <a:r>
              <a:rPr sz="1600">
                <a:sym typeface="+mn-ea"/>
              </a:rPr>
              <a:t>n</a:t>
            </a:r>
            <a:r>
              <a:rPr lang="zh-CN" altLang="en-US" sz="1600">
                <a:sym typeface="+mn-ea"/>
              </a:rPr>
              <a:t>"</a:t>
            </a:r>
            <a:endParaRPr lang="zh-CN" altLang="en-US"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>
                <a:sym typeface="+mn-ea"/>
              </a:rPr>
              <a:t>   cmake .. -</a:t>
            </a:r>
            <a:r>
              <a:rPr lang="zh-CN" altLang="en-US" sz="1600">
                <a:sym typeface="+mn-ea"/>
              </a:rPr>
              <a:t>D</a:t>
            </a:r>
            <a:r>
              <a:rPr sz="1600">
                <a:sym typeface="+mn-ea"/>
              </a:rPr>
              <a:t>USE_PRINT </a:t>
            </a:r>
            <a:r>
              <a:rPr sz="1600">
                <a:sym typeface="+mn-ea"/>
              </a:rPr>
              <a:t>= </a:t>
            </a:r>
            <a:r>
              <a:rPr lang="zh-CN" altLang="en-US" sz="1600">
                <a:sym typeface="+mn-ea"/>
              </a:rPr>
              <a:t>"o</a:t>
            </a:r>
            <a:r>
              <a:rPr sz="1600">
                <a:sym typeface="+mn-ea"/>
              </a:rPr>
              <a:t>ff</a:t>
            </a:r>
            <a:r>
              <a:rPr lang="zh-CN" altLang="en-US" sz="1600">
                <a:sym typeface="+mn-ea"/>
              </a:rPr>
              <a:t>"</a:t>
            </a:r>
            <a:r>
              <a:rPr sz="1600">
                <a:sym typeface="+mn-ea"/>
              </a:rPr>
              <a:t> </a:t>
            </a:r>
            <a:endParaRPr sz="16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sz="1600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五、</a:t>
            </a:r>
            <a:r>
              <a:rPr lang="en-US" altLang="zh-CN" dirty="0">
                <a:sym typeface="+mn-ea"/>
              </a:rPr>
              <a:t>CMake</a:t>
            </a:r>
            <a:r>
              <a:rPr lang="zh-CN" altLang="en-US" dirty="0">
                <a:sym typeface="+mn-ea"/>
              </a:rPr>
              <a:t>进阶</a:t>
            </a:r>
            <a:endParaRPr lang="zh-CN" altLang="en-US" sz="2400" dirty="0">
              <a:solidFill>
                <a:srgbClr val="217F9E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5.3 </a:t>
            </a:r>
            <a:r>
              <a:rPr sz="2000">
                <a:sym typeface="+mn-ea"/>
              </a:rPr>
              <a:t>CMake</a:t>
            </a:r>
            <a:r>
              <a:rPr lang="zh-CN" altLang="en-US" sz="2000">
                <a:sym typeface="+mn-ea"/>
              </a:rPr>
              <a:t>中编写自己的</a:t>
            </a:r>
            <a:r>
              <a:rPr sz="2000">
                <a:sym typeface="+mn-ea"/>
              </a:rPr>
              <a:t>xxx.cmake </a:t>
            </a:r>
            <a:r>
              <a:rPr lang="zh-CN" altLang="en-US" sz="2000">
                <a:sym typeface="+mn-ea"/>
              </a:rPr>
              <a:t>文件</a:t>
            </a:r>
            <a:endParaRPr sz="20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 b="1">
                <a:sym typeface="+mn-ea"/>
              </a:rPr>
              <a:t>         xxx.cmake</a:t>
            </a:r>
            <a:r>
              <a:rPr lang="zh-CN" altLang="en-US" sz="1600" b="1">
                <a:sym typeface="+mn-ea"/>
              </a:rPr>
              <a:t>文件用于存储</a:t>
            </a:r>
            <a:r>
              <a:rPr sz="1600" b="1">
                <a:sym typeface="+mn-ea"/>
              </a:rPr>
              <a:t>CMake</a:t>
            </a:r>
            <a:r>
              <a:rPr lang="zh-CN" altLang="en-US" sz="1600" b="1">
                <a:sym typeface="+mn-ea"/>
              </a:rPr>
              <a:t>的变量信息。</a:t>
            </a:r>
            <a:endParaRPr lang="zh-CN" altLang="en-US"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ym typeface="+mn-ea"/>
              </a:rPr>
              <a:t>       在实际应用中，我们在 </a:t>
            </a:r>
            <a:r>
              <a:rPr sz="1600" b="1">
                <a:sym typeface="+mn-ea"/>
              </a:rPr>
              <a:t>CMakeLists.txt</a:t>
            </a:r>
            <a:r>
              <a:rPr lang="zh-CN" altLang="en-US" sz="1600" b="1">
                <a:sym typeface="+mn-ea"/>
              </a:rPr>
              <a:t>使用 </a:t>
            </a:r>
            <a:r>
              <a:rPr sz="1600" b="1">
                <a:sym typeface="+mn-ea"/>
              </a:rPr>
              <a:t>include</a:t>
            </a:r>
            <a:r>
              <a:rPr lang="zh-CN" altLang="en-US" sz="1600" b="1">
                <a:sym typeface="+mn-ea"/>
              </a:rPr>
              <a:t>指令导入</a:t>
            </a:r>
            <a:r>
              <a:rPr sz="1600" b="1">
                <a:sym typeface="+mn-ea"/>
              </a:rPr>
              <a:t>xxx.cmake</a:t>
            </a:r>
            <a:r>
              <a:rPr lang="zh-CN" altLang="en-US" sz="1600" b="1">
                <a:sym typeface="+mn-ea"/>
              </a:rPr>
              <a:t>文件。</a:t>
            </a:r>
            <a:endParaRPr lang="zh-CN" altLang="en-US"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ym typeface="+mn-ea"/>
              </a:rPr>
              <a:t>       比如：</a:t>
            </a:r>
            <a:r>
              <a:rPr sz="1600" b="1">
                <a:sym typeface="+mn-ea"/>
                <a:hlinkClick r:id="rId1" action="ppaction://hlinkfile"/>
              </a:rPr>
              <a:t>commom.cmake</a:t>
            </a:r>
            <a:r>
              <a:rPr lang="zh-CN" altLang="en-US" sz="1600" b="1">
                <a:sym typeface="+mn-ea"/>
              </a:rPr>
              <a:t>内容</a:t>
            </a:r>
            <a:endParaRPr lang="zh-CN" altLang="en-US"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ym typeface="+mn-ea"/>
              </a:rPr>
              <a:t>       </a:t>
            </a:r>
            <a:endParaRPr lang="zh-CN" altLang="en-US"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五、</a:t>
            </a:r>
            <a:r>
              <a:rPr lang="en-US" altLang="zh-CN" dirty="0">
                <a:sym typeface="+mn-ea"/>
              </a:rPr>
              <a:t>CMake</a:t>
            </a:r>
            <a:r>
              <a:rPr lang="zh-CN" altLang="en-US" dirty="0">
                <a:sym typeface="+mn-ea"/>
              </a:rPr>
              <a:t>进阶</a:t>
            </a:r>
            <a:endParaRPr lang="zh-CN" altLang="en-US" sz="2400" dirty="0">
              <a:solidFill>
                <a:srgbClr val="217F9E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5.4 </a:t>
            </a:r>
            <a:r>
              <a:rPr lang="zh-CN" altLang="en-US" sz="2000">
                <a:sym typeface="+mn-ea"/>
              </a:rPr>
              <a:t>C</a:t>
            </a:r>
            <a:r>
              <a:rPr sz="2000">
                <a:sym typeface="+mn-ea"/>
              </a:rPr>
              <a:t>Make</a:t>
            </a:r>
            <a:r>
              <a:rPr lang="zh-CN" altLang="en-US" sz="2000">
                <a:sym typeface="+mn-ea"/>
              </a:rPr>
              <a:t>中使用第三方库。</a:t>
            </a:r>
            <a:r>
              <a:rPr sz="2000">
                <a:sym typeface="+mn-ea"/>
              </a:rPr>
              <a:t>find_package</a:t>
            </a:r>
            <a:endParaRPr sz="2000" dirty="0"/>
          </a:p>
          <a:p>
            <a:pPr marL="51562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330">
                <a:sym typeface="+mn-ea"/>
              </a:rPr>
              <a:t>find_package</a:t>
            </a:r>
            <a:r>
              <a:rPr lang="zh-CN" altLang="en-US" sz="1330">
                <a:sym typeface="+mn-ea"/>
              </a:rPr>
              <a:t>( &lt;name&gt; [version] [EXACT] [QUIET] [NO_MODULE] [ [ REQUIRED | COMPONENTS ] [ componets... ] ] )</a:t>
            </a:r>
            <a:endParaRPr lang="zh-CN" altLang="en-US" sz="1330">
              <a:sym typeface="+mn-ea"/>
            </a:endParaRPr>
          </a:p>
          <a:p>
            <a:pPr marL="51562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330">
                <a:sym typeface="+mn-ea"/>
              </a:rPr>
              <a:t>用来调用预定义在 CMAKE_MODULE_PATH 下的 Find&lt;name&gt;.cmake 模块。</a:t>
            </a:r>
            <a:endParaRPr lang="zh-CN" altLang="en-US" sz="1330">
              <a:sym typeface="+mn-ea"/>
            </a:endParaRPr>
          </a:p>
          <a:p>
            <a:pPr marL="51562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330">
                <a:sym typeface="+mn-ea"/>
                <a:hlinkClick r:id="rId1" action="ppaction://hlinkfile"/>
              </a:rPr>
              <a:t>cmake_module</a:t>
            </a:r>
            <a:r>
              <a:rPr lang="zh-CN" altLang="en-US" sz="1330">
                <a:sym typeface="+mn-ea"/>
                <a:hlinkClick r:id="rId1" action="ppaction://hlinkfile"/>
              </a:rPr>
              <a:t>文件</a:t>
            </a:r>
            <a:r>
              <a:rPr lang="zh-CN" altLang="en-US" sz="1330">
                <a:sym typeface="+mn-ea"/>
              </a:rPr>
              <a:t>：https://cmake.org/cmake/help/v3.6/manual/cmake-modules.7.html</a:t>
            </a:r>
            <a:endParaRPr lang="zh-CN" altLang="en-US" sz="1330">
              <a:sym typeface="+mn-ea"/>
            </a:endParaRPr>
          </a:p>
          <a:p>
            <a:pPr marL="51562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330">
                <a:sym typeface="+mn-ea"/>
              </a:rPr>
              <a:t>只要找到包，就会定义下面这些变量</a:t>
            </a:r>
            <a:r>
              <a:rPr lang="en-US" altLang="zh-CN" sz="1330">
                <a:sym typeface="+mn-ea"/>
              </a:rPr>
              <a:t>:</a:t>
            </a:r>
            <a:endParaRPr lang="en-US" altLang="zh-CN" sz="1330">
              <a:sym typeface="+mn-ea"/>
            </a:endParaRPr>
          </a:p>
          <a:p>
            <a:pPr marL="51562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330">
                <a:sym typeface="+mn-ea"/>
              </a:rPr>
              <a:t>&lt;NAME&gt;_FOUND</a:t>
            </a:r>
            <a:endParaRPr lang="zh-CN" altLang="en-US" sz="1330">
              <a:sym typeface="+mn-ea"/>
            </a:endParaRPr>
          </a:p>
          <a:p>
            <a:pPr marL="51562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330">
                <a:sym typeface="+mn-ea"/>
              </a:rPr>
              <a:t>&lt;NAME&gt;_INCLUDE_DIRS or &lt;NAME&gt;_INCLUDES</a:t>
            </a:r>
            <a:endParaRPr lang="zh-CN" altLang="en-US" sz="1330">
              <a:sym typeface="+mn-ea"/>
            </a:endParaRPr>
          </a:p>
          <a:p>
            <a:pPr marL="51562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330">
                <a:sym typeface="+mn-ea"/>
              </a:rPr>
              <a:t>&lt;NAME&gt;_LIBRARIES or &lt;NAME&gt;_LIBRARIES or &lt;NAME&gt;_LIBS</a:t>
            </a:r>
            <a:endParaRPr lang="zh-CN" altLang="en-US" sz="1330">
              <a:sym typeface="+mn-ea"/>
            </a:endParaRPr>
          </a:p>
          <a:p>
            <a:pPr marL="51562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330">
                <a:sym typeface="+mn-ea"/>
              </a:rPr>
              <a:t>&lt;NAME&gt;_DEFINITIONS</a:t>
            </a:r>
            <a:endParaRPr lang="zh-CN" altLang="en-US" sz="1330">
              <a:sym typeface="+mn-ea"/>
            </a:endParaRPr>
          </a:p>
          <a:p>
            <a:pPr marL="51562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330">
                <a:sym typeface="+mn-ea"/>
              </a:rPr>
              <a:t>例子</a:t>
            </a:r>
            <a:r>
              <a:rPr lang="en-US" altLang="zh-CN" sz="1330">
                <a:sym typeface="+mn-ea"/>
              </a:rPr>
              <a:t>:</a:t>
            </a:r>
            <a:endParaRPr lang="en-US" altLang="zh-CN" sz="1330">
              <a:sym typeface="+mn-ea"/>
            </a:endParaRPr>
          </a:p>
          <a:p>
            <a:pPr marL="58420" indent="0" algn="r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 b="1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340" y="2610485"/>
            <a:ext cx="6042660" cy="2110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340" y="4918710"/>
            <a:ext cx="6042660" cy="890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217F9E"/>
                </a:solidFill>
              </a:rPr>
              <a:t>一、</a:t>
            </a:r>
            <a:r>
              <a:rPr lang="en-US" altLang="zh-CN" sz="2400" dirty="0">
                <a:solidFill>
                  <a:srgbClr val="217F9E"/>
                </a:solidFill>
              </a:rPr>
              <a:t>CMake</a:t>
            </a:r>
            <a:r>
              <a:rPr lang="zh-CN" altLang="en-US" sz="2400" dirty="0">
                <a:solidFill>
                  <a:srgbClr val="217F9E"/>
                </a:solidFill>
              </a:rPr>
              <a:t>介绍</a:t>
            </a:r>
            <a:endParaRPr lang="zh-CN" altLang="en-US" sz="2400" dirty="0">
              <a:solidFill>
                <a:srgbClr val="217F9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/>
              <a:t>CMake是一个跨平台的安装（编译）工具，可以用简单的语句来描述所有平台的安装(编译过程)。他能够输出各种各样的makefile或者project文件，能测试编译器所支持的C++特性,类似UNIX下的automake。</a:t>
            </a:r>
            <a:endParaRPr dirty="0"/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特点：</a:t>
            </a:r>
            <a:endParaRPr lang="zh-CN" altLang="en-US" dirty="0"/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（</a:t>
            </a:r>
            <a:r>
              <a:rPr dirty="0"/>
              <a:t>1</a:t>
            </a:r>
            <a:r>
              <a:rPr lang="zh-CN" altLang="en-US" dirty="0"/>
              <a:t>）开放源代码，使用类 BSD 许可发布。</a:t>
            </a:r>
            <a:endParaRPr lang="zh-CN" altLang="en-US" dirty="0"/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（</a:t>
            </a:r>
            <a:r>
              <a:rPr dirty="0"/>
              <a:t>2</a:t>
            </a:r>
            <a:r>
              <a:rPr lang="zh-CN" altLang="en-US" dirty="0"/>
              <a:t>）跨平台，支持</a:t>
            </a:r>
            <a:r>
              <a:rPr dirty="0"/>
              <a:t>Linux/Unix</a:t>
            </a:r>
            <a:r>
              <a:rPr lang="zh-CN" altLang="en-US" dirty="0"/>
              <a:t>平台，</a:t>
            </a:r>
            <a:r>
              <a:rPr dirty="0"/>
              <a:t>Windows</a:t>
            </a:r>
            <a:r>
              <a:rPr lang="zh-CN" altLang="en-US" dirty="0"/>
              <a:t>平台，苹果平台。</a:t>
            </a:r>
            <a:endParaRPr lang="zh-CN" altLang="en-US" dirty="0"/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（</a:t>
            </a:r>
            <a:r>
              <a:rPr dirty="0"/>
              <a:t>3</a:t>
            </a:r>
            <a:r>
              <a:rPr lang="zh-CN" altLang="en-US" dirty="0"/>
              <a:t>）简化编译构建过程和编译过程。Cmake 的工具链非常简单：cmake+make。</a:t>
            </a:r>
            <a:endParaRPr lang="zh-CN" altLang="en-US" dirty="0"/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（</a:t>
            </a:r>
            <a:r>
              <a:rPr dirty="0"/>
              <a:t>4</a:t>
            </a:r>
            <a:r>
              <a:rPr lang="zh-CN" altLang="en-US" dirty="0"/>
              <a:t>）能够管理大型项目，实现自动构建。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55355" y="6354591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五、</a:t>
            </a:r>
            <a:r>
              <a:rPr lang="en-US" altLang="zh-CN" dirty="0">
                <a:sym typeface="+mn-ea"/>
              </a:rPr>
              <a:t>CMake</a:t>
            </a:r>
            <a:r>
              <a:rPr lang="zh-CN" altLang="en-US" dirty="0">
                <a:sym typeface="+mn-ea"/>
              </a:rPr>
              <a:t>进阶</a:t>
            </a:r>
            <a:endParaRPr lang="zh-CN" altLang="en-US" sz="2400" dirty="0">
              <a:solidFill>
                <a:srgbClr val="217F9E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5.5 </a:t>
            </a:r>
            <a:r>
              <a:rPr sz="2000">
                <a:sym typeface="+mn-ea"/>
              </a:rPr>
              <a:t>CMake</a:t>
            </a:r>
            <a:r>
              <a:rPr lang="zh-CN" altLang="en-US" sz="2000">
                <a:sym typeface="+mn-ea"/>
              </a:rPr>
              <a:t>中使用i</a:t>
            </a:r>
            <a:r>
              <a:rPr sz="2000">
                <a:sym typeface="+mn-ea"/>
              </a:rPr>
              <a:t>nstall </a:t>
            </a:r>
            <a:r>
              <a:rPr lang="zh-CN" altLang="en-US" sz="2000">
                <a:sym typeface="+mn-ea"/>
              </a:rPr>
              <a:t>安装</a:t>
            </a:r>
            <a:r>
              <a:rPr sz="2000">
                <a:sym typeface="+mn-ea"/>
              </a:rPr>
              <a:t>/</a:t>
            </a:r>
            <a:r>
              <a:rPr lang="zh-CN" altLang="en-US" sz="2000">
                <a:sym typeface="+mn-ea"/>
              </a:rPr>
              <a:t>卸载二进制文件和库：参考</a:t>
            </a:r>
            <a:r>
              <a:rPr sz="2000">
                <a:sym typeface="+mn-ea"/>
              </a:rPr>
              <a:t>mix</a:t>
            </a:r>
            <a:r>
              <a:rPr lang="zh-CN" altLang="en-US" sz="2000">
                <a:sym typeface="+mn-ea"/>
              </a:rPr>
              <a:t>工程</a:t>
            </a:r>
            <a:endParaRPr lang="zh-CN" altLang="en-US" sz="2000" dirty="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sym typeface="+mn-ea"/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1715770"/>
            <a:ext cx="4640580" cy="1661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340" y="1713865"/>
            <a:ext cx="5928360" cy="46405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217F9E"/>
                </a:solidFill>
              </a:rPr>
              <a:t>三、参考书籍</a:t>
            </a:r>
            <a:endParaRPr lang="zh-CN" altLang="en-US" sz="2400" dirty="0">
              <a:solidFill>
                <a:srgbClr val="217F9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/>
              <a:t>CMake</a:t>
            </a:r>
            <a:r>
              <a:rPr lang="zh-CN" altLang="en-US" dirty="0"/>
              <a:t>实践</a:t>
            </a:r>
            <a:endParaRPr lang="zh-CN" altLang="en-US" dirty="0"/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55355" y="6354591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217F9E"/>
                </a:solidFill>
              </a:rPr>
              <a:t>二、</a:t>
            </a:r>
            <a:r>
              <a:rPr lang="en-US" altLang="zh-CN" sz="2400" dirty="0">
                <a:solidFill>
                  <a:srgbClr val="217F9E"/>
                </a:solidFill>
              </a:rPr>
              <a:t>CMake</a:t>
            </a:r>
            <a:r>
              <a:rPr lang="zh-CN" altLang="en-US" sz="2400" dirty="0">
                <a:solidFill>
                  <a:srgbClr val="217F9E"/>
                </a:solidFill>
              </a:rPr>
              <a:t>安装</a:t>
            </a:r>
            <a:endParaRPr lang="zh-CN" altLang="en-US" sz="2400" dirty="0">
              <a:solidFill>
                <a:srgbClr val="217F9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主要介绍在</a:t>
            </a:r>
            <a:r>
              <a:rPr dirty="0"/>
              <a:t>Linux</a:t>
            </a:r>
            <a:r>
              <a:rPr lang="zh-CN" altLang="en-US" dirty="0"/>
              <a:t>下</a:t>
            </a:r>
            <a:r>
              <a:rPr dirty="0"/>
              <a:t>CMake</a:t>
            </a:r>
            <a:r>
              <a:rPr lang="zh-CN" altLang="en-US" dirty="0"/>
              <a:t>的安装和使用。</a:t>
            </a:r>
            <a:endParaRPr dirty="0"/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安装：</a:t>
            </a:r>
            <a:endParaRPr dirty="0"/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dirty="0"/>
              <a:t>sudo apt-get install cmake  </a:t>
            </a:r>
            <a:endParaRPr dirty="0"/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dirty="0"/>
              <a:t>cmake --version  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55355" y="6354591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" y="4143375"/>
            <a:ext cx="11033760" cy="1125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217F9E"/>
                </a:solidFill>
              </a:rPr>
              <a:t>三、</a:t>
            </a:r>
            <a:r>
              <a:rPr lang="en-US" altLang="zh-CN" sz="2400" dirty="0">
                <a:solidFill>
                  <a:srgbClr val="217F9E"/>
                </a:solidFill>
              </a:rPr>
              <a:t>CMake</a:t>
            </a:r>
            <a:r>
              <a:rPr lang="zh-CN" altLang="en-US" dirty="0">
                <a:sym typeface="+mn-ea"/>
              </a:rPr>
              <a:t>工程基本构成</a:t>
            </a:r>
            <a:endParaRPr lang="zh-CN" altLang="en-US" sz="2400" dirty="0">
              <a:solidFill>
                <a:srgbClr val="217F9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/>
              <a:t>3.1 CMake</a:t>
            </a:r>
            <a:r>
              <a:rPr lang="zh-CN" altLang="en-US">
                <a:sym typeface="+mn-ea"/>
              </a:rPr>
              <a:t>简单</a:t>
            </a:r>
            <a:r>
              <a:rPr lang="zh-CN" altLang="en-US" dirty="0"/>
              <a:t>工程。</a:t>
            </a:r>
            <a:endParaRPr lang="zh-CN" altLang="en-US" dirty="0"/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/>
              <a:t>3.2 </a:t>
            </a:r>
            <a:r>
              <a:rPr lang="zh-CN" altLang="en-US" dirty="0"/>
              <a:t>使用</a:t>
            </a:r>
            <a:r>
              <a:rPr dirty="0"/>
              <a:t>CMake</a:t>
            </a:r>
            <a:r>
              <a:rPr lang="zh-CN" altLang="en-US" dirty="0"/>
              <a:t>组织工程构建。</a:t>
            </a:r>
            <a:endParaRPr dirty="0"/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/>
              <a:t>3.3</a:t>
            </a:r>
            <a:r>
              <a:rPr>
                <a:sym typeface="+mn-ea"/>
              </a:rPr>
              <a:t> CMake</a:t>
            </a:r>
            <a:r>
              <a:rPr lang="zh-CN" altLang="en-US">
                <a:sym typeface="+mn-ea"/>
              </a:rPr>
              <a:t>同时构建多个工程</a:t>
            </a:r>
            <a:r>
              <a:rPr lang="zh-CN" altLang="en-US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55355" y="6354591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3.1 CMake</a:t>
            </a:r>
            <a:r>
              <a:rPr lang="zh-CN" altLang="en-US">
                <a:sym typeface="+mn-ea"/>
              </a:rPr>
              <a:t>简单</a:t>
            </a:r>
            <a:r>
              <a:rPr lang="zh-CN" altLang="en-US" dirty="0">
                <a:sym typeface="+mn-ea"/>
              </a:rPr>
              <a:t>工程。</a:t>
            </a:r>
            <a:endParaRPr lang="zh-CN" altLang="en-US" sz="2400" dirty="0">
              <a:solidFill>
                <a:srgbClr val="217F9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40"/>
            <a:ext cx="7849870" cy="5477510"/>
          </a:xfrm>
          <a:prstGeom prst="rect">
            <a:avLst/>
          </a:prstGeom>
        </p:spPr>
        <p:txBody>
          <a:bodyPr/>
          <a:lstStyle/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  </a:t>
            </a:r>
            <a:r>
              <a:rPr lang="zh-CN" altLang="en-US" sz="1600" dirty="0"/>
              <a:t> </a:t>
            </a:r>
            <a:r>
              <a:rPr lang="zh-CN" altLang="en-US" sz="1600" b="1" dirty="0"/>
              <a:t>参考 </a:t>
            </a:r>
            <a:r>
              <a:rPr sz="1600" b="1" dirty="0"/>
              <a:t>hello_cmake</a:t>
            </a:r>
            <a:r>
              <a:rPr lang="zh-CN" altLang="en-US" sz="1600" b="1" dirty="0"/>
              <a:t>工程：</a:t>
            </a:r>
            <a:endParaRPr lang="zh-CN" altLang="en-US" sz="1600" b="1" dirty="0"/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/>
              <a:t>1、</a:t>
            </a:r>
            <a:r>
              <a:rPr lang="zh-CN" altLang="en-US" sz="1600" b="1" dirty="0"/>
              <a:t>工程构成：</a:t>
            </a:r>
            <a:r>
              <a:rPr sz="1600" b="1" dirty="0"/>
              <a:t>CMakeLists.txt</a:t>
            </a:r>
            <a:r>
              <a:rPr lang="zh-CN" altLang="en-US" sz="1600" b="1" dirty="0"/>
              <a:t>和源文件构成。</a:t>
            </a:r>
            <a:endParaRPr lang="zh-CN" altLang="en-US" sz="1600" dirty="0"/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/>
              <a:t>2、</a:t>
            </a:r>
            <a:r>
              <a:rPr sz="1600" b="1" dirty="0"/>
              <a:t>CMakeLists.txt</a:t>
            </a:r>
            <a:r>
              <a:rPr lang="zh-CN" altLang="en-US" sz="1600" b="1" dirty="0"/>
              <a:t>作用：</a:t>
            </a:r>
            <a:endParaRPr lang="zh-CN" altLang="en-US" sz="1600" b="1" dirty="0"/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/>
              <a:t>（</a:t>
            </a:r>
            <a:r>
              <a:rPr sz="1600" b="1" dirty="0"/>
              <a:t>1</a:t>
            </a:r>
            <a:r>
              <a:rPr lang="zh-CN" altLang="en-US" sz="1600" b="1" dirty="0"/>
              <a:t>）指定 cmake 的最小版本</a:t>
            </a:r>
            <a:endParaRPr lang="zh-CN" altLang="en-US" sz="1600" b="1" dirty="0"/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/>
              <a:t>   </a:t>
            </a:r>
            <a:r>
              <a:rPr lang="zh-CN" altLang="en-US" sz="1600" dirty="0">
                <a:solidFill>
                  <a:srgbClr val="FF0000"/>
                </a:solidFill>
              </a:rPr>
              <a:t>cmake_minimum_required(VERSION 3.</a:t>
            </a:r>
            <a:r>
              <a:rPr sz="1600" dirty="0">
                <a:solidFill>
                  <a:srgbClr val="FF0000"/>
                </a:solidFill>
              </a:rPr>
              <a:t>5</a:t>
            </a:r>
            <a:r>
              <a:rPr lang="zh-CN" altLang="en-US" sz="1600" dirty="0">
                <a:solidFill>
                  <a:srgbClr val="FF0000"/>
                </a:solidFill>
              </a:rPr>
              <a:t>)</a:t>
            </a:r>
            <a:endParaRPr lang="zh-CN" altLang="en-US" sz="1600" dirty="0"/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/>
              <a:t>（</a:t>
            </a:r>
            <a:r>
              <a:rPr sz="1600" b="1" dirty="0"/>
              <a:t>2</a:t>
            </a:r>
            <a:r>
              <a:rPr lang="zh-CN" altLang="en-US" sz="1600" b="1" dirty="0"/>
              <a:t>）设置项目名称</a:t>
            </a:r>
            <a:endParaRPr lang="zh-CN" altLang="en-US" sz="1600" b="1" dirty="0"/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/>
              <a:t>   </a:t>
            </a:r>
            <a:r>
              <a:rPr lang="zh-CN" altLang="en-US" sz="1600" dirty="0">
                <a:solidFill>
                  <a:srgbClr val="FF0000"/>
                </a:solidFill>
              </a:rPr>
              <a:t>project(</a:t>
            </a:r>
            <a:r>
              <a:rPr sz="1600" dirty="0">
                <a:solidFill>
                  <a:srgbClr val="FF0000"/>
                </a:solidFill>
              </a:rPr>
              <a:t>hello_cmake</a:t>
            </a:r>
            <a:r>
              <a:rPr lang="zh-CN" altLang="en-US" sz="1600" dirty="0">
                <a:solidFill>
                  <a:srgbClr val="FF0000"/>
                </a:solidFill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/>
              <a:t>（</a:t>
            </a:r>
            <a:r>
              <a:rPr sz="1600" b="1" dirty="0"/>
              <a:t>3</a:t>
            </a:r>
            <a:r>
              <a:rPr lang="zh-CN" altLang="en-US" sz="1600" b="1" dirty="0"/>
              <a:t>）生成可执行文件</a:t>
            </a:r>
            <a:endParaRPr lang="zh-CN" altLang="en-US" sz="1600" b="1" dirty="0"/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/>
              <a:t>   </a:t>
            </a:r>
            <a:r>
              <a:rPr lang="zh-CN" altLang="en-US" sz="1600" dirty="0">
                <a:solidFill>
                  <a:srgbClr val="FF0000"/>
                </a:solidFill>
              </a:rPr>
              <a:t>add_executable(</a:t>
            </a:r>
            <a:r>
              <a:rPr sz="1600" dirty="0">
                <a:solidFill>
                  <a:srgbClr val="FF0000"/>
                </a:solidFill>
              </a:rPr>
              <a:t>helllo_cmake src/main</a:t>
            </a:r>
            <a:r>
              <a:rPr lang="zh-CN" altLang="en-US" sz="1600" dirty="0">
                <a:solidFill>
                  <a:srgbClr val="FF0000"/>
                </a:solidFill>
              </a:rPr>
              <a:t>.cpp) # 生成可执行文件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 dirty="0">
              <a:solidFill>
                <a:srgbClr val="FF0000"/>
              </a:solidFill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55355" y="6354591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07735" y="1018540"/>
            <a:ext cx="5836285" cy="1479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77255" y="2692400"/>
            <a:ext cx="5866765" cy="2515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3.2 </a:t>
            </a:r>
            <a:r>
              <a:rPr lang="zh-CN" altLang="en-US" dirty="0">
                <a:sym typeface="+mn-ea"/>
              </a:rPr>
              <a:t>使用</a:t>
            </a:r>
            <a:r>
              <a:rPr dirty="0">
                <a:sym typeface="+mn-ea"/>
              </a:rPr>
              <a:t>CMake</a:t>
            </a:r>
            <a:r>
              <a:rPr lang="zh-CN" altLang="en-US" dirty="0">
                <a:sym typeface="+mn-ea"/>
              </a:rPr>
              <a:t>组织工程构建。</a:t>
            </a:r>
            <a:endParaRPr lang="zh-CN" altLang="en-US" sz="2400" dirty="0">
              <a:solidFill>
                <a:srgbClr val="217F9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40"/>
            <a:ext cx="7849870" cy="5477510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参考 </a:t>
            </a:r>
            <a:r>
              <a:rPr sz="1600" b="1" dirty="0"/>
              <a:t>basic/demo1</a:t>
            </a:r>
            <a:r>
              <a:rPr lang="zh-CN" altLang="en-US" sz="1600" b="1" dirty="0"/>
              <a:t>工程：</a:t>
            </a:r>
            <a:endParaRPr lang="zh-CN" altLang="en-US" sz="1600" dirty="0"/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55355" y="6354591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" y="1544320"/>
            <a:ext cx="5330190" cy="14751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75" y="2364105"/>
            <a:ext cx="7470775" cy="3898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3.2 </a:t>
            </a:r>
            <a:r>
              <a:rPr lang="zh-CN" altLang="en-US" dirty="0">
                <a:sym typeface="+mn-ea"/>
              </a:rPr>
              <a:t>使用</a:t>
            </a:r>
            <a:r>
              <a:rPr dirty="0">
                <a:sym typeface="+mn-ea"/>
              </a:rPr>
              <a:t>CMake</a:t>
            </a:r>
            <a:r>
              <a:rPr lang="zh-CN" altLang="en-US" dirty="0">
                <a:sym typeface="+mn-ea"/>
              </a:rPr>
              <a:t>组织工程构建。</a:t>
            </a:r>
            <a:endParaRPr lang="zh-CN" altLang="en-US" sz="2400" dirty="0">
              <a:solidFill>
                <a:srgbClr val="217F9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40"/>
            <a:ext cx="7849870" cy="5477510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参考 </a:t>
            </a:r>
            <a:r>
              <a:rPr sz="1600" b="1" dirty="0"/>
              <a:t>basic/demo2</a:t>
            </a:r>
            <a:r>
              <a:rPr lang="zh-CN" altLang="en-US" sz="1600" b="1" dirty="0"/>
              <a:t>工程：</a:t>
            </a:r>
            <a:endParaRPr lang="zh-CN" altLang="en-US" sz="1600" dirty="0"/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55355" y="6354591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1591310"/>
            <a:ext cx="6096000" cy="2194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105" y="1130935"/>
            <a:ext cx="6621780" cy="4968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3.3 </a:t>
            </a:r>
            <a:r>
              <a:rPr>
                <a:sym typeface="+mn-ea"/>
              </a:rPr>
              <a:t>CMake</a:t>
            </a:r>
            <a:r>
              <a:rPr lang="zh-CN" altLang="en-US">
                <a:sym typeface="+mn-ea"/>
              </a:rPr>
              <a:t>同时构建多个工程。</a:t>
            </a:r>
            <a:endParaRPr lang="zh-CN" altLang="en-US" sz="2400" dirty="0">
              <a:solidFill>
                <a:srgbClr val="217F9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40"/>
            <a:ext cx="5201285" cy="5091430"/>
          </a:xfrm>
          <a:prstGeom prst="rect">
            <a:avLst/>
          </a:prstGeom>
        </p:spPr>
        <p:txBody>
          <a:bodyPr/>
          <a:lstStyle/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参考 </a:t>
            </a:r>
            <a:r>
              <a:rPr sz="1600" b="1" dirty="0"/>
              <a:t>basic</a:t>
            </a:r>
            <a:r>
              <a:rPr lang="zh-CN" altLang="en-US" sz="1600" b="1" dirty="0"/>
              <a:t>工程：</a:t>
            </a:r>
            <a:endParaRPr lang="zh-CN" altLang="en-US" sz="1600" dirty="0"/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5842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  <a:p>
            <a:pPr marL="342900" indent="-28448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55355" y="6354591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1585595"/>
            <a:ext cx="4762500" cy="4343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730" y="1585595"/>
            <a:ext cx="5013960" cy="19964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713,&quot;width&quot;:10702}"/>
</p:tagLst>
</file>

<file path=ppt/tags/tag2.xml><?xml version="1.0" encoding="utf-8"?>
<p:tagLst xmlns:p="http://schemas.openxmlformats.org/presentationml/2006/main">
  <p:tag name="REFSHAPE" val="960383708"/>
  <p:tag name="KSO_WM_UNIT_PLACING_PICTURE_USER_VIEWPORT" val="{&quot;height&quot;:4080,&quot;width&quot;:9516}"/>
</p:tagLst>
</file>

<file path=ppt/theme/theme1.xml><?xml version="1.0" encoding="utf-8"?>
<a:theme xmlns:a="http://schemas.openxmlformats.org/drawingml/2006/main" name="封面页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6A5"/>
      </a:accent1>
      <a:accent2>
        <a:srgbClr val="DE5F0F"/>
      </a:accent2>
      <a:accent3>
        <a:srgbClr val="00A386"/>
      </a:accent3>
      <a:accent4>
        <a:srgbClr val="EAAE1B"/>
      </a:accent4>
      <a:accent5>
        <a:srgbClr val="002060"/>
      </a:accent5>
      <a:accent6>
        <a:srgbClr val="F2E727"/>
      </a:accent6>
      <a:hlink>
        <a:srgbClr val="2286A5"/>
      </a:hlink>
      <a:folHlink>
        <a:srgbClr val="00206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页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6A5"/>
      </a:accent1>
      <a:accent2>
        <a:srgbClr val="DE5F0F"/>
      </a:accent2>
      <a:accent3>
        <a:srgbClr val="00A386"/>
      </a:accent3>
      <a:accent4>
        <a:srgbClr val="EAAE1B"/>
      </a:accent4>
      <a:accent5>
        <a:srgbClr val="002060"/>
      </a:accent5>
      <a:accent6>
        <a:srgbClr val="F2E727"/>
      </a:accent6>
      <a:hlink>
        <a:srgbClr val="2286A5"/>
      </a:hlink>
      <a:folHlink>
        <a:srgbClr val="00206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 panose="020B0604020202020204"/>
            <a:ea typeface="微软雅黑" panose="020B0503020204020204" charset="-122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正文页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6A5"/>
      </a:accent1>
      <a:accent2>
        <a:srgbClr val="DE5F0F"/>
      </a:accent2>
      <a:accent3>
        <a:srgbClr val="00A386"/>
      </a:accent3>
      <a:accent4>
        <a:srgbClr val="EAAE1B"/>
      </a:accent4>
      <a:accent5>
        <a:srgbClr val="002060"/>
      </a:accent5>
      <a:accent6>
        <a:srgbClr val="F2E727"/>
      </a:accent6>
      <a:hlink>
        <a:srgbClr val="2286A5"/>
      </a:hlink>
      <a:folHlink>
        <a:srgbClr val="00206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 panose="020B0604020202020204"/>
            <a:ea typeface="微软雅黑" panose="020B0503020204020204" charset="-122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6298</Words>
  <Application>WPS 演示</Application>
  <PresentationFormat>宽屏</PresentationFormat>
  <Paragraphs>384</Paragraphs>
  <Slides>31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Arial</vt:lpstr>
      <vt:lpstr>Arial Unicode MS</vt:lpstr>
      <vt:lpstr>等线</vt:lpstr>
      <vt:lpstr>封面页</vt:lpstr>
      <vt:lpstr>正文页</vt:lpstr>
      <vt:lpstr>1_正文页</vt:lpstr>
      <vt:lpstr>PowerPoint 演示文稿</vt:lpstr>
      <vt:lpstr>标题字体24磅加粗</vt:lpstr>
      <vt:lpstr>一、CMake介绍</vt:lpstr>
      <vt:lpstr>二、CMake安装</vt:lpstr>
      <vt:lpstr>三、CMake工程基本构成</vt:lpstr>
      <vt:lpstr>3.1 CMake简单工程。</vt:lpstr>
      <vt:lpstr>3.2 使用CMake组织工程构建。</vt:lpstr>
      <vt:lpstr>3.2 使用CMake组织工程构建。</vt:lpstr>
      <vt:lpstr>3.3 CMake同时构建多个工程。</vt:lpstr>
      <vt:lpstr>四、CMake语法基础</vt:lpstr>
      <vt:lpstr>四、CMake语法基础</vt:lpstr>
      <vt:lpstr>PowerPoint 演示文稿</vt:lpstr>
      <vt:lpstr>PowerPoint 演示文稿</vt:lpstr>
      <vt:lpstr>4.2 CMake中如何打印信息 - CMake工程中预定义变量</vt:lpstr>
      <vt:lpstr>四、CMake语法基础</vt:lpstr>
      <vt:lpstr>四、CMake语法基础</vt:lpstr>
      <vt:lpstr>四、CMake语法基础</vt:lpstr>
      <vt:lpstr>四、CMake语法基础</vt:lpstr>
      <vt:lpstr>四、CMake语法基础</vt:lpstr>
      <vt:lpstr>四、CMake语法基础</vt:lpstr>
      <vt:lpstr>四、CMake语法基础</vt:lpstr>
      <vt:lpstr>四、CMake语法基础</vt:lpstr>
      <vt:lpstr>四、CMake语法基础</vt:lpstr>
      <vt:lpstr>五、CMake进阶</vt:lpstr>
      <vt:lpstr>五、CMake进阶</vt:lpstr>
      <vt:lpstr>五、CMake进阶</vt:lpstr>
      <vt:lpstr>五、CMake进阶</vt:lpstr>
      <vt:lpstr>五、CMake进阶</vt:lpstr>
      <vt:lpstr>五、CMake进阶</vt:lpstr>
      <vt:lpstr>五、CMake进阶</vt:lpstr>
      <vt:lpstr>三、参考书籍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Yulong ZHAO</dc:creator>
  <cp:lastModifiedBy>Administrator</cp:lastModifiedBy>
  <cp:revision>337</cp:revision>
  <cp:lastPrinted>2019-01-23T08:47:00Z</cp:lastPrinted>
  <dcterms:created xsi:type="dcterms:W3CDTF">2018-08-06T10:51:00Z</dcterms:created>
  <dcterms:modified xsi:type="dcterms:W3CDTF">2020-06-28T02:39:06Z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