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  <p:sldMasterId id="2147483688" r:id="rId2"/>
  </p:sldMasterIdLst>
  <p:notesMasterIdLst>
    <p:notesMasterId r:id="rId27"/>
  </p:notesMasterIdLst>
  <p:handoutMasterIdLst>
    <p:handoutMasterId r:id="rId28"/>
  </p:handoutMasterIdLst>
  <p:sldIdLst>
    <p:sldId id="364" r:id="rId3"/>
    <p:sldId id="366" r:id="rId4"/>
    <p:sldId id="368" r:id="rId5"/>
    <p:sldId id="383" r:id="rId6"/>
    <p:sldId id="384" r:id="rId7"/>
    <p:sldId id="385" r:id="rId8"/>
    <p:sldId id="382" r:id="rId9"/>
    <p:sldId id="386" r:id="rId10"/>
    <p:sldId id="387" r:id="rId11"/>
    <p:sldId id="370" r:id="rId12"/>
    <p:sldId id="367" r:id="rId13"/>
    <p:sldId id="388" r:id="rId14"/>
    <p:sldId id="389" r:id="rId15"/>
    <p:sldId id="390" r:id="rId16"/>
    <p:sldId id="391" r:id="rId17"/>
    <p:sldId id="393" r:id="rId18"/>
    <p:sldId id="395" r:id="rId19"/>
    <p:sldId id="396" r:id="rId20"/>
    <p:sldId id="397" r:id="rId21"/>
    <p:sldId id="398" r:id="rId22"/>
    <p:sldId id="399" r:id="rId23"/>
    <p:sldId id="394" r:id="rId24"/>
    <p:sldId id="392" r:id="rId25"/>
    <p:sldId id="329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8AADD5"/>
    <a:srgbClr val="FFFFFF"/>
    <a:srgbClr val="EAEAEA"/>
    <a:srgbClr val="CCFFFF"/>
    <a:srgbClr val="171529"/>
    <a:srgbClr val="987C58"/>
    <a:srgbClr val="FF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34" autoAdjust="0"/>
    <p:restoredTop sz="85760" autoAdjust="0"/>
  </p:normalViewPr>
  <p:slideViewPr>
    <p:cSldViewPr>
      <p:cViewPr>
        <p:scale>
          <a:sx n="70" d="100"/>
          <a:sy n="70" d="100"/>
        </p:scale>
        <p:origin x="8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8"/>
    </p:cViewPr>
  </p:sorterViewPr>
  <p:notesViewPr>
    <p:cSldViewPr>
      <p:cViewPr varScale="1">
        <p:scale>
          <a:sx n="79" d="100"/>
          <a:sy n="79" d="100"/>
        </p:scale>
        <p:origin x="-201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rgbClr val="00336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C117843F-0E4F-423C-85DD-670EEFC68BFA}" type="presOf" srcId="{EE478FF5-A171-449A-871A-5362CC8EE08B}" destId="{86B83A20-A059-4FEF-BB2C-64EAB0E7FF87}" srcOrd="0" destOrd="0" presId="urn:microsoft.com/office/officeart/2005/8/layout/chevron1"/>
    <dgm:cxn modelId="{DA140652-18F8-403F-845B-5180E2510D77}" type="presOf" srcId="{91CD8E2D-3A68-4EB8-814C-BDC2467218A4}" destId="{3B638089-224E-44FC-83D5-E372115A5DCA}" srcOrd="0" destOrd="0" presId="urn:microsoft.com/office/officeart/2005/8/layout/chevron1"/>
    <dgm:cxn modelId="{C347C927-3954-4F57-BA81-C94B0A1B1E56}" type="presOf" srcId="{D7805BE5-3C3E-4561-83CD-C4E14C999AB2}" destId="{AE9FBC45-6875-4790-8FB1-0FA5811F60EB}" srcOrd="0" destOrd="0" presId="urn:microsoft.com/office/officeart/2005/8/layout/chevron1"/>
    <dgm:cxn modelId="{9163ECE2-E0B6-4A54-B98A-07232C3DD4CB}" type="presOf" srcId="{9B7B4F87-28C9-459E-B068-FB15C2069BD2}" destId="{FE6F86F9-4FC7-438F-AC5F-CEA00CB0F611}" srcOrd="0" destOrd="0" presId="urn:microsoft.com/office/officeart/2005/8/layout/chevron1"/>
    <dgm:cxn modelId="{01C9AD61-A2AF-4DF6-8E45-1B647685F378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BDE38D93-9933-403D-BC49-BF0881DA5C83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AEB52619-6045-485D-B204-2C8A22E357C7}" type="presParOf" srcId="{86B83A20-A059-4FEF-BB2C-64EAB0E7FF87}" destId="{E6F98830-9F71-4C4E-847E-5B753A47E4E2}" srcOrd="0" destOrd="0" presId="urn:microsoft.com/office/officeart/2005/8/layout/chevron1"/>
    <dgm:cxn modelId="{D5167B58-B91A-47F1-AC0B-C9209DCB6078}" type="presParOf" srcId="{86B83A20-A059-4FEF-BB2C-64EAB0E7FF87}" destId="{9FC1035D-852E-4B30-9183-05493788BE5E}" srcOrd="1" destOrd="0" presId="urn:microsoft.com/office/officeart/2005/8/layout/chevron1"/>
    <dgm:cxn modelId="{6376F3BB-858E-481F-8F1C-FE1F111D5CC8}" type="presParOf" srcId="{86B83A20-A059-4FEF-BB2C-64EAB0E7FF87}" destId="{FE6F86F9-4FC7-438F-AC5F-CEA00CB0F611}" srcOrd="2" destOrd="0" presId="urn:microsoft.com/office/officeart/2005/8/layout/chevron1"/>
    <dgm:cxn modelId="{0C51100C-5896-469F-8892-659A18AA87EC}" type="presParOf" srcId="{86B83A20-A059-4FEF-BB2C-64EAB0E7FF87}" destId="{2B0919B6-AFA3-4A01-9B51-B7D644C85C4F}" srcOrd="3" destOrd="0" presId="urn:microsoft.com/office/officeart/2005/8/layout/chevron1"/>
    <dgm:cxn modelId="{35D9284D-5FF1-4B5D-9617-3435C91095F7}" type="presParOf" srcId="{86B83A20-A059-4FEF-BB2C-64EAB0E7FF87}" destId="{03D5D5D6-B8AF-4799-8F90-E5A23888C8D4}" srcOrd="4" destOrd="0" presId="urn:microsoft.com/office/officeart/2005/8/layout/chevron1"/>
    <dgm:cxn modelId="{27E4E46A-C3C9-4531-A473-052AA042F3E1}" type="presParOf" srcId="{86B83A20-A059-4FEF-BB2C-64EAB0E7FF87}" destId="{A8A25816-82DF-42F7-90A2-BD5F2B53A5B0}" srcOrd="5" destOrd="0" presId="urn:microsoft.com/office/officeart/2005/8/layout/chevron1"/>
    <dgm:cxn modelId="{10E4A02B-8A31-415F-A26D-A8281DAA1573}" type="presParOf" srcId="{86B83A20-A059-4FEF-BB2C-64EAB0E7FF87}" destId="{3B638089-224E-44FC-83D5-E372115A5DCA}" srcOrd="6" destOrd="0" presId="urn:microsoft.com/office/officeart/2005/8/layout/chevron1"/>
    <dgm:cxn modelId="{40CD1E0A-6A8F-4970-BC31-C8F1AD486561}" type="presParOf" srcId="{86B83A20-A059-4FEF-BB2C-64EAB0E7FF87}" destId="{BF1F9B3A-2B24-4AA2-A18A-232AC29A1311}" srcOrd="7" destOrd="0" presId="urn:microsoft.com/office/officeart/2005/8/layout/chevron1"/>
    <dgm:cxn modelId="{0D4CCFD7-B9D4-4B97-A3F8-CC6EE7DC853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1A0EAC9F-6ADF-4D6D-8BE8-AFF5A50DD300}" type="presOf" srcId="{91CD8E2D-3A68-4EB8-814C-BDC2467218A4}" destId="{3B638089-224E-44FC-83D5-E372115A5DCA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8FFA1D06-6F58-4083-8378-E39D42A65BE0}" type="presOf" srcId="{9B3C7050-0FA6-40D6-A74F-A41A40B7D823}" destId="{03D5D5D6-B8AF-4799-8F90-E5A23888C8D4}" srcOrd="0" destOrd="0" presId="urn:microsoft.com/office/officeart/2005/8/layout/chevron1"/>
    <dgm:cxn modelId="{6C65364E-24B2-4A29-929F-01D2A66CB118}" type="presOf" srcId="{63F7F671-E74A-40D4-B1D7-0537F6D43499}" destId="{E6F98830-9F71-4C4E-847E-5B753A47E4E2}" srcOrd="0" destOrd="0" presId="urn:microsoft.com/office/officeart/2005/8/layout/chevron1"/>
    <dgm:cxn modelId="{0AE15213-BA19-46DA-BC48-4C07827E39DE}" type="presOf" srcId="{9B7B4F87-28C9-459E-B068-FB15C2069BD2}" destId="{FE6F86F9-4FC7-438F-AC5F-CEA00CB0F611}" srcOrd="0" destOrd="0" presId="urn:microsoft.com/office/officeart/2005/8/layout/chevron1"/>
    <dgm:cxn modelId="{B805D4E5-2D8B-4EC1-8499-3A896C08B8D5}" type="presOf" srcId="{EE478FF5-A171-449A-871A-5362CC8EE08B}" destId="{86B83A20-A059-4FEF-BB2C-64EAB0E7FF87}" srcOrd="0" destOrd="0" presId="urn:microsoft.com/office/officeart/2005/8/layout/chevron1"/>
    <dgm:cxn modelId="{2C61DF63-8506-42B3-9F65-9CB36E7D09B7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F138D8C7-97EF-4B88-ADBA-47994635615B}" type="presParOf" srcId="{86B83A20-A059-4FEF-BB2C-64EAB0E7FF87}" destId="{E6F98830-9F71-4C4E-847E-5B753A47E4E2}" srcOrd="0" destOrd="0" presId="urn:microsoft.com/office/officeart/2005/8/layout/chevron1"/>
    <dgm:cxn modelId="{74D6DFC0-7598-4DDE-AEC2-716EEAA871DC}" type="presParOf" srcId="{86B83A20-A059-4FEF-BB2C-64EAB0E7FF87}" destId="{9FC1035D-852E-4B30-9183-05493788BE5E}" srcOrd="1" destOrd="0" presId="urn:microsoft.com/office/officeart/2005/8/layout/chevron1"/>
    <dgm:cxn modelId="{4CA4D489-CD8E-409D-9722-07ED55B64B80}" type="presParOf" srcId="{86B83A20-A059-4FEF-BB2C-64EAB0E7FF87}" destId="{FE6F86F9-4FC7-438F-AC5F-CEA00CB0F611}" srcOrd="2" destOrd="0" presId="urn:microsoft.com/office/officeart/2005/8/layout/chevron1"/>
    <dgm:cxn modelId="{5D826EDD-09CF-467B-BEB2-7153F406FF8C}" type="presParOf" srcId="{86B83A20-A059-4FEF-BB2C-64EAB0E7FF87}" destId="{2B0919B6-AFA3-4A01-9B51-B7D644C85C4F}" srcOrd="3" destOrd="0" presId="urn:microsoft.com/office/officeart/2005/8/layout/chevron1"/>
    <dgm:cxn modelId="{4058B08D-7435-4F3B-BC9B-206068F65BEC}" type="presParOf" srcId="{86B83A20-A059-4FEF-BB2C-64EAB0E7FF87}" destId="{03D5D5D6-B8AF-4799-8F90-E5A23888C8D4}" srcOrd="4" destOrd="0" presId="urn:microsoft.com/office/officeart/2005/8/layout/chevron1"/>
    <dgm:cxn modelId="{83B87FDD-CBF5-4972-BC77-89336F91BE0C}" type="presParOf" srcId="{86B83A20-A059-4FEF-BB2C-64EAB0E7FF87}" destId="{A8A25816-82DF-42F7-90A2-BD5F2B53A5B0}" srcOrd="5" destOrd="0" presId="urn:microsoft.com/office/officeart/2005/8/layout/chevron1"/>
    <dgm:cxn modelId="{EEB8E4AC-3FCF-4EAF-A554-2DE445CF2B94}" type="presParOf" srcId="{86B83A20-A059-4FEF-BB2C-64EAB0E7FF87}" destId="{3B638089-224E-44FC-83D5-E372115A5DCA}" srcOrd="6" destOrd="0" presId="urn:microsoft.com/office/officeart/2005/8/layout/chevron1"/>
    <dgm:cxn modelId="{65B78A23-4FCE-48DD-9AAB-8BCE2D535025}" type="presParOf" srcId="{86B83A20-A059-4FEF-BB2C-64EAB0E7FF87}" destId="{BF1F9B3A-2B24-4AA2-A18A-232AC29A1311}" srcOrd="7" destOrd="0" presId="urn:microsoft.com/office/officeart/2005/8/layout/chevron1"/>
    <dgm:cxn modelId="{DB391F5C-7976-4308-A0A9-0E3195293712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6BE2E14C-E5E7-4503-BCE8-D8F85ABE1201}" type="presOf" srcId="{9B3C7050-0FA6-40D6-A74F-A41A40B7D823}" destId="{03D5D5D6-B8AF-4799-8F90-E5A23888C8D4}" srcOrd="0" destOrd="0" presId="urn:microsoft.com/office/officeart/2005/8/layout/chevron1"/>
    <dgm:cxn modelId="{11DBED35-4F00-47F7-AE3B-790C04A1C658}" type="presOf" srcId="{91CD8E2D-3A68-4EB8-814C-BDC2467218A4}" destId="{3B638089-224E-44FC-83D5-E372115A5DCA}" srcOrd="0" destOrd="0" presId="urn:microsoft.com/office/officeart/2005/8/layout/chevron1"/>
    <dgm:cxn modelId="{65CCABB5-7336-48E5-8E52-0C8A83C7B6A2}" type="presOf" srcId="{EE478FF5-A171-449A-871A-5362CC8EE08B}" destId="{86B83A20-A059-4FEF-BB2C-64EAB0E7FF87}" srcOrd="0" destOrd="0" presId="urn:microsoft.com/office/officeart/2005/8/layout/chevron1"/>
    <dgm:cxn modelId="{3722A68E-1FE1-49E5-8B70-606F05C6FF5F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F09F3AE8-961F-464C-AC69-C0FBD96EBA90}" type="presOf" srcId="{D7805BE5-3C3E-4561-83CD-C4E14C999AB2}" destId="{AE9FBC45-6875-4790-8FB1-0FA5811F60EB}" srcOrd="0" destOrd="0" presId="urn:microsoft.com/office/officeart/2005/8/layout/chevron1"/>
    <dgm:cxn modelId="{13E5E421-E335-4E51-B991-B5A19FB57876}" type="presOf" srcId="{9B7B4F87-28C9-459E-B068-FB15C2069BD2}" destId="{FE6F86F9-4FC7-438F-AC5F-CEA00CB0F611}" srcOrd="0" destOrd="0" presId="urn:microsoft.com/office/officeart/2005/8/layout/chevron1"/>
    <dgm:cxn modelId="{F8F7626E-E834-462F-AA4A-FD1DA584019B}" type="presParOf" srcId="{86B83A20-A059-4FEF-BB2C-64EAB0E7FF87}" destId="{E6F98830-9F71-4C4E-847E-5B753A47E4E2}" srcOrd="0" destOrd="0" presId="urn:microsoft.com/office/officeart/2005/8/layout/chevron1"/>
    <dgm:cxn modelId="{549B47A3-3747-4F3D-97A5-93F369E35E36}" type="presParOf" srcId="{86B83A20-A059-4FEF-BB2C-64EAB0E7FF87}" destId="{9FC1035D-852E-4B30-9183-05493788BE5E}" srcOrd="1" destOrd="0" presId="urn:microsoft.com/office/officeart/2005/8/layout/chevron1"/>
    <dgm:cxn modelId="{ED9E0968-C975-44A1-A6AA-C8333C357846}" type="presParOf" srcId="{86B83A20-A059-4FEF-BB2C-64EAB0E7FF87}" destId="{FE6F86F9-4FC7-438F-AC5F-CEA00CB0F611}" srcOrd="2" destOrd="0" presId="urn:microsoft.com/office/officeart/2005/8/layout/chevron1"/>
    <dgm:cxn modelId="{F271B1B4-55C4-4D39-934E-27429A64067A}" type="presParOf" srcId="{86B83A20-A059-4FEF-BB2C-64EAB0E7FF87}" destId="{2B0919B6-AFA3-4A01-9B51-B7D644C85C4F}" srcOrd="3" destOrd="0" presId="urn:microsoft.com/office/officeart/2005/8/layout/chevron1"/>
    <dgm:cxn modelId="{66FB1E72-8621-4C40-9C6F-E18573B89984}" type="presParOf" srcId="{86B83A20-A059-4FEF-BB2C-64EAB0E7FF87}" destId="{03D5D5D6-B8AF-4799-8F90-E5A23888C8D4}" srcOrd="4" destOrd="0" presId="urn:microsoft.com/office/officeart/2005/8/layout/chevron1"/>
    <dgm:cxn modelId="{C775C807-BD95-4739-8E42-2553717FB4B6}" type="presParOf" srcId="{86B83A20-A059-4FEF-BB2C-64EAB0E7FF87}" destId="{A8A25816-82DF-42F7-90A2-BD5F2B53A5B0}" srcOrd="5" destOrd="0" presId="urn:microsoft.com/office/officeart/2005/8/layout/chevron1"/>
    <dgm:cxn modelId="{33E47F6C-9F0F-4173-BE37-C0C20C002EE1}" type="presParOf" srcId="{86B83A20-A059-4FEF-BB2C-64EAB0E7FF87}" destId="{3B638089-224E-44FC-83D5-E372115A5DCA}" srcOrd="6" destOrd="0" presId="urn:microsoft.com/office/officeart/2005/8/layout/chevron1"/>
    <dgm:cxn modelId="{0CD1CC6B-0ECD-46B7-830E-BD41C40EC87C}" type="presParOf" srcId="{86B83A20-A059-4FEF-BB2C-64EAB0E7FF87}" destId="{BF1F9B3A-2B24-4AA2-A18A-232AC29A1311}" srcOrd="7" destOrd="0" presId="urn:microsoft.com/office/officeart/2005/8/layout/chevron1"/>
    <dgm:cxn modelId="{94E0B6BC-1E03-420A-8E3F-59EBF6D1AB1A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A54E3D92-E70C-473A-AEBF-DFB841D4BC2C}" type="presOf" srcId="{91CD8E2D-3A68-4EB8-814C-BDC2467218A4}" destId="{3B638089-224E-44FC-83D5-E372115A5DCA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6C3B1177-08D6-4871-A5A0-47096F4F47B2}" type="presOf" srcId="{9B7B4F87-28C9-459E-B068-FB15C2069BD2}" destId="{FE6F86F9-4FC7-438F-AC5F-CEA00CB0F611}" srcOrd="0" destOrd="0" presId="urn:microsoft.com/office/officeart/2005/8/layout/chevron1"/>
    <dgm:cxn modelId="{43132859-0D5E-4EEA-B8E1-89C052549A15}" type="presOf" srcId="{EE478FF5-A171-449A-871A-5362CC8EE08B}" destId="{86B83A20-A059-4FEF-BB2C-64EAB0E7FF87}" srcOrd="0" destOrd="0" presId="urn:microsoft.com/office/officeart/2005/8/layout/chevron1"/>
    <dgm:cxn modelId="{2DB56800-F7A6-40A3-A71E-582CA473B700}" type="presOf" srcId="{D7805BE5-3C3E-4561-83CD-C4E14C999AB2}" destId="{AE9FBC45-6875-4790-8FB1-0FA5811F60EB}" srcOrd="0" destOrd="0" presId="urn:microsoft.com/office/officeart/2005/8/layout/chevron1"/>
    <dgm:cxn modelId="{6AAE6AB8-B56B-4610-85FA-5E76B300A549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3794B7D4-46AD-477B-A2B2-6D1FB2D7947E}" type="presOf" srcId="{9B3C7050-0FA6-40D6-A74F-A41A40B7D823}" destId="{03D5D5D6-B8AF-4799-8F90-E5A23888C8D4}" srcOrd="0" destOrd="0" presId="urn:microsoft.com/office/officeart/2005/8/layout/chevron1"/>
    <dgm:cxn modelId="{5276BE35-122A-4515-9571-2977500C1D78}" type="presParOf" srcId="{86B83A20-A059-4FEF-BB2C-64EAB0E7FF87}" destId="{E6F98830-9F71-4C4E-847E-5B753A47E4E2}" srcOrd="0" destOrd="0" presId="urn:microsoft.com/office/officeart/2005/8/layout/chevron1"/>
    <dgm:cxn modelId="{BAC647DF-9413-4120-8210-F02272058D90}" type="presParOf" srcId="{86B83A20-A059-4FEF-BB2C-64EAB0E7FF87}" destId="{9FC1035D-852E-4B30-9183-05493788BE5E}" srcOrd="1" destOrd="0" presId="urn:microsoft.com/office/officeart/2005/8/layout/chevron1"/>
    <dgm:cxn modelId="{69F6562B-EABF-445E-97AA-84B250D1A936}" type="presParOf" srcId="{86B83A20-A059-4FEF-BB2C-64EAB0E7FF87}" destId="{FE6F86F9-4FC7-438F-AC5F-CEA00CB0F611}" srcOrd="2" destOrd="0" presId="urn:microsoft.com/office/officeart/2005/8/layout/chevron1"/>
    <dgm:cxn modelId="{E1756DFF-1A97-4F6B-A697-B26511731C9A}" type="presParOf" srcId="{86B83A20-A059-4FEF-BB2C-64EAB0E7FF87}" destId="{2B0919B6-AFA3-4A01-9B51-B7D644C85C4F}" srcOrd="3" destOrd="0" presId="urn:microsoft.com/office/officeart/2005/8/layout/chevron1"/>
    <dgm:cxn modelId="{AD17FB8F-54E6-4F0A-8226-8CBD16721C3F}" type="presParOf" srcId="{86B83A20-A059-4FEF-BB2C-64EAB0E7FF87}" destId="{03D5D5D6-B8AF-4799-8F90-E5A23888C8D4}" srcOrd="4" destOrd="0" presId="urn:microsoft.com/office/officeart/2005/8/layout/chevron1"/>
    <dgm:cxn modelId="{791F41B8-D007-4F7C-BCEE-C81D4024BCDB}" type="presParOf" srcId="{86B83A20-A059-4FEF-BB2C-64EAB0E7FF87}" destId="{A8A25816-82DF-42F7-90A2-BD5F2B53A5B0}" srcOrd="5" destOrd="0" presId="urn:microsoft.com/office/officeart/2005/8/layout/chevron1"/>
    <dgm:cxn modelId="{5EA1F18F-2884-4A81-8D3C-A53D744BA23A}" type="presParOf" srcId="{86B83A20-A059-4FEF-BB2C-64EAB0E7FF87}" destId="{3B638089-224E-44FC-83D5-E372115A5DCA}" srcOrd="6" destOrd="0" presId="urn:microsoft.com/office/officeart/2005/8/layout/chevron1"/>
    <dgm:cxn modelId="{663B7E4F-7C68-49A2-9091-1126DA848CBA}" type="presParOf" srcId="{86B83A20-A059-4FEF-BB2C-64EAB0E7FF87}" destId="{BF1F9B3A-2B24-4AA2-A18A-232AC29A1311}" srcOrd="7" destOrd="0" presId="urn:microsoft.com/office/officeart/2005/8/layout/chevron1"/>
    <dgm:cxn modelId="{884536A9-EC89-464F-A0D5-3C8E27B7FB9F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297B8E-7F85-4E3A-8686-C77C965F4186}" type="presOf" srcId="{9B3C7050-0FA6-40D6-A74F-A41A40B7D823}" destId="{03D5D5D6-B8AF-4799-8F90-E5A23888C8D4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3DC647F1-DAA8-47FA-9A90-76968A1EA031}" type="presOf" srcId="{91CD8E2D-3A68-4EB8-814C-BDC2467218A4}" destId="{3B638089-224E-44FC-83D5-E372115A5DCA}" srcOrd="0" destOrd="0" presId="urn:microsoft.com/office/officeart/2005/8/layout/chevron1"/>
    <dgm:cxn modelId="{62342871-A6BA-4B65-AC58-4CEA945F3918}" type="presOf" srcId="{D7805BE5-3C3E-4561-83CD-C4E14C999AB2}" destId="{AE9FBC45-6875-4790-8FB1-0FA5811F60EB}" srcOrd="0" destOrd="0" presId="urn:microsoft.com/office/officeart/2005/8/layout/chevron1"/>
    <dgm:cxn modelId="{CA9104B1-5FEF-48E2-890E-7E127D0ABF54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B1CB7FCF-F334-42F7-9BE2-B5D43DF3363F}" type="presOf" srcId="{63F7F671-E74A-40D4-B1D7-0537F6D43499}" destId="{E6F98830-9F71-4C4E-847E-5B753A47E4E2}" srcOrd="0" destOrd="0" presId="urn:microsoft.com/office/officeart/2005/8/layout/chevron1"/>
    <dgm:cxn modelId="{26B911F2-F0AA-4572-B492-E37596383225}" type="presOf" srcId="{EE478FF5-A171-449A-871A-5362CC8EE08B}" destId="{86B83A20-A059-4FEF-BB2C-64EAB0E7FF87}" srcOrd="0" destOrd="0" presId="urn:microsoft.com/office/officeart/2005/8/layout/chevron1"/>
    <dgm:cxn modelId="{391C4F80-AF7D-484C-BA46-7C99AAF9DDFB}" type="presParOf" srcId="{86B83A20-A059-4FEF-BB2C-64EAB0E7FF87}" destId="{E6F98830-9F71-4C4E-847E-5B753A47E4E2}" srcOrd="0" destOrd="0" presId="urn:microsoft.com/office/officeart/2005/8/layout/chevron1"/>
    <dgm:cxn modelId="{F38AD040-37CF-4CA3-BF01-65FC65CEB3A9}" type="presParOf" srcId="{86B83A20-A059-4FEF-BB2C-64EAB0E7FF87}" destId="{9FC1035D-852E-4B30-9183-05493788BE5E}" srcOrd="1" destOrd="0" presId="urn:microsoft.com/office/officeart/2005/8/layout/chevron1"/>
    <dgm:cxn modelId="{C6EA1E07-9584-4145-8615-3DE398D64A69}" type="presParOf" srcId="{86B83A20-A059-4FEF-BB2C-64EAB0E7FF87}" destId="{FE6F86F9-4FC7-438F-AC5F-CEA00CB0F611}" srcOrd="2" destOrd="0" presId="urn:microsoft.com/office/officeart/2005/8/layout/chevron1"/>
    <dgm:cxn modelId="{384ED9AD-79F9-4E9E-AC2E-EB7EC9418DE6}" type="presParOf" srcId="{86B83A20-A059-4FEF-BB2C-64EAB0E7FF87}" destId="{2B0919B6-AFA3-4A01-9B51-B7D644C85C4F}" srcOrd="3" destOrd="0" presId="urn:microsoft.com/office/officeart/2005/8/layout/chevron1"/>
    <dgm:cxn modelId="{229960C9-3A90-48AA-A232-FC3CA42ACCF4}" type="presParOf" srcId="{86B83A20-A059-4FEF-BB2C-64EAB0E7FF87}" destId="{03D5D5D6-B8AF-4799-8F90-E5A23888C8D4}" srcOrd="4" destOrd="0" presId="urn:microsoft.com/office/officeart/2005/8/layout/chevron1"/>
    <dgm:cxn modelId="{ED51B61B-39F2-46C5-BFBF-5807A6BA9B67}" type="presParOf" srcId="{86B83A20-A059-4FEF-BB2C-64EAB0E7FF87}" destId="{A8A25816-82DF-42F7-90A2-BD5F2B53A5B0}" srcOrd="5" destOrd="0" presId="urn:microsoft.com/office/officeart/2005/8/layout/chevron1"/>
    <dgm:cxn modelId="{AB1B3A63-DF48-42D4-AC9A-07A932B600AF}" type="presParOf" srcId="{86B83A20-A059-4FEF-BB2C-64EAB0E7FF87}" destId="{3B638089-224E-44FC-83D5-E372115A5DCA}" srcOrd="6" destOrd="0" presId="urn:microsoft.com/office/officeart/2005/8/layout/chevron1"/>
    <dgm:cxn modelId="{2136B889-6F5F-4314-9315-174070F0590A}" type="presParOf" srcId="{86B83A20-A059-4FEF-BB2C-64EAB0E7FF87}" destId="{BF1F9B3A-2B24-4AA2-A18A-232AC29A1311}" srcOrd="7" destOrd="0" presId="urn:microsoft.com/office/officeart/2005/8/layout/chevron1"/>
    <dgm:cxn modelId="{A6A32439-A5CF-4587-A6FD-C4F5AACC8E46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0E9CC9-4B4E-4918-AD59-C9B62CA2EE8D}" type="presOf" srcId="{9B3C7050-0FA6-40D6-A74F-A41A40B7D823}" destId="{03D5D5D6-B8AF-4799-8F90-E5A23888C8D4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4BC05426-1EAF-48B7-BD9B-EFF8186204D4}" type="presOf" srcId="{EE478FF5-A171-449A-871A-5362CC8EE08B}" destId="{86B83A20-A059-4FEF-BB2C-64EAB0E7FF87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81DD3D5A-847F-4068-A2C8-641537A84FF2}" type="presOf" srcId="{63F7F671-E74A-40D4-B1D7-0537F6D43499}" destId="{E6F98830-9F71-4C4E-847E-5B753A47E4E2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8750998C-8E8C-470C-9AE9-1361E1A120EF}" type="presOf" srcId="{91CD8E2D-3A68-4EB8-814C-BDC2467218A4}" destId="{3B638089-224E-44FC-83D5-E372115A5DCA}" srcOrd="0" destOrd="0" presId="urn:microsoft.com/office/officeart/2005/8/layout/chevron1"/>
    <dgm:cxn modelId="{5C779522-5D6E-48D0-967C-E9F99F8589D2}" type="presOf" srcId="{9B7B4F87-28C9-459E-B068-FB15C2069BD2}" destId="{FE6F86F9-4FC7-438F-AC5F-CEA00CB0F611}" srcOrd="0" destOrd="0" presId="urn:microsoft.com/office/officeart/2005/8/layout/chevron1"/>
    <dgm:cxn modelId="{D5726B73-E6D5-41AC-8A09-588325008F63}" type="presOf" srcId="{D7805BE5-3C3E-4561-83CD-C4E14C999AB2}" destId="{AE9FBC45-6875-4790-8FB1-0FA5811F60EB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29591503-63A9-4863-88FE-1454432B9A51}" type="presParOf" srcId="{86B83A20-A059-4FEF-BB2C-64EAB0E7FF87}" destId="{E6F98830-9F71-4C4E-847E-5B753A47E4E2}" srcOrd="0" destOrd="0" presId="urn:microsoft.com/office/officeart/2005/8/layout/chevron1"/>
    <dgm:cxn modelId="{05F0A53B-840F-4E82-906A-6552D833C0A7}" type="presParOf" srcId="{86B83A20-A059-4FEF-BB2C-64EAB0E7FF87}" destId="{9FC1035D-852E-4B30-9183-05493788BE5E}" srcOrd="1" destOrd="0" presId="urn:microsoft.com/office/officeart/2005/8/layout/chevron1"/>
    <dgm:cxn modelId="{CDF1615C-B0BC-4BBE-9ED8-D66EAE00F093}" type="presParOf" srcId="{86B83A20-A059-4FEF-BB2C-64EAB0E7FF87}" destId="{FE6F86F9-4FC7-438F-AC5F-CEA00CB0F611}" srcOrd="2" destOrd="0" presId="urn:microsoft.com/office/officeart/2005/8/layout/chevron1"/>
    <dgm:cxn modelId="{1D7E5788-5204-43EF-8826-11031CDD56D0}" type="presParOf" srcId="{86B83A20-A059-4FEF-BB2C-64EAB0E7FF87}" destId="{2B0919B6-AFA3-4A01-9B51-B7D644C85C4F}" srcOrd="3" destOrd="0" presId="urn:microsoft.com/office/officeart/2005/8/layout/chevron1"/>
    <dgm:cxn modelId="{4A311281-0D40-473E-BDE3-C091D27BC058}" type="presParOf" srcId="{86B83A20-A059-4FEF-BB2C-64EAB0E7FF87}" destId="{03D5D5D6-B8AF-4799-8F90-E5A23888C8D4}" srcOrd="4" destOrd="0" presId="urn:microsoft.com/office/officeart/2005/8/layout/chevron1"/>
    <dgm:cxn modelId="{56BBF918-9D4C-47DD-BE6A-D3CB954CCDA6}" type="presParOf" srcId="{86B83A20-A059-4FEF-BB2C-64EAB0E7FF87}" destId="{A8A25816-82DF-42F7-90A2-BD5F2B53A5B0}" srcOrd="5" destOrd="0" presId="urn:microsoft.com/office/officeart/2005/8/layout/chevron1"/>
    <dgm:cxn modelId="{03830E5B-BBDF-48EE-8058-F9152388D5E2}" type="presParOf" srcId="{86B83A20-A059-4FEF-BB2C-64EAB0E7FF87}" destId="{3B638089-224E-44FC-83D5-E372115A5DCA}" srcOrd="6" destOrd="0" presId="urn:microsoft.com/office/officeart/2005/8/layout/chevron1"/>
    <dgm:cxn modelId="{CD16D4EA-C03B-40CE-AD51-108B1497DDB4}" type="presParOf" srcId="{86B83A20-A059-4FEF-BB2C-64EAB0E7FF87}" destId="{BF1F9B3A-2B24-4AA2-A18A-232AC29A1311}" srcOrd="7" destOrd="0" presId="urn:microsoft.com/office/officeart/2005/8/layout/chevron1"/>
    <dgm:cxn modelId="{234CB878-9552-4CD5-87BD-971F6B169DD8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401F5A16-DD2B-4545-A4B9-962D507854E7}" type="presOf" srcId="{9B7B4F87-28C9-459E-B068-FB15C2069BD2}" destId="{FE6F86F9-4FC7-438F-AC5F-CEA00CB0F611}" srcOrd="0" destOrd="0" presId="urn:microsoft.com/office/officeart/2005/8/layout/chevron1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62B53FD7-8A44-4CD1-9F95-CE3359CCEEE4}" type="presOf" srcId="{91CD8E2D-3A68-4EB8-814C-BDC2467218A4}" destId="{3B638089-224E-44FC-83D5-E372115A5DCA}" srcOrd="0" destOrd="0" presId="urn:microsoft.com/office/officeart/2005/8/layout/chevron1"/>
    <dgm:cxn modelId="{6F1A9555-F00E-45B4-AC17-825520083DBC}" type="presOf" srcId="{9B3C7050-0FA6-40D6-A74F-A41A40B7D823}" destId="{03D5D5D6-B8AF-4799-8F90-E5A23888C8D4}" srcOrd="0" destOrd="0" presId="urn:microsoft.com/office/officeart/2005/8/layout/chevron1"/>
    <dgm:cxn modelId="{3C66FC4C-BEBE-47B4-92D6-B50479F1BE2B}" type="presOf" srcId="{63F7F671-E74A-40D4-B1D7-0537F6D43499}" destId="{E6F98830-9F71-4C4E-847E-5B753A47E4E2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B180D2BA-6845-4C3C-8D32-686ABCAE16BB}" type="presOf" srcId="{D7805BE5-3C3E-4561-83CD-C4E14C999AB2}" destId="{AE9FBC45-6875-4790-8FB1-0FA5811F60EB}" srcOrd="0" destOrd="0" presId="urn:microsoft.com/office/officeart/2005/8/layout/chevron1"/>
    <dgm:cxn modelId="{59964AC6-5E7F-43DC-9650-19C3FC553EAA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455977B3-37CA-4395-A298-B93E6B3C24C6}" type="presParOf" srcId="{86B83A20-A059-4FEF-BB2C-64EAB0E7FF87}" destId="{E6F98830-9F71-4C4E-847E-5B753A47E4E2}" srcOrd="0" destOrd="0" presId="urn:microsoft.com/office/officeart/2005/8/layout/chevron1"/>
    <dgm:cxn modelId="{116FBF00-7332-4C09-A09F-0110DFE1FD83}" type="presParOf" srcId="{86B83A20-A059-4FEF-BB2C-64EAB0E7FF87}" destId="{9FC1035D-852E-4B30-9183-05493788BE5E}" srcOrd="1" destOrd="0" presId="urn:microsoft.com/office/officeart/2005/8/layout/chevron1"/>
    <dgm:cxn modelId="{52A78BCC-8AEB-4F96-9A04-5B7C65EACBB3}" type="presParOf" srcId="{86B83A20-A059-4FEF-BB2C-64EAB0E7FF87}" destId="{FE6F86F9-4FC7-438F-AC5F-CEA00CB0F611}" srcOrd="2" destOrd="0" presId="urn:microsoft.com/office/officeart/2005/8/layout/chevron1"/>
    <dgm:cxn modelId="{FDD7912A-06A4-48FE-A62D-FE37251C4776}" type="presParOf" srcId="{86B83A20-A059-4FEF-BB2C-64EAB0E7FF87}" destId="{2B0919B6-AFA3-4A01-9B51-B7D644C85C4F}" srcOrd="3" destOrd="0" presId="urn:microsoft.com/office/officeart/2005/8/layout/chevron1"/>
    <dgm:cxn modelId="{41D977AD-1978-4E7A-80AC-FF9DFB009AD7}" type="presParOf" srcId="{86B83A20-A059-4FEF-BB2C-64EAB0E7FF87}" destId="{03D5D5D6-B8AF-4799-8F90-E5A23888C8D4}" srcOrd="4" destOrd="0" presId="urn:microsoft.com/office/officeart/2005/8/layout/chevron1"/>
    <dgm:cxn modelId="{B2C55EB6-CD94-4D7E-A146-55FD15DC29DD}" type="presParOf" srcId="{86B83A20-A059-4FEF-BB2C-64EAB0E7FF87}" destId="{A8A25816-82DF-42F7-90A2-BD5F2B53A5B0}" srcOrd="5" destOrd="0" presId="urn:microsoft.com/office/officeart/2005/8/layout/chevron1"/>
    <dgm:cxn modelId="{E812CAF9-9C25-455D-A717-24A41F42ADBE}" type="presParOf" srcId="{86B83A20-A059-4FEF-BB2C-64EAB0E7FF87}" destId="{3B638089-224E-44FC-83D5-E372115A5DCA}" srcOrd="6" destOrd="0" presId="urn:microsoft.com/office/officeart/2005/8/layout/chevron1"/>
    <dgm:cxn modelId="{A3CC8625-B7D2-4F19-A359-B419E70DB9A6}" type="presParOf" srcId="{86B83A20-A059-4FEF-BB2C-64EAB0E7FF87}" destId="{BF1F9B3A-2B24-4AA2-A18A-232AC29A1311}" srcOrd="7" destOrd="0" presId="urn:microsoft.com/office/officeart/2005/8/layout/chevron1"/>
    <dgm:cxn modelId="{F1D5A638-A81A-46F3-82E8-C5AF052C0396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A8456850-9BF0-4408-8DAB-52CCB8178A6A}" type="presOf" srcId="{9B7B4F87-28C9-459E-B068-FB15C2069BD2}" destId="{FE6F86F9-4FC7-438F-AC5F-CEA00CB0F611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433492D4-AA66-4D3B-B836-C730944E85CD}" type="presOf" srcId="{EE478FF5-A171-449A-871A-5362CC8EE08B}" destId="{86B83A20-A059-4FEF-BB2C-64EAB0E7FF87}" srcOrd="0" destOrd="0" presId="urn:microsoft.com/office/officeart/2005/8/layout/chevron1"/>
    <dgm:cxn modelId="{CF768AEB-A3F9-450C-997B-2BEC4C20215E}" type="presOf" srcId="{63F7F671-E74A-40D4-B1D7-0537F6D43499}" destId="{E6F98830-9F71-4C4E-847E-5B753A47E4E2}" srcOrd="0" destOrd="0" presId="urn:microsoft.com/office/officeart/2005/8/layout/chevron1"/>
    <dgm:cxn modelId="{13BC205F-5B9C-41B1-A054-D2E020A08330}" type="presOf" srcId="{91CD8E2D-3A68-4EB8-814C-BDC2467218A4}" destId="{3B638089-224E-44FC-83D5-E372115A5DCA}" srcOrd="0" destOrd="0" presId="urn:microsoft.com/office/officeart/2005/8/layout/chevron1"/>
    <dgm:cxn modelId="{50CAF995-B160-48FD-8C4D-15BE88E35762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89C8961F-8616-491A-981E-47A3CD6BB4CC}" type="presOf" srcId="{D7805BE5-3C3E-4561-83CD-C4E14C999AB2}" destId="{AE9FBC45-6875-4790-8FB1-0FA5811F60EB}" srcOrd="0" destOrd="0" presId="urn:microsoft.com/office/officeart/2005/8/layout/chevron1"/>
    <dgm:cxn modelId="{ACA65C9B-ABFD-40E7-BB32-24C39CE4E59B}" type="presParOf" srcId="{86B83A20-A059-4FEF-BB2C-64EAB0E7FF87}" destId="{E6F98830-9F71-4C4E-847E-5B753A47E4E2}" srcOrd="0" destOrd="0" presId="urn:microsoft.com/office/officeart/2005/8/layout/chevron1"/>
    <dgm:cxn modelId="{DA2966AC-7F6C-4A3E-B2D7-40CBAA20EBC4}" type="presParOf" srcId="{86B83A20-A059-4FEF-BB2C-64EAB0E7FF87}" destId="{9FC1035D-852E-4B30-9183-05493788BE5E}" srcOrd="1" destOrd="0" presId="urn:microsoft.com/office/officeart/2005/8/layout/chevron1"/>
    <dgm:cxn modelId="{AD2D8237-7C9F-4578-87F6-30550EB5EE79}" type="presParOf" srcId="{86B83A20-A059-4FEF-BB2C-64EAB0E7FF87}" destId="{FE6F86F9-4FC7-438F-AC5F-CEA00CB0F611}" srcOrd="2" destOrd="0" presId="urn:microsoft.com/office/officeart/2005/8/layout/chevron1"/>
    <dgm:cxn modelId="{09AADFBF-DEB7-443B-B510-B9EC5B90EE0A}" type="presParOf" srcId="{86B83A20-A059-4FEF-BB2C-64EAB0E7FF87}" destId="{2B0919B6-AFA3-4A01-9B51-B7D644C85C4F}" srcOrd="3" destOrd="0" presId="urn:microsoft.com/office/officeart/2005/8/layout/chevron1"/>
    <dgm:cxn modelId="{71DB59BC-D5BE-4DBE-8F3F-A61C5C68D713}" type="presParOf" srcId="{86B83A20-A059-4FEF-BB2C-64EAB0E7FF87}" destId="{03D5D5D6-B8AF-4799-8F90-E5A23888C8D4}" srcOrd="4" destOrd="0" presId="urn:microsoft.com/office/officeart/2005/8/layout/chevron1"/>
    <dgm:cxn modelId="{0A5D4229-9159-4BD4-9CB0-136611B6461D}" type="presParOf" srcId="{86B83A20-A059-4FEF-BB2C-64EAB0E7FF87}" destId="{A8A25816-82DF-42F7-90A2-BD5F2B53A5B0}" srcOrd="5" destOrd="0" presId="urn:microsoft.com/office/officeart/2005/8/layout/chevron1"/>
    <dgm:cxn modelId="{83FDFD0A-1623-48D7-9E9C-C552E247B3E0}" type="presParOf" srcId="{86B83A20-A059-4FEF-BB2C-64EAB0E7FF87}" destId="{3B638089-224E-44FC-83D5-E372115A5DCA}" srcOrd="6" destOrd="0" presId="urn:microsoft.com/office/officeart/2005/8/layout/chevron1"/>
    <dgm:cxn modelId="{E59E2379-0B64-42BB-A753-56AB11AFA9E5}" type="presParOf" srcId="{86B83A20-A059-4FEF-BB2C-64EAB0E7FF87}" destId="{BF1F9B3A-2B24-4AA2-A18A-232AC29A1311}" srcOrd="7" destOrd="0" presId="urn:microsoft.com/office/officeart/2005/8/layout/chevron1"/>
    <dgm:cxn modelId="{FDCEADF0-5626-492F-81B0-E5DDBF595B14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B357A49-0DFC-4B7A-B2C8-AF5A4EE73720}" type="presOf" srcId="{91CD8E2D-3A68-4EB8-814C-BDC2467218A4}" destId="{3B638089-224E-44FC-83D5-E372115A5DCA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A16B8741-B268-46AA-8B42-6C363156C61E}" type="presOf" srcId="{9B7B4F87-28C9-459E-B068-FB15C2069BD2}" destId="{FE6F86F9-4FC7-438F-AC5F-CEA00CB0F611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D05199F7-6F2B-417C-996E-D6A3E3AEB72B}" type="presOf" srcId="{D7805BE5-3C3E-4561-83CD-C4E14C999AB2}" destId="{AE9FBC45-6875-4790-8FB1-0FA5811F60EB}" srcOrd="0" destOrd="0" presId="urn:microsoft.com/office/officeart/2005/8/layout/chevron1"/>
    <dgm:cxn modelId="{66256B38-A405-4674-B6FD-83C57416481F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BB9C858E-F71B-4902-9FF7-3CCD50E254FA}" type="presOf" srcId="{EE478FF5-A171-449A-871A-5362CC8EE08B}" destId="{86B83A20-A059-4FEF-BB2C-64EAB0E7FF87}" srcOrd="0" destOrd="0" presId="urn:microsoft.com/office/officeart/2005/8/layout/chevron1"/>
    <dgm:cxn modelId="{CC5EF3EC-7224-4A85-9BD6-57096BE7F545}" type="presOf" srcId="{63F7F671-E74A-40D4-B1D7-0537F6D43499}" destId="{E6F98830-9F71-4C4E-847E-5B753A47E4E2}" srcOrd="0" destOrd="0" presId="urn:microsoft.com/office/officeart/2005/8/layout/chevron1"/>
    <dgm:cxn modelId="{51127A40-0D29-42D2-A007-17A97A3B9327}" type="presParOf" srcId="{86B83A20-A059-4FEF-BB2C-64EAB0E7FF87}" destId="{E6F98830-9F71-4C4E-847E-5B753A47E4E2}" srcOrd="0" destOrd="0" presId="urn:microsoft.com/office/officeart/2005/8/layout/chevron1"/>
    <dgm:cxn modelId="{1E641B14-C757-46F6-BDEC-F1012B0B3C8B}" type="presParOf" srcId="{86B83A20-A059-4FEF-BB2C-64EAB0E7FF87}" destId="{9FC1035D-852E-4B30-9183-05493788BE5E}" srcOrd="1" destOrd="0" presId="urn:microsoft.com/office/officeart/2005/8/layout/chevron1"/>
    <dgm:cxn modelId="{D1D5CF8F-93BC-46B3-B76F-4FBEFC0AC151}" type="presParOf" srcId="{86B83A20-A059-4FEF-BB2C-64EAB0E7FF87}" destId="{FE6F86F9-4FC7-438F-AC5F-CEA00CB0F611}" srcOrd="2" destOrd="0" presId="urn:microsoft.com/office/officeart/2005/8/layout/chevron1"/>
    <dgm:cxn modelId="{32252D2B-31DC-4491-A351-069701072B1E}" type="presParOf" srcId="{86B83A20-A059-4FEF-BB2C-64EAB0E7FF87}" destId="{2B0919B6-AFA3-4A01-9B51-B7D644C85C4F}" srcOrd="3" destOrd="0" presId="urn:microsoft.com/office/officeart/2005/8/layout/chevron1"/>
    <dgm:cxn modelId="{014A9875-3FDD-4F83-9025-06ED4B7C5A9A}" type="presParOf" srcId="{86B83A20-A059-4FEF-BB2C-64EAB0E7FF87}" destId="{03D5D5D6-B8AF-4799-8F90-E5A23888C8D4}" srcOrd="4" destOrd="0" presId="urn:microsoft.com/office/officeart/2005/8/layout/chevron1"/>
    <dgm:cxn modelId="{5CBE9035-EA2C-4518-9BCD-5EDFEAF2E22D}" type="presParOf" srcId="{86B83A20-A059-4FEF-BB2C-64EAB0E7FF87}" destId="{A8A25816-82DF-42F7-90A2-BD5F2B53A5B0}" srcOrd="5" destOrd="0" presId="urn:microsoft.com/office/officeart/2005/8/layout/chevron1"/>
    <dgm:cxn modelId="{BE1E5280-4A91-4F93-97F7-F70E474E1096}" type="presParOf" srcId="{86B83A20-A059-4FEF-BB2C-64EAB0E7FF87}" destId="{3B638089-224E-44FC-83D5-E372115A5DCA}" srcOrd="6" destOrd="0" presId="urn:microsoft.com/office/officeart/2005/8/layout/chevron1"/>
    <dgm:cxn modelId="{4FBDB443-48C5-488C-BF4B-72EA32F68430}" type="presParOf" srcId="{86B83A20-A059-4FEF-BB2C-64EAB0E7FF87}" destId="{BF1F9B3A-2B24-4AA2-A18A-232AC29A1311}" srcOrd="7" destOrd="0" presId="urn:microsoft.com/office/officeart/2005/8/layout/chevron1"/>
    <dgm:cxn modelId="{8F16D72F-71D3-4658-9CF1-3776B7C01FBF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08938B99-B1DA-401B-AD21-B33C419C0813}" type="presOf" srcId="{EE478FF5-A171-449A-871A-5362CC8EE08B}" destId="{86B83A20-A059-4FEF-BB2C-64EAB0E7FF87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26705FC2-F6D9-48C7-980B-3E2BF95EABAC}" type="presOf" srcId="{9B7B4F87-28C9-459E-B068-FB15C2069BD2}" destId="{FE6F86F9-4FC7-438F-AC5F-CEA00CB0F611}" srcOrd="0" destOrd="0" presId="urn:microsoft.com/office/officeart/2005/8/layout/chevron1"/>
    <dgm:cxn modelId="{6C07DB04-FDDF-4BF9-A24B-46D6EBC31C04}" type="presOf" srcId="{D7805BE5-3C3E-4561-83CD-C4E14C999AB2}" destId="{AE9FBC45-6875-4790-8FB1-0FA5811F60EB}" srcOrd="0" destOrd="0" presId="urn:microsoft.com/office/officeart/2005/8/layout/chevron1"/>
    <dgm:cxn modelId="{3B757B91-AF05-4AC7-B671-B8F6CF91AE63}" type="presOf" srcId="{9B3C7050-0FA6-40D6-A74F-A41A40B7D823}" destId="{03D5D5D6-B8AF-4799-8F90-E5A23888C8D4}" srcOrd="0" destOrd="0" presId="urn:microsoft.com/office/officeart/2005/8/layout/chevron1"/>
    <dgm:cxn modelId="{6206C490-4FD6-49F1-BD06-D1B8FCACDD1F}" type="presOf" srcId="{91CD8E2D-3A68-4EB8-814C-BDC2467218A4}" destId="{3B638089-224E-44FC-83D5-E372115A5DCA}" srcOrd="0" destOrd="0" presId="urn:microsoft.com/office/officeart/2005/8/layout/chevron1"/>
    <dgm:cxn modelId="{1E0276BF-E15A-4ECB-8549-6819968A1091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BDDCD2CE-0AB7-416D-B089-D6072EB0FDA4}" type="presParOf" srcId="{86B83A20-A059-4FEF-BB2C-64EAB0E7FF87}" destId="{E6F98830-9F71-4C4E-847E-5B753A47E4E2}" srcOrd="0" destOrd="0" presId="urn:microsoft.com/office/officeart/2005/8/layout/chevron1"/>
    <dgm:cxn modelId="{34298FF3-EC8E-47F6-B46E-5616335EC42C}" type="presParOf" srcId="{86B83A20-A059-4FEF-BB2C-64EAB0E7FF87}" destId="{9FC1035D-852E-4B30-9183-05493788BE5E}" srcOrd="1" destOrd="0" presId="urn:microsoft.com/office/officeart/2005/8/layout/chevron1"/>
    <dgm:cxn modelId="{DB1B5292-54B3-4639-9BD0-D52699632393}" type="presParOf" srcId="{86B83A20-A059-4FEF-BB2C-64EAB0E7FF87}" destId="{FE6F86F9-4FC7-438F-AC5F-CEA00CB0F611}" srcOrd="2" destOrd="0" presId="urn:microsoft.com/office/officeart/2005/8/layout/chevron1"/>
    <dgm:cxn modelId="{54021EF3-678D-49F3-9E2E-043705D0711A}" type="presParOf" srcId="{86B83A20-A059-4FEF-BB2C-64EAB0E7FF87}" destId="{2B0919B6-AFA3-4A01-9B51-B7D644C85C4F}" srcOrd="3" destOrd="0" presId="urn:microsoft.com/office/officeart/2005/8/layout/chevron1"/>
    <dgm:cxn modelId="{CF5E107B-8D82-4908-9D7B-FAC74E54AF6C}" type="presParOf" srcId="{86B83A20-A059-4FEF-BB2C-64EAB0E7FF87}" destId="{03D5D5D6-B8AF-4799-8F90-E5A23888C8D4}" srcOrd="4" destOrd="0" presId="urn:microsoft.com/office/officeart/2005/8/layout/chevron1"/>
    <dgm:cxn modelId="{05D197FC-D49E-4786-9F34-304B75AFAD42}" type="presParOf" srcId="{86B83A20-A059-4FEF-BB2C-64EAB0E7FF87}" destId="{A8A25816-82DF-42F7-90A2-BD5F2B53A5B0}" srcOrd="5" destOrd="0" presId="urn:microsoft.com/office/officeart/2005/8/layout/chevron1"/>
    <dgm:cxn modelId="{F2DDF1D3-F596-4B86-B904-E9D80F78E64B}" type="presParOf" srcId="{86B83A20-A059-4FEF-BB2C-64EAB0E7FF87}" destId="{3B638089-224E-44FC-83D5-E372115A5DCA}" srcOrd="6" destOrd="0" presId="urn:microsoft.com/office/officeart/2005/8/layout/chevron1"/>
    <dgm:cxn modelId="{734FC3D5-3DD1-40E7-934B-F6F99A0F3848}" type="presParOf" srcId="{86B83A20-A059-4FEF-BB2C-64EAB0E7FF87}" destId="{BF1F9B3A-2B24-4AA2-A18A-232AC29A1311}" srcOrd="7" destOrd="0" presId="urn:microsoft.com/office/officeart/2005/8/layout/chevron1"/>
    <dgm:cxn modelId="{9D31AE52-1E3D-40DD-AD5A-BDEC118BAF0C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7AB185AB-F333-4B5B-B892-A0EFC2359485}" type="presOf" srcId="{9B7B4F87-28C9-459E-B068-FB15C2069BD2}" destId="{FE6F86F9-4FC7-438F-AC5F-CEA00CB0F611}" srcOrd="0" destOrd="0" presId="urn:microsoft.com/office/officeart/2005/8/layout/chevron1"/>
    <dgm:cxn modelId="{B9B4BA40-5EAC-41E8-8BC3-1743D0BEC8EA}" type="presOf" srcId="{91CD8E2D-3A68-4EB8-814C-BDC2467218A4}" destId="{3B638089-224E-44FC-83D5-E372115A5DCA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821197D4-87B3-434B-AD36-EC82045285D6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A6180B34-F000-403E-912E-34BE2D132D87}" type="presOf" srcId="{EE478FF5-A171-449A-871A-5362CC8EE08B}" destId="{86B83A20-A059-4FEF-BB2C-64EAB0E7FF87}" srcOrd="0" destOrd="0" presId="urn:microsoft.com/office/officeart/2005/8/layout/chevron1"/>
    <dgm:cxn modelId="{01D2B9FE-8A6F-48BB-95BB-242101837BCE}" type="presOf" srcId="{63F7F671-E74A-40D4-B1D7-0537F6D43499}" destId="{E6F98830-9F71-4C4E-847E-5B753A47E4E2}" srcOrd="0" destOrd="0" presId="urn:microsoft.com/office/officeart/2005/8/layout/chevron1"/>
    <dgm:cxn modelId="{0C0ABFD5-E137-4315-8752-446CE2CE521C}" type="presOf" srcId="{D7805BE5-3C3E-4561-83CD-C4E14C999AB2}" destId="{AE9FBC45-6875-4790-8FB1-0FA5811F60EB}" srcOrd="0" destOrd="0" presId="urn:microsoft.com/office/officeart/2005/8/layout/chevron1"/>
    <dgm:cxn modelId="{7A93C06C-DC88-45CC-A780-58C98474CF76}" type="presParOf" srcId="{86B83A20-A059-4FEF-BB2C-64EAB0E7FF87}" destId="{E6F98830-9F71-4C4E-847E-5B753A47E4E2}" srcOrd="0" destOrd="0" presId="urn:microsoft.com/office/officeart/2005/8/layout/chevron1"/>
    <dgm:cxn modelId="{E10859EC-5636-4BD3-8A48-1D62EC2AE46E}" type="presParOf" srcId="{86B83A20-A059-4FEF-BB2C-64EAB0E7FF87}" destId="{9FC1035D-852E-4B30-9183-05493788BE5E}" srcOrd="1" destOrd="0" presId="urn:microsoft.com/office/officeart/2005/8/layout/chevron1"/>
    <dgm:cxn modelId="{3F061DFC-1F50-47E8-8A1D-3F809A3182E0}" type="presParOf" srcId="{86B83A20-A059-4FEF-BB2C-64EAB0E7FF87}" destId="{FE6F86F9-4FC7-438F-AC5F-CEA00CB0F611}" srcOrd="2" destOrd="0" presId="urn:microsoft.com/office/officeart/2005/8/layout/chevron1"/>
    <dgm:cxn modelId="{98F39215-5DC5-483F-B344-D4EA0E5CEDC2}" type="presParOf" srcId="{86B83A20-A059-4FEF-BB2C-64EAB0E7FF87}" destId="{2B0919B6-AFA3-4A01-9B51-B7D644C85C4F}" srcOrd="3" destOrd="0" presId="urn:microsoft.com/office/officeart/2005/8/layout/chevron1"/>
    <dgm:cxn modelId="{0708DDCA-32E3-4690-B55C-1E4155120E14}" type="presParOf" srcId="{86B83A20-A059-4FEF-BB2C-64EAB0E7FF87}" destId="{03D5D5D6-B8AF-4799-8F90-E5A23888C8D4}" srcOrd="4" destOrd="0" presId="urn:microsoft.com/office/officeart/2005/8/layout/chevron1"/>
    <dgm:cxn modelId="{C0F807FC-B1F5-4FFD-8E41-301B2B136EC6}" type="presParOf" srcId="{86B83A20-A059-4FEF-BB2C-64EAB0E7FF87}" destId="{A8A25816-82DF-42F7-90A2-BD5F2B53A5B0}" srcOrd="5" destOrd="0" presId="urn:microsoft.com/office/officeart/2005/8/layout/chevron1"/>
    <dgm:cxn modelId="{6593BA70-6A1C-44E8-BEB5-98F7923A517A}" type="presParOf" srcId="{86B83A20-A059-4FEF-BB2C-64EAB0E7FF87}" destId="{3B638089-224E-44FC-83D5-E372115A5DCA}" srcOrd="6" destOrd="0" presId="urn:microsoft.com/office/officeart/2005/8/layout/chevron1"/>
    <dgm:cxn modelId="{62F8EC12-C7BD-4584-8A20-B2B161263629}" type="presParOf" srcId="{86B83A20-A059-4FEF-BB2C-64EAB0E7FF87}" destId="{BF1F9B3A-2B24-4AA2-A18A-232AC29A1311}" srcOrd="7" destOrd="0" presId="urn:microsoft.com/office/officeart/2005/8/layout/chevron1"/>
    <dgm:cxn modelId="{92D85CCD-8473-4395-8F29-C4A713132E43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rgbClr val="00336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BEA13D6A-6552-41C4-A8B2-3CFE52DB040F}" type="presOf" srcId="{9B3C7050-0FA6-40D6-A74F-A41A40B7D823}" destId="{03D5D5D6-B8AF-4799-8F90-E5A23888C8D4}" srcOrd="0" destOrd="0" presId="urn:microsoft.com/office/officeart/2005/8/layout/chevron1"/>
    <dgm:cxn modelId="{305DAEC7-3420-46EF-8FDB-EF6DF712B134}" type="presOf" srcId="{EE478FF5-A171-449A-871A-5362CC8EE08B}" destId="{86B83A20-A059-4FEF-BB2C-64EAB0E7FF87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0495CA9C-906A-4475-AE00-8746C8ABE4A7}" type="presOf" srcId="{9B7B4F87-28C9-459E-B068-FB15C2069BD2}" destId="{FE6F86F9-4FC7-438F-AC5F-CEA00CB0F611}" srcOrd="0" destOrd="0" presId="urn:microsoft.com/office/officeart/2005/8/layout/chevron1"/>
    <dgm:cxn modelId="{91AC51B5-31F7-487E-BBAB-0F67DA87039E}" type="presOf" srcId="{D7805BE5-3C3E-4561-83CD-C4E14C999AB2}" destId="{AE9FBC45-6875-4790-8FB1-0FA5811F60EB}" srcOrd="0" destOrd="0" presId="urn:microsoft.com/office/officeart/2005/8/layout/chevron1"/>
    <dgm:cxn modelId="{F9BBDE20-9434-4047-A709-FAFDF8E70F25}" type="presOf" srcId="{91CD8E2D-3A68-4EB8-814C-BDC2467218A4}" destId="{3B638089-224E-44FC-83D5-E372115A5DCA}" srcOrd="0" destOrd="0" presId="urn:microsoft.com/office/officeart/2005/8/layout/chevron1"/>
    <dgm:cxn modelId="{FE936FEB-3FB7-4438-BBD9-4524052C92C6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5277E5AA-D403-498D-AE2E-893475DC230D}" type="presParOf" srcId="{86B83A20-A059-4FEF-BB2C-64EAB0E7FF87}" destId="{E6F98830-9F71-4C4E-847E-5B753A47E4E2}" srcOrd="0" destOrd="0" presId="urn:microsoft.com/office/officeart/2005/8/layout/chevron1"/>
    <dgm:cxn modelId="{EEB72F84-64B4-4945-9A68-F8B33AD25C30}" type="presParOf" srcId="{86B83A20-A059-4FEF-BB2C-64EAB0E7FF87}" destId="{9FC1035D-852E-4B30-9183-05493788BE5E}" srcOrd="1" destOrd="0" presId="urn:microsoft.com/office/officeart/2005/8/layout/chevron1"/>
    <dgm:cxn modelId="{66F2C71F-FCBA-4C34-802E-5FDB4ED739BD}" type="presParOf" srcId="{86B83A20-A059-4FEF-BB2C-64EAB0E7FF87}" destId="{FE6F86F9-4FC7-438F-AC5F-CEA00CB0F611}" srcOrd="2" destOrd="0" presId="urn:microsoft.com/office/officeart/2005/8/layout/chevron1"/>
    <dgm:cxn modelId="{B09273E2-0F22-4190-9EE0-F23D8459DED5}" type="presParOf" srcId="{86B83A20-A059-4FEF-BB2C-64EAB0E7FF87}" destId="{2B0919B6-AFA3-4A01-9B51-B7D644C85C4F}" srcOrd="3" destOrd="0" presId="urn:microsoft.com/office/officeart/2005/8/layout/chevron1"/>
    <dgm:cxn modelId="{EF6BFA3A-D5AB-4C5C-8DEE-78F28C438420}" type="presParOf" srcId="{86B83A20-A059-4FEF-BB2C-64EAB0E7FF87}" destId="{03D5D5D6-B8AF-4799-8F90-E5A23888C8D4}" srcOrd="4" destOrd="0" presId="urn:microsoft.com/office/officeart/2005/8/layout/chevron1"/>
    <dgm:cxn modelId="{FA2C9A29-6171-4B10-ADCE-452AA8D5B5AD}" type="presParOf" srcId="{86B83A20-A059-4FEF-BB2C-64EAB0E7FF87}" destId="{A8A25816-82DF-42F7-90A2-BD5F2B53A5B0}" srcOrd="5" destOrd="0" presId="urn:microsoft.com/office/officeart/2005/8/layout/chevron1"/>
    <dgm:cxn modelId="{0A4C67D4-6C03-44B9-9E65-8CDDD9C52113}" type="presParOf" srcId="{86B83A20-A059-4FEF-BB2C-64EAB0E7FF87}" destId="{3B638089-224E-44FC-83D5-E372115A5DCA}" srcOrd="6" destOrd="0" presId="urn:microsoft.com/office/officeart/2005/8/layout/chevron1"/>
    <dgm:cxn modelId="{3F749748-2329-473E-90B1-F6F7A97F2690}" type="presParOf" srcId="{86B83A20-A059-4FEF-BB2C-64EAB0E7FF87}" destId="{BF1F9B3A-2B24-4AA2-A18A-232AC29A1311}" srcOrd="7" destOrd="0" presId="urn:microsoft.com/office/officeart/2005/8/layout/chevron1"/>
    <dgm:cxn modelId="{AE53CC60-FC48-4B9A-9D64-76E8D829F049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9447D757-CA36-427D-AF91-4297C130248A}" type="presOf" srcId="{9B3C7050-0FA6-40D6-A74F-A41A40B7D823}" destId="{03D5D5D6-B8AF-4799-8F90-E5A23888C8D4}" srcOrd="0" destOrd="0" presId="urn:microsoft.com/office/officeart/2005/8/layout/chevron1"/>
    <dgm:cxn modelId="{6CC2F534-1A81-4825-A062-9AE9D86CA7CA}" type="presOf" srcId="{63F7F671-E74A-40D4-B1D7-0537F6D43499}" destId="{E6F98830-9F71-4C4E-847E-5B753A47E4E2}" srcOrd="0" destOrd="0" presId="urn:microsoft.com/office/officeart/2005/8/layout/chevron1"/>
    <dgm:cxn modelId="{706985DC-9081-446D-8CC1-06C29183B9BA}" type="presOf" srcId="{D7805BE5-3C3E-4561-83CD-C4E14C999AB2}" destId="{AE9FBC45-6875-4790-8FB1-0FA5811F60EB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F9BEDFDA-83B8-4132-95D3-C72A316BAAB1}" type="presOf" srcId="{9B7B4F87-28C9-459E-B068-FB15C2069BD2}" destId="{FE6F86F9-4FC7-438F-AC5F-CEA00CB0F611}" srcOrd="0" destOrd="0" presId="urn:microsoft.com/office/officeart/2005/8/layout/chevron1"/>
    <dgm:cxn modelId="{1E04258D-7394-4F0C-ADE0-641B76A12048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4C16B5FB-8C5C-4563-B220-972EF83F7507}" type="presOf" srcId="{EE478FF5-A171-449A-871A-5362CC8EE08B}" destId="{86B83A20-A059-4FEF-BB2C-64EAB0E7FF87}" srcOrd="0" destOrd="0" presId="urn:microsoft.com/office/officeart/2005/8/layout/chevron1"/>
    <dgm:cxn modelId="{D97D2958-D3A0-4D7E-9891-3D53F7F99673}" type="presParOf" srcId="{86B83A20-A059-4FEF-BB2C-64EAB0E7FF87}" destId="{E6F98830-9F71-4C4E-847E-5B753A47E4E2}" srcOrd="0" destOrd="0" presId="urn:microsoft.com/office/officeart/2005/8/layout/chevron1"/>
    <dgm:cxn modelId="{D1355081-1CF1-48B2-A394-CCAB0E555655}" type="presParOf" srcId="{86B83A20-A059-4FEF-BB2C-64EAB0E7FF87}" destId="{9FC1035D-852E-4B30-9183-05493788BE5E}" srcOrd="1" destOrd="0" presId="urn:microsoft.com/office/officeart/2005/8/layout/chevron1"/>
    <dgm:cxn modelId="{61457F45-F9BF-4F98-AB6D-FE95EA3DE454}" type="presParOf" srcId="{86B83A20-A059-4FEF-BB2C-64EAB0E7FF87}" destId="{FE6F86F9-4FC7-438F-AC5F-CEA00CB0F611}" srcOrd="2" destOrd="0" presId="urn:microsoft.com/office/officeart/2005/8/layout/chevron1"/>
    <dgm:cxn modelId="{AD1417CE-578E-4AC3-9C0D-1A8E766DAFE0}" type="presParOf" srcId="{86B83A20-A059-4FEF-BB2C-64EAB0E7FF87}" destId="{2B0919B6-AFA3-4A01-9B51-B7D644C85C4F}" srcOrd="3" destOrd="0" presId="urn:microsoft.com/office/officeart/2005/8/layout/chevron1"/>
    <dgm:cxn modelId="{D50E4A27-FA44-414E-B3EF-A7E67F47F9D3}" type="presParOf" srcId="{86B83A20-A059-4FEF-BB2C-64EAB0E7FF87}" destId="{03D5D5D6-B8AF-4799-8F90-E5A23888C8D4}" srcOrd="4" destOrd="0" presId="urn:microsoft.com/office/officeart/2005/8/layout/chevron1"/>
    <dgm:cxn modelId="{4342048A-C7BD-4543-AC39-02D66961FF86}" type="presParOf" srcId="{86B83A20-A059-4FEF-BB2C-64EAB0E7FF87}" destId="{A8A25816-82DF-42F7-90A2-BD5F2B53A5B0}" srcOrd="5" destOrd="0" presId="urn:microsoft.com/office/officeart/2005/8/layout/chevron1"/>
    <dgm:cxn modelId="{FFA3842C-F495-46C1-B542-DCC5AFD06406}" type="presParOf" srcId="{86B83A20-A059-4FEF-BB2C-64EAB0E7FF87}" destId="{3B638089-224E-44FC-83D5-E372115A5DCA}" srcOrd="6" destOrd="0" presId="urn:microsoft.com/office/officeart/2005/8/layout/chevron1"/>
    <dgm:cxn modelId="{44F6E232-9C4D-44FE-800D-954000A1A210}" type="presParOf" srcId="{86B83A20-A059-4FEF-BB2C-64EAB0E7FF87}" destId="{BF1F9B3A-2B24-4AA2-A18A-232AC29A1311}" srcOrd="7" destOrd="0" presId="urn:microsoft.com/office/officeart/2005/8/layout/chevron1"/>
    <dgm:cxn modelId="{BC6C080C-50C0-464C-9458-07905DD3B3F4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112330E0-93B6-444E-967A-0F315DBA5170}" type="presOf" srcId="{9B7B4F87-28C9-459E-B068-FB15C2069BD2}" destId="{FE6F86F9-4FC7-438F-AC5F-CEA00CB0F611}" srcOrd="0" destOrd="0" presId="urn:microsoft.com/office/officeart/2005/8/layout/chevron1"/>
    <dgm:cxn modelId="{F239793E-AF94-4626-AD38-F19F47903555}" type="presOf" srcId="{91CD8E2D-3A68-4EB8-814C-BDC2467218A4}" destId="{3B638089-224E-44FC-83D5-E372115A5DCA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C4C659F6-45EC-4D67-9F6E-A5E78054A700}" type="presOf" srcId="{D7805BE5-3C3E-4561-83CD-C4E14C999AB2}" destId="{AE9FBC45-6875-4790-8FB1-0FA5811F60EB}" srcOrd="0" destOrd="0" presId="urn:microsoft.com/office/officeart/2005/8/layout/chevron1"/>
    <dgm:cxn modelId="{D93F4C19-3D30-4CEF-97E2-AC1CAAD6A3CD}" type="presOf" srcId="{9B3C7050-0FA6-40D6-A74F-A41A40B7D823}" destId="{03D5D5D6-B8AF-4799-8F90-E5A23888C8D4}" srcOrd="0" destOrd="0" presId="urn:microsoft.com/office/officeart/2005/8/layout/chevron1"/>
    <dgm:cxn modelId="{1A3BDB91-2CCD-4DFB-8C34-A2BD9147224C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A2D8C836-C7CE-43C9-ADA1-4B7A179D8062}" type="presOf" srcId="{EE478FF5-A171-449A-871A-5362CC8EE08B}" destId="{86B83A20-A059-4FEF-BB2C-64EAB0E7FF87}" srcOrd="0" destOrd="0" presId="urn:microsoft.com/office/officeart/2005/8/layout/chevron1"/>
    <dgm:cxn modelId="{92227765-8AA6-4302-8ADD-B2CEEEEBE03F}" type="presParOf" srcId="{86B83A20-A059-4FEF-BB2C-64EAB0E7FF87}" destId="{E6F98830-9F71-4C4E-847E-5B753A47E4E2}" srcOrd="0" destOrd="0" presId="urn:microsoft.com/office/officeart/2005/8/layout/chevron1"/>
    <dgm:cxn modelId="{10156D3D-47EE-4A64-9051-FB45F3DC10D9}" type="presParOf" srcId="{86B83A20-A059-4FEF-BB2C-64EAB0E7FF87}" destId="{9FC1035D-852E-4B30-9183-05493788BE5E}" srcOrd="1" destOrd="0" presId="urn:microsoft.com/office/officeart/2005/8/layout/chevron1"/>
    <dgm:cxn modelId="{F43042BF-4D18-4145-8CF1-B4DDDEE44DF6}" type="presParOf" srcId="{86B83A20-A059-4FEF-BB2C-64EAB0E7FF87}" destId="{FE6F86F9-4FC7-438F-AC5F-CEA00CB0F611}" srcOrd="2" destOrd="0" presId="urn:microsoft.com/office/officeart/2005/8/layout/chevron1"/>
    <dgm:cxn modelId="{A10A28F7-E1B7-4762-8E66-D14E3392714F}" type="presParOf" srcId="{86B83A20-A059-4FEF-BB2C-64EAB0E7FF87}" destId="{2B0919B6-AFA3-4A01-9B51-B7D644C85C4F}" srcOrd="3" destOrd="0" presId="urn:microsoft.com/office/officeart/2005/8/layout/chevron1"/>
    <dgm:cxn modelId="{9C5A5621-3743-4D55-A17C-22335139C3A0}" type="presParOf" srcId="{86B83A20-A059-4FEF-BB2C-64EAB0E7FF87}" destId="{03D5D5D6-B8AF-4799-8F90-E5A23888C8D4}" srcOrd="4" destOrd="0" presId="urn:microsoft.com/office/officeart/2005/8/layout/chevron1"/>
    <dgm:cxn modelId="{98DF2517-1428-4620-8414-5EE376D4FFEC}" type="presParOf" srcId="{86B83A20-A059-4FEF-BB2C-64EAB0E7FF87}" destId="{A8A25816-82DF-42F7-90A2-BD5F2B53A5B0}" srcOrd="5" destOrd="0" presId="urn:microsoft.com/office/officeart/2005/8/layout/chevron1"/>
    <dgm:cxn modelId="{721DEC51-D020-4505-B0BE-DE41183F733A}" type="presParOf" srcId="{86B83A20-A059-4FEF-BB2C-64EAB0E7FF87}" destId="{3B638089-224E-44FC-83D5-E372115A5DCA}" srcOrd="6" destOrd="0" presId="urn:microsoft.com/office/officeart/2005/8/layout/chevron1"/>
    <dgm:cxn modelId="{23858FE8-2740-48A2-A7CA-9BABD53A4DD4}" type="presParOf" srcId="{86B83A20-A059-4FEF-BB2C-64EAB0E7FF87}" destId="{BF1F9B3A-2B24-4AA2-A18A-232AC29A1311}" srcOrd="7" destOrd="0" presId="urn:microsoft.com/office/officeart/2005/8/layout/chevron1"/>
    <dgm:cxn modelId="{3E6F2D98-2EE0-43FB-AA0C-9FB51946BF33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88D1AC83-F57F-4B03-859C-84974DF0C5ED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41DE2823-23B4-49C8-BF24-E1B44A0B94B9}" type="presOf" srcId="{EE478FF5-A171-449A-871A-5362CC8EE08B}" destId="{86B83A20-A059-4FEF-BB2C-64EAB0E7FF87}" srcOrd="0" destOrd="0" presId="urn:microsoft.com/office/officeart/2005/8/layout/chevron1"/>
    <dgm:cxn modelId="{BF611254-23A5-42D4-95A9-D33B0527187C}" type="presOf" srcId="{63F7F671-E74A-40D4-B1D7-0537F6D43499}" destId="{E6F98830-9F71-4C4E-847E-5B753A47E4E2}" srcOrd="0" destOrd="0" presId="urn:microsoft.com/office/officeart/2005/8/layout/chevron1"/>
    <dgm:cxn modelId="{2B23C9CA-9166-4E84-9232-F7214CC86D5E}" type="presOf" srcId="{91CD8E2D-3A68-4EB8-814C-BDC2467218A4}" destId="{3B638089-224E-44FC-83D5-E372115A5DCA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AC339226-5EEE-4264-A830-D7CCC256704D}" type="presOf" srcId="{D7805BE5-3C3E-4561-83CD-C4E14C999AB2}" destId="{AE9FBC45-6875-4790-8FB1-0FA5811F60EB}" srcOrd="0" destOrd="0" presId="urn:microsoft.com/office/officeart/2005/8/layout/chevron1"/>
    <dgm:cxn modelId="{84FF08DA-7DB6-45BC-98AE-AEBEDB5030CB}" type="presOf" srcId="{9B7B4F87-28C9-459E-B068-FB15C2069BD2}" destId="{FE6F86F9-4FC7-438F-AC5F-CEA00CB0F611}" srcOrd="0" destOrd="0" presId="urn:microsoft.com/office/officeart/2005/8/layout/chevron1"/>
    <dgm:cxn modelId="{8BD958DA-E28F-42AC-91CF-E55113283F31}" type="presParOf" srcId="{86B83A20-A059-4FEF-BB2C-64EAB0E7FF87}" destId="{E6F98830-9F71-4C4E-847E-5B753A47E4E2}" srcOrd="0" destOrd="0" presId="urn:microsoft.com/office/officeart/2005/8/layout/chevron1"/>
    <dgm:cxn modelId="{67BC8395-CC9B-4D66-8ACD-B18341FF4A51}" type="presParOf" srcId="{86B83A20-A059-4FEF-BB2C-64EAB0E7FF87}" destId="{9FC1035D-852E-4B30-9183-05493788BE5E}" srcOrd="1" destOrd="0" presId="urn:microsoft.com/office/officeart/2005/8/layout/chevron1"/>
    <dgm:cxn modelId="{95FE37B5-DCDE-4F6B-9B6E-9A940AF750EC}" type="presParOf" srcId="{86B83A20-A059-4FEF-BB2C-64EAB0E7FF87}" destId="{FE6F86F9-4FC7-438F-AC5F-CEA00CB0F611}" srcOrd="2" destOrd="0" presId="urn:microsoft.com/office/officeart/2005/8/layout/chevron1"/>
    <dgm:cxn modelId="{5349A75E-3AB7-4A37-BDC4-A3EB48A1087B}" type="presParOf" srcId="{86B83A20-A059-4FEF-BB2C-64EAB0E7FF87}" destId="{2B0919B6-AFA3-4A01-9B51-B7D644C85C4F}" srcOrd="3" destOrd="0" presId="urn:microsoft.com/office/officeart/2005/8/layout/chevron1"/>
    <dgm:cxn modelId="{D9651B52-2A8D-493F-829B-81CF920708E0}" type="presParOf" srcId="{86B83A20-A059-4FEF-BB2C-64EAB0E7FF87}" destId="{03D5D5D6-B8AF-4799-8F90-E5A23888C8D4}" srcOrd="4" destOrd="0" presId="urn:microsoft.com/office/officeart/2005/8/layout/chevron1"/>
    <dgm:cxn modelId="{271C3E2A-CC7E-4204-8BB5-15290560DEEF}" type="presParOf" srcId="{86B83A20-A059-4FEF-BB2C-64EAB0E7FF87}" destId="{A8A25816-82DF-42F7-90A2-BD5F2B53A5B0}" srcOrd="5" destOrd="0" presId="urn:microsoft.com/office/officeart/2005/8/layout/chevron1"/>
    <dgm:cxn modelId="{C969DDB6-6B38-483B-BF53-15C4C2A13BFB}" type="presParOf" srcId="{86B83A20-A059-4FEF-BB2C-64EAB0E7FF87}" destId="{3B638089-224E-44FC-83D5-E372115A5DCA}" srcOrd="6" destOrd="0" presId="urn:microsoft.com/office/officeart/2005/8/layout/chevron1"/>
    <dgm:cxn modelId="{117895E3-2585-42BD-A14E-8D9F831F3F26}" type="presParOf" srcId="{86B83A20-A059-4FEF-BB2C-64EAB0E7FF87}" destId="{BF1F9B3A-2B24-4AA2-A18A-232AC29A1311}" srcOrd="7" destOrd="0" presId="urn:microsoft.com/office/officeart/2005/8/layout/chevron1"/>
    <dgm:cxn modelId="{12CAA268-65C4-46D8-80B5-E171032FCB5E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rgbClr val="00336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F5F394A9-92FC-46AB-B80D-246E3D55450B}" type="presOf" srcId="{EE478FF5-A171-449A-871A-5362CC8EE08B}" destId="{86B83A20-A059-4FEF-BB2C-64EAB0E7FF87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95FA7890-CDC0-4B3A-BAA8-A0DBF866FC14}" type="presOf" srcId="{9B3C7050-0FA6-40D6-A74F-A41A40B7D823}" destId="{03D5D5D6-B8AF-4799-8F90-E5A23888C8D4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0E3086A2-FAD5-46C9-8D4A-0F22C5B76CC1}" type="presOf" srcId="{91CD8E2D-3A68-4EB8-814C-BDC2467218A4}" destId="{3B638089-224E-44FC-83D5-E372115A5DCA}" srcOrd="0" destOrd="0" presId="urn:microsoft.com/office/officeart/2005/8/layout/chevron1"/>
    <dgm:cxn modelId="{7197C7F8-56F9-412A-BBA4-BEC93EA7D110}" type="presOf" srcId="{D7805BE5-3C3E-4561-83CD-C4E14C999AB2}" destId="{AE9FBC45-6875-4790-8FB1-0FA5811F60EB}" srcOrd="0" destOrd="0" presId="urn:microsoft.com/office/officeart/2005/8/layout/chevron1"/>
    <dgm:cxn modelId="{B882E4BF-BA27-4191-A631-1A00DB6600D9}" type="presOf" srcId="{63F7F671-E74A-40D4-B1D7-0537F6D43499}" destId="{E6F98830-9F71-4C4E-847E-5B753A47E4E2}" srcOrd="0" destOrd="0" presId="urn:microsoft.com/office/officeart/2005/8/layout/chevron1"/>
    <dgm:cxn modelId="{D1C3C9A7-50CF-4CE6-ABAF-1B911187CB7F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D84551CD-727E-454E-9E81-F4DBBB53E7B2}" type="presParOf" srcId="{86B83A20-A059-4FEF-BB2C-64EAB0E7FF87}" destId="{E6F98830-9F71-4C4E-847E-5B753A47E4E2}" srcOrd="0" destOrd="0" presId="urn:microsoft.com/office/officeart/2005/8/layout/chevron1"/>
    <dgm:cxn modelId="{B37F941D-DDA9-4389-BE23-DFF8EE8B1EE1}" type="presParOf" srcId="{86B83A20-A059-4FEF-BB2C-64EAB0E7FF87}" destId="{9FC1035D-852E-4B30-9183-05493788BE5E}" srcOrd="1" destOrd="0" presId="urn:microsoft.com/office/officeart/2005/8/layout/chevron1"/>
    <dgm:cxn modelId="{5F7E949E-27BA-4788-9904-3D6C49308C1C}" type="presParOf" srcId="{86B83A20-A059-4FEF-BB2C-64EAB0E7FF87}" destId="{FE6F86F9-4FC7-438F-AC5F-CEA00CB0F611}" srcOrd="2" destOrd="0" presId="urn:microsoft.com/office/officeart/2005/8/layout/chevron1"/>
    <dgm:cxn modelId="{D1D71F2F-E6CC-4A47-AB65-DF81E077684A}" type="presParOf" srcId="{86B83A20-A059-4FEF-BB2C-64EAB0E7FF87}" destId="{2B0919B6-AFA3-4A01-9B51-B7D644C85C4F}" srcOrd="3" destOrd="0" presId="urn:microsoft.com/office/officeart/2005/8/layout/chevron1"/>
    <dgm:cxn modelId="{8A7BB75C-AE94-4DB7-B98F-E1B099CA4E7D}" type="presParOf" srcId="{86B83A20-A059-4FEF-BB2C-64EAB0E7FF87}" destId="{03D5D5D6-B8AF-4799-8F90-E5A23888C8D4}" srcOrd="4" destOrd="0" presId="urn:microsoft.com/office/officeart/2005/8/layout/chevron1"/>
    <dgm:cxn modelId="{780E18D2-D078-4277-9B03-A49DB7067CC2}" type="presParOf" srcId="{86B83A20-A059-4FEF-BB2C-64EAB0E7FF87}" destId="{A8A25816-82DF-42F7-90A2-BD5F2B53A5B0}" srcOrd="5" destOrd="0" presId="urn:microsoft.com/office/officeart/2005/8/layout/chevron1"/>
    <dgm:cxn modelId="{11EBF132-056B-4B60-A497-4ABD1D4E2F6A}" type="presParOf" srcId="{86B83A20-A059-4FEF-BB2C-64EAB0E7FF87}" destId="{3B638089-224E-44FC-83D5-E372115A5DCA}" srcOrd="6" destOrd="0" presId="urn:microsoft.com/office/officeart/2005/8/layout/chevron1"/>
    <dgm:cxn modelId="{AEAD9FA9-D6BF-4063-9B65-DFC4BBECD6C6}" type="presParOf" srcId="{86B83A20-A059-4FEF-BB2C-64EAB0E7FF87}" destId="{BF1F9B3A-2B24-4AA2-A18A-232AC29A1311}" srcOrd="7" destOrd="0" presId="urn:microsoft.com/office/officeart/2005/8/layout/chevron1"/>
    <dgm:cxn modelId="{C98B513C-0918-4075-B2BE-CE0350EF4B29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rgbClr val="00336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2F7E1329-799F-44F0-B6FE-113FF0591D4C}" type="presOf" srcId="{D7805BE5-3C3E-4561-83CD-C4E14C999AB2}" destId="{AE9FBC45-6875-4790-8FB1-0FA5811F60EB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ABB73F58-B7D7-4243-BD27-A77BA86C1A52}" type="presOf" srcId="{63F7F671-E74A-40D4-B1D7-0537F6D43499}" destId="{E6F98830-9F71-4C4E-847E-5B753A47E4E2}" srcOrd="0" destOrd="0" presId="urn:microsoft.com/office/officeart/2005/8/layout/chevron1"/>
    <dgm:cxn modelId="{5D893219-B8FA-4BC5-80A8-3257F58ED8B5}" type="presOf" srcId="{EE478FF5-A171-449A-871A-5362CC8EE08B}" destId="{86B83A20-A059-4FEF-BB2C-64EAB0E7FF87}" srcOrd="0" destOrd="0" presId="urn:microsoft.com/office/officeart/2005/8/layout/chevron1"/>
    <dgm:cxn modelId="{43A4A26B-3FD5-4524-B13E-3AF786881849}" type="presOf" srcId="{91CD8E2D-3A68-4EB8-814C-BDC2467218A4}" destId="{3B638089-224E-44FC-83D5-E372115A5DCA}" srcOrd="0" destOrd="0" presId="urn:microsoft.com/office/officeart/2005/8/layout/chevron1"/>
    <dgm:cxn modelId="{76345422-C3C2-4534-82C3-38E213B40077}" type="presOf" srcId="{9B7B4F87-28C9-459E-B068-FB15C2069BD2}" destId="{FE6F86F9-4FC7-438F-AC5F-CEA00CB0F611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08615C9F-F785-4A0F-9D18-4D8DFD3E8AFA}" type="presOf" srcId="{9B3C7050-0FA6-40D6-A74F-A41A40B7D823}" destId="{03D5D5D6-B8AF-4799-8F90-E5A23888C8D4}" srcOrd="0" destOrd="0" presId="urn:microsoft.com/office/officeart/2005/8/layout/chevron1"/>
    <dgm:cxn modelId="{C1FC896A-7EF8-446D-860A-F0CBCD51BF94}" type="presParOf" srcId="{86B83A20-A059-4FEF-BB2C-64EAB0E7FF87}" destId="{E6F98830-9F71-4C4E-847E-5B753A47E4E2}" srcOrd="0" destOrd="0" presId="urn:microsoft.com/office/officeart/2005/8/layout/chevron1"/>
    <dgm:cxn modelId="{9505D6E9-37C2-45E0-8EA4-3F03FF259BFB}" type="presParOf" srcId="{86B83A20-A059-4FEF-BB2C-64EAB0E7FF87}" destId="{9FC1035D-852E-4B30-9183-05493788BE5E}" srcOrd="1" destOrd="0" presId="urn:microsoft.com/office/officeart/2005/8/layout/chevron1"/>
    <dgm:cxn modelId="{8CEFC67C-0785-4247-BBE5-909F6A71E570}" type="presParOf" srcId="{86B83A20-A059-4FEF-BB2C-64EAB0E7FF87}" destId="{FE6F86F9-4FC7-438F-AC5F-CEA00CB0F611}" srcOrd="2" destOrd="0" presId="urn:microsoft.com/office/officeart/2005/8/layout/chevron1"/>
    <dgm:cxn modelId="{B2762C84-A28B-4EB5-94EB-3BABE5CDB8B9}" type="presParOf" srcId="{86B83A20-A059-4FEF-BB2C-64EAB0E7FF87}" destId="{2B0919B6-AFA3-4A01-9B51-B7D644C85C4F}" srcOrd="3" destOrd="0" presId="urn:microsoft.com/office/officeart/2005/8/layout/chevron1"/>
    <dgm:cxn modelId="{8B7C10F6-D0DD-43D0-98FD-111A5D2F92CC}" type="presParOf" srcId="{86B83A20-A059-4FEF-BB2C-64EAB0E7FF87}" destId="{03D5D5D6-B8AF-4799-8F90-E5A23888C8D4}" srcOrd="4" destOrd="0" presId="urn:microsoft.com/office/officeart/2005/8/layout/chevron1"/>
    <dgm:cxn modelId="{B2C377C9-46C9-4794-8C55-CC68DA71B90B}" type="presParOf" srcId="{86B83A20-A059-4FEF-BB2C-64EAB0E7FF87}" destId="{A8A25816-82DF-42F7-90A2-BD5F2B53A5B0}" srcOrd="5" destOrd="0" presId="urn:microsoft.com/office/officeart/2005/8/layout/chevron1"/>
    <dgm:cxn modelId="{EABBCAEE-C593-4D7B-860C-E0A41ED2DFCC}" type="presParOf" srcId="{86B83A20-A059-4FEF-BB2C-64EAB0E7FF87}" destId="{3B638089-224E-44FC-83D5-E372115A5DCA}" srcOrd="6" destOrd="0" presId="urn:microsoft.com/office/officeart/2005/8/layout/chevron1"/>
    <dgm:cxn modelId="{21FF22CE-ECD0-4A8A-A7FF-AAECE1899267}" type="presParOf" srcId="{86B83A20-A059-4FEF-BB2C-64EAB0E7FF87}" destId="{BF1F9B3A-2B24-4AA2-A18A-232AC29A1311}" srcOrd="7" destOrd="0" presId="urn:microsoft.com/office/officeart/2005/8/layout/chevron1"/>
    <dgm:cxn modelId="{93E5935F-598B-4514-B175-DC68F148AA2B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rgbClr val="003366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38DBE803-5359-41BD-9772-D9FCED446437}" type="presOf" srcId="{63F7F671-E74A-40D4-B1D7-0537F6D43499}" destId="{E6F98830-9F71-4C4E-847E-5B753A47E4E2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216D4051-BB20-4EA9-8910-3EC011A0A532}" type="presOf" srcId="{EE478FF5-A171-449A-871A-5362CC8EE08B}" destId="{86B83A20-A059-4FEF-BB2C-64EAB0E7FF87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D0B8E6B1-4551-41DF-801B-B2C565AD35DC}" type="presOf" srcId="{9B3C7050-0FA6-40D6-A74F-A41A40B7D823}" destId="{03D5D5D6-B8AF-4799-8F90-E5A23888C8D4}" srcOrd="0" destOrd="0" presId="urn:microsoft.com/office/officeart/2005/8/layout/chevron1"/>
    <dgm:cxn modelId="{3EA4FAAA-B0A8-4A79-824F-9883098C5D85}" type="presOf" srcId="{91CD8E2D-3A68-4EB8-814C-BDC2467218A4}" destId="{3B638089-224E-44FC-83D5-E372115A5DCA}" srcOrd="0" destOrd="0" presId="urn:microsoft.com/office/officeart/2005/8/layout/chevron1"/>
    <dgm:cxn modelId="{2C89BAA5-C8A5-4C35-BEB8-8D420C4EA0E9}" type="presOf" srcId="{D7805BE5-3C3E-4561-83CD-C4E14C999AB2}" destId="{AE9FBC45-6875-4790-8FB1-0FA5811F60EB}" srcOrd="0" destOrd="0" presId="urn:microsoft.com/office/officeart/2005/8/layout/chevron1"/>
    <dgm:cxn modelId="{54FB82FE-1964-4068-846B-4C6D110762DC}" type="presOf" srcId="{9B7B4F87-28C9-459E-B068-FB15C2069BD2}" destId="{FE6F86F9-4FC7-438F-AC5F-CEA00CB0F611}" srcOrd="0" destOrd="0" presId="urn:microsoft.com/office/officeart/2005/8/layout/chevron1"/>
    <dgm:cxn modelId="{4B2D7F64-46F3-4463-8D7F-51D57BC701F2}" type="presParOf" srcId="{86B83A20-A059-4FEF-BB2C-64EAB0E7FF87}" destId="{E6F98830-9F71-4C4E-847E-5B753A47E4E2}" srcOrd="0" destOrd="0" presId="urn:microsoft.com/office/officeart/2005/8/layout/chevron1"/>
    <dgm:cxn modelId="{5B8378F6-C775-4050-90C9-F7D005618C71}" type="presParOf" srcId="{86B83A20-A059-4FEF-BB2C-64EAB0E7FF87}" destId="{9FC1035D-852E-4B30-9183-05493788BE5E}" srcOrd="1" destOrd="0" presId="urn:microsoft.com/office/officeart/2005/8/layout/chevron1"/>
    <dgm:cxn modelId="{193F3E73-7233-43BE-A6FD-5696AD56EA62}" type="presParOf" srcId="{86B83A20-A059-4FEF-BB2C-64EAB0E7FF87}" destId="{FE6F86F9-4FC7-438F-AC5F-CEA00CB0F611}" srcOrd="2" destOrd="0" presId="urn:microsoft.com/office/officeart/2005/8/layout/chevron1"/>
    <dgm:cxn modelId="{DAEF69A1-5FEE-44DE-B870-6A47B428B842}" type="presParOf" srcId="{86B83A20-A059-4FEF-BB2C-64EAB0E7FF87}" destId="{2B0919B6-AFA3-4A01-9B51-B7D644C85C4F}" srcOrd="3" destOrd="0" presId="urn:microsoft.com/office/officeart/2005/8/layout/chevron1"/>
    <dgm:cxn modelId="{C9C9CCDF-0151-4986-9831-BB704BF1A4E1}" type="presParOf" srcId="{86B83A20-A059-4FEF-BB2C-64EAB0E7FF87}" destId="{03D5D5D6-B8AF-4799-8F90-E5A23888C8D4}" srcOrd="4" destOrd="0" presId="urn:microsoft.com/office/officeart/2005/8/layout/chevron1"/>
    <dgm:cxn modelId="{626E701B-10DE-49AA-92BA-323F0E8AB086}" type="presParOf" srcId="{86B83A20-A059-4FEF-BB2C-64EAB0E7FF87}" destId="{A8A25816-82DF-42F7-90A2-BD5F2B53A5B0}" srcOrd="5" destOrd="0" presId="urn:microsoft.com/office/officeart/2005/8/layout/chevron1"/>
    <dgm:cxn modelId="{51CF9BF0-51F5-4123-BA71-1D60E0C72F5B}" type="presParOf" srcId="{86B83A20-A059-4FEF-BB2C-64EAB0E7FF87}" destId="{3B638089-224E-44FC-83D5-E372115A5DCA}" srcOrd="6" destOrd="0" presId="urn:microsoft.com/office/officeart/2005/8/layout/chevron1"/>
    <dgm:cxn modelId="{8F82AFA7-CB40-4C2E-A28B-11B6B52447EB}" type="presParOf" srcId="{86B83A20-A059-4FEF-BB2C-64EAB0E7FF87}" destId="{BF1F9B3A-2B24-4AA2-A18A-232AC29A1311}" srcOrd="7" destOrd="0" presId="urn:microsoft.com/office/officeart/2005/8/layout/chevron1"/>
    <dgm:cxn modelId="{FCFC8B38-CDA3-48B8-ACEF-5D3F3A11A76C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578259E4-D2DC-488F-B1C3-606EB86F188C}" type="presOf" srcId="{EE478FF5-A171-449A-871A-5362CC8EE08B}" destId="{86B83A20-A059-4FEF-BB2C-64EAB0E7FF87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CBE08C76-B64E-4307-A3C0-6D6C068BA55D}" type="presOf" srcId="{D7805BE5-3C3E-4561-83CD-C4E14C999AB2}" destId="{AE9FBC45-6875-4790-8FB1-0FA5811F60EB}" srcOrd="0" destOrd="0" presId="urn:microsoft.com/office/officeart/2005/8/layout/chevron1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3A8F4833-319F-4C2F-9DED-AF65E6295831}" type="presOf" srcId="{9B7B4F87-28C9-459E-B068-FB15C2069BD2}" destId="{FE6F86F9-4FC7-438F-AC5F-CEA00CB0F611}" srcOrd="0" destOrd="0" presId="urn:microsoft.com/office/officeart/2005/8/layout/chevron1"/>
    <dgm:cxn modelId="{9255E40D-4D2D-4570-A23A-232B93321DCB}" type="presOf" srcId="{63F7F671-E74A-40D4-B1D7-0537F6D43499}" destId="{E6F98830-9F71-4C4E-847E-5B753A47E4E2}" srcOrd="0" destOrd="0" presId="urn:microsoft.com/office/officeart/2005/8/layout/chevron1"/>
    <dgm:cxn modelId="{902E4793-94E4-4368-8687-B6FA8283828A}" type="presOf" srcId="{9B3C7050-0FA6-40D6-A74F-A41A40B7D823}" destId="{03D5D5D6-B8AF-4799-8F90-E5A23888C8D4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339336B3-8922-47B4-91FF-CAD17F3F2226}" type="presOf" srcId="{91CD8E2D-3A68-4EB8-814C-BDC2467218A4}" destId="{3B638089-224E-44FC-83D5-E372115A5DCA}" srcOrd="0" destOrd="0" presId="urn:microsoft.com/office/officeart/2005/8/layout/chevron1"/>
    <dgm:cxn modelId="{2D54551F-D34F-4DF5-89F1-0D5730652C68}" type="presParOf" srcId="{86B83A20-A059-4FEF-BB2C-64EAB0E7FF87}" destId="{E6F98830-9F71-4C4E-847E-5B753A47E4E2}" srcOrd="0" destOrd="0" presId="urn:microsoft.com/office/officeart/2005/8/layout/chevron1"/>
    <dgm:cxn modelId="{DAE645BE-C057-4554-A301-F0F9A1028463}" type="presParOf" srcId="{86B83A20-A059-4FEF-BB2C-64EAB0E7FF87}" destId="{9FC1035D-852E-4B30-9183-05493788BE5E}" srcOrd="1" destOrd="0" presId="urn:microsoft.com/office/officeart/2005/8/layout/chevron1"/>
    <dgm:cxn modelId="{21151FE0-7E82-48EA-8A8D-A8641A221666}" type="presParOf" srcId="{86B83A20-A059-4FEF-BB2C-64EAB0E7FF87}" destId="{FE6F86F9-4FC7-438F-AC5F-CEA00CB0F611}" srcOrd="2" destOrd="0" presId="urn:microsoft.com/office/officeart/2005/8/layout/chevron1"/>
    <dgm:cxn modelId="{0AE6F13F-AC93-418A-A956-439F4A10193E}" type="presParOf" srcId="{86B83A20-A059-4FEF-BB2C-64EAB0E7FF87}" destId="{2B0919B6-AFA3-4A01-9B51-B7D644C85C4F}" srcOrd="3" destOrd="0" presId="urn:microsoft.com/office/officeart/2005/8/layout/chevron1"/>
    <dgm:cxn modelId="{41BC99D9-5E0D-409A-8B57-B0B3603408FD}" type="presParOf" srcId="{86B83A20-A059-4FEF-BB2C-64EAB0E7FF87}" destId="{03D5D5D6-B8AF-4799-8F90-E5A23888C8D4}" srcOrd="4" destOrd="0" presId="urn:microsoft.com/office/officeart/2005/8/layout/chevron1"/>
    <dgm:cxn modelId="{01EABA21-9000-4CE5-B3C7-7E71B610BA54}" type="presParOf" srcId="{86B83A20-A059-4FEF-BB2C-64EAB0E7FF87}" destId="{A8A25816-82DF-42F7-90A2-BD5F2B53A5B0}" srcOrd="5" destOrd="0" presId="urn:microsoft.com/office/officeart/2005/8/layout/chevron1"/>
    <dgm:cxn modelId="{3C999D9A-E5E5-4547-B4FB-78845F02D695}" type="presParOf" srcId="{86B83A20-A059-4FEF-BB2C-64EAB0E7FF87}" destId="{3B638089-224E-44FC-83D5-E372115A5DCA}" srcOrd="6" destOrd="0" presId="urn:microsoft.com/office/officeart/2005/8/layout/chevron1"/>
    <dgm:cxn modelId="{237E8DE3-54F8-4386-8B43-239B4811B2F1}" type="presParOf" srcId="{86B83A20-A059-4FEF-BB2C-64EAB0E7FF87}" destId="{BF1F9B3A-2B24-4AA2-A18A-232AC29A1311}" srcOrd="7" destOrd="0" presId="urn:microsoft.com/office/officeart/2005/8/layout/chevron1"/>
    <dgm:cxn modelId="{5DA69E43-3E75-477D-899B-C2D7EDDF89D7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6E03265E-E6C7-4651-8EBB-7E9409549E4A}" type="presOf" srcId="{EE478FF5-A171-449A-871A-5362CC8EE08B}" destId="{86B83A20-A059-4FEF-BB2C-64EAB0E7FF87}" srcOrd="0" destOrd="0" presId="urn:microsoft.com/office/officeart/2005/8/layout/chevron1"/>
    <dgm:cxn modelId="{DE4E5100-3FBA-4CA0-843A-2A824F14CCBF}" type="presOf" srcId="{9B7B4F87-28C9-459E-B068-FB15C2069BD2}" destId="{FE6F86F9-4FC7-438F-AC5F-CEA00CB0F611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D947D48-8DB6-4AC5-815A-534B63D68107}" type="presOf" srcId="{D7805BE5-3C3E-4561-83CD-C4E14C999AB2}" destId="{AE9FBC45-6875-4790-8FB1-0FA5811F60EB}" srcOrd="0" destOrd="0" presId="urn:microsoft.com/office/officeart/2005/8/layout/chevron1"/>
    <dgm:cxn modelId="{DAC285CD-3B2A-4C73-81AB-1060F4310577}" type="presOf" srcId="{91CD8E2D-3A68-4EB8-814C-BDC2467218A4}" destId="{3B638089-224E-44FC-83D5-E372115A5DCA}" srcOrd="0" destOrd="0" presId="urn:microsoft.com/office/officeart/2005/8/layout/chevron1"/>
    <dgm:cxn modelId="{3F5F2FA0-12B5-42C5-9B3E-A45FFF90186B}" type="presOf" srcId="{9B3C7050-0FA6-40D6-A74F-A41A40B7D823}" destId="{03D5D5D6-B8AF-4799-8F90-E5A23888C8D4}" srcOrd="0" destOrd="0" presId="urn:microsoft.com/office/officeart/2005/8/layout/chevron1"/>
    <dgm:cxn modelId="{150698F3-0BAD-44AC-8B3D-A98099286E25}" type="presOf" srcId="{63F7F671-E74A-40D4-B1D7-0537F6D43499}" destId="{E6F98830-9F71-4C4E-847E-5B753A47E4E2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03E75BD0-8A82-470C-8CCA-B7E7B069EE87}" type="presParOf" srcId="{86B83A20-A059-4FEF-BB2C-64EAB0E7FF87}" destId="{E6F98830-9F71-4C4E-847E-5B753A47E4E2}" srcOrd="0" destOrd="0" presId="urn:microsoft.com/office/officeart/2005/8/layout/chevron1"/>
    <dgm:cxn modelId="{985A9DD0-28B8-4CB4-81F3-522328D2C64A}" type="presParOf" srcId="{86B83A20-A059-4FEF-BB2C-64EAB0E7FF87}" destId="{9FC1035D-852E-4B30-9183-05493788BE5E}" srcOrd="1" destOrd="0" presId="urn:microsoft.com/office/officeart/2005/8/layout/chevron1"/>
    <dgm:cxn modelId="{9A49276E-27FB-4564-AB89-E0C41B51B77B}" type="presParOf" srcId="{86B83A20-A059-4FEF-BB2C-64EAB0E7FF87}" destId="{FE6F86F9-4FC7-438F-AC5F-CEA00CB0F611}" srcOrd="2" destOrd="0" presId="urn:microsoft.com/office/officeart/2005/8/layout/chevron1"/>
    <dgm:cxn modelId="{E7B65A31-917E-4C8F-9DFD-003E7AB92975}" type="presParOf" srcId="{86B83A20-A059-4FEF-BB2C-64EAB0E7FF87}" destId="{2B0919B6-AFA3-4A01-9B51-B7D644C85C4F}" srcOrd="3" destOrd="0" presId="urn:microsoft.com/office/officeart/2005/8/layout/chevron1"/>
    <dgm:cxn modelId="{9A4142EF-EA9A-4859-9469-96D1029F1EE0}" type="presParOf" srcId="{86B83A20-A059-4FEF-BB2C-64EAB0E7FF87}" destId="{03D5D5D6-B8AF-4799-8F90-E5A23888C8D4}" srcOrd="4" destOrd="0" presId="urn:microsoft.com/office/officeart/2005/8/layout/chevron1"/>
    <dgm:cxn modelId="{70082261-1BFB-43C6-B5C3-44622AD22A3A}" type="presParOf" srcId="{86B83A20-A059-4FEF-BB2C-64EAB0E7FF87}" destId="{A8A25816-82DF-42F7-90A2-BD5F2B53A5B0}" srcOrd="5" destOrd="0" presId="urn:microsoft.com/office/officeart/2005/8/layout/chevron1"/>
    <dgm:cxn modelId="{4B44DE6A-8B57-4BCE-A401-72507BFCDF65}" type="presParOf" srcId="{86B83A20-A059-4FEF-BB2C-64EAB0E7FF87}" destId="{3B638089-224E-44FC-83D5-E372115A5DCA}" srcOrd="6" destOrd="0" presId="urn:microsoft.com/office/officeart/2005/8/layout/chevron1"/>
    <dgm:cxn modelId="{EFF9EC67-B194-4E5E-B46A-D9354067C6AD}" type="presParOf" srcId="{86B83A20-A059-4FEF-BB2C-64EAB0E7FF87}" destId="{BF1F9B3A-2B24-4AA2-A18A-232AC29A1311}" srcOrd="7" destOrd="0" presId="urn:microsoft.com/office/officeart/2005/8/layout/chevron1"/>
    <dgm:cxn modelId="{EFCB451E-1510-4B22-85F0-C4DDCC762461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32D7BFED-05F5-42C3-A091-BEA7C37D8AE5}" type="presOf" srcId="{D7805BE5-3C3E-4561-83CD-C4E14C999AB2}" destId="{AE9FBC45-6875-4790-8FB1-0FA5811F60EB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5C48E405-1E72-49B8-A095-EECD1C87F4FB}" type="presOf" srcId="{9B3C7050-0FA6-40D6-A74F-A41A40B7D823}" destId="{03D5D5D6-B8AF-4799-8F90-E5A23888C8D4}" srcOrd="0" destOrd="0" presId="urn:microsoft.com/office/officeart/2005/8/layout/chevron1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14DC7110-881F-4D7B-B692-3D771CD3B05A}" type="presOf" srcId="{63F7F671-E74A-40D4-B1D7-0537F6D43499}" destId="{E6F98830-9F71-4C4E-847E-5B753A47E4E2}" srcOrd="0" destOrd="0" presId="urn:microsoft.com/office/officeart/2005/8/layout/chevron1"/>
    <dgm:cxn modelId="{A50FEDFB-7914-4A16-9CF3-71AD1AA43B74}" type="presOf" srcId="{9B7B4F87-28C9-459E-B068-FB15C2069BD2}" destId="{FE6F86F9-4FC7-438F-AC5F-CEA00CB0F611}" srcOrd="0" destOrd="0" presId="urn:microsoft.com/office/officeart/2005/8/layout/chevron1"/>
    <dgm:cxn modelId="{EEFDCBBD-886E-47A8-83A9-71B202573D6A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B9D593EA-FB7E-4361-A25B-72F4B14FC81F}" type="presOf" srcId="{91CD8E2D-3A68-4EB8-814C-BDC2467218A4}" destId="{3B638089-224E-44FC-83D5-E372115A5DCA}" srcOrd="0" destOrd="0" presId="urn:microsoft.com/office/officeart/2005/8/layout/chevron1"/>
    <dgm:cxn modelId="{2591479A-549F-41EE-9882-3CD5609CF3C0}" type="presParOf" srcId="{86B83A20-A059-4FEF-BB2C-64EAB0E7FF87}" destId="{E6F98830-9F71-4C4E-847E-5B753A47E4E2}" srcOrd="0" destOrd="0" presId="urn:microsoft.com/office/officeart/2005/8/layout/chevron1"/>
    <dgm:cxn modelId="{A3D60990-666D-454A-A261-EBEDBCE69AB3}" type="presParOf" srcId="{86B83A20-A059-4FEF-BB2C-64EAB0E7FF87}" destId="{9FC1035D-852E-4B30-9183-05493788BE5E}" srcOrd="1" destOrd="0" presId="urn:microsoft.com/office/officeart/2005/8/layout/chevron1"/>
    <dgm:cxn modelId="{F3C0B630-4C9A-45A9-9121-79DA6248AC9D}" type="presParOf" srcId="{86B83A20-A059-4FEF-BB2C-64EAB0E7FF87}" destId="{FE6F86F9-4FC7-438F-AC5F-CEA00CB0F611}" srcOrd="2" destOrd="0" presId="urn:microsoft.com/office/officeart/2005/8/layout/chevron1"/>
    <dgm:cxn modelId="{617E3FB5-52E3-4C7B-830F-64B188248F28}" type="presParOf" srcId="{86B83A20-A059-4FEF-BB2C-64EAB0E7FF87}" destId="{2B0919B6-AFA3-4A01-9B51-B7D644C85C4F}" srcOrd="3" destOrd="0" presId="urn:microsoft.com/office/officeart/2005/8/layout/chevron1"/>
    <dgm:cxn modelId="{5829EAC3-8ECF-41C4-87CC-62C4C83ABB2F}" type="presParOf" srcId="{86B83A20-A059-4FEF-BB2C-64EAB0E7FF87}" destId="{03D5D5D6-B8AF-4799-8F90-E5A23888C8D4}" srcOrd="4" destOrd="0" presId="urn:microsoft.com/office/officeart/2005/8/layout/chevron1"/>
    <dgm:cxn modelId="{8E9CC4FD-8BD2-437B-8363-247E92870947}" type="presParOf" srcId="{86B83A20-A059-4FEF-BB2C-64EAB0E7FF87}" destId="{A8A25816-82DF-42F7-90A2-BD5F2B53A5B0}" srcOrd="5" destOrd="0" presId="urn:microsoft.com/office/officeart/2005/8/layout/chevron1"/>
    <dgm:cxn modelId="{3AC7AB1C-CEE6-400C-A8E8-287EE56F23D0}" type="presParOf" srcId="{86B83A20-A059-4FEF-BB2C-64EAB0E7FF87}" destId="{3B638089-224E-44FC-83D5-E372115A5DCA}" srcOrd="6" destOrd="0" presId="urn:microsoft.com/office/officeart/2005/8/layout/chevron1"/>
    <dgm:cxn modelId="{789C00BE-24B0-46D0-AD70-DB3771C8D630}" type="presParOf" srcId="{86B83A20-A059-4FEF-BB2C-64EAB0E7FF87}" destId="{BF1F9B3A-2B24-4AA2-A18A-232AC29A1311}" srcOrd="7" destOrd="0" presId="urn:microsoft.com/office/officeart/2005/8/layout/chevron1"/>
    <dgm:cxn modelId="{F3C15092-D3F4-4F41-99D7-FA6B7EB05AF9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478FF5-A171-449A-871A-5362CC8EE08B}" type="doc">
      <dgm:prSet loTypeId="urn:microsoft.com/office/officeart/2005/8/layout/chevron1" loCatId="process" qsTypeId="urn:microsoft.com/office/officeart/2005/8/quickstyle/simple2" qsCatId="simple" csTypeId="urn:microsoft.com/office/officeart/2005/8/colors/accent2_4" csCatId="accent2" phldr="1"/>
      <dgm:spPr/>
    </dgm:pt>
    <dgm:pt modelId="{63F7F671-E74A-40D4-B1D7-0537F6D43499}">
      <dgm:prSet phldrT="[Text]" custT="1"/>
      <dgm:spPr>
        <a:solidFill>
          <a:schemeClr val="accent6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 smtClean="0">
              <a:latin typeface="Garamond" pitchFamily="18" charset="0"/>
            </a:rPr>
            <a:t>Introduction</a:t>
          </a:r>
          <a:endParaRPr lang="en-US" sz="1800" b="1" dirty="0">
            <a:latin typeface="Garamond" pitchFamily="18" charset="0"/>
          </a:endParaRPr>
        </a:p>
      </dgm:t>
    </dgm:pt>
    <dgm:pt modelId="{4B3C934B-99CE-47E2-B7E8-4D1FB63C2187}" type="par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4A6CA81C-91AA-4500-BA1A-51E5C2E0609F}" type="sibTrans" cxnId="{0C53B255-73D7-490D-B8E1-158B37FE5C6C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7B4F87-28C9-459E-B068-FB15C2069BD2}">
      <dgm:prSet phldrT="[Text]"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E8B0CD1-5FD0-4C41-9D99-4515005C9A68}" type="par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595BF9ED-3251-44F6-9DB6-3936B3CFC3D3}" type="sibTrans" cxnId="{5E24E9B9-223F-4E81-8CA5-C77E74FF24A5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B3C7050-0FA6-40D6-A74F-A41A40B7D823}">
      <dgm:prSet phldrT="[Text]" custT="1"/>
      <dgm:spPr>
        <a:solidFill>
          <a:srgbClr val="00336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C7D2BBCB-14BE-4ECA-BFAC-A630D08FA099}" type="par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3B5E922A-BEB0-46E9-8B12-0A40400E4021}" type="sibTrans" cxnId="{145C557F-B6FD-4ACE-80E1-79418D3DC25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91CD8E2D-3A68-4EB8-814C-BDC2467218A4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3B64FE14-131B-430B-A564-F965C64A9012}" type="par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82A3D11-BE1C-4D47-87DB-6EB1608C7001}" type="sibTrans" cxnId="{CC9B7A35-8FA6-4DDB-87C2-172D2FFE8C8D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D7805BE5-3C3E-4561-83CD-C4E14C999AB2}">
      <dgm:prSet custT="1"/>
      <dgm:spPr>
        <a:solidFill>
          <a:schemeClr val="accent6">
            <a:lumMod val="5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dirty="0">
            <a:solidFill>
              <a:schemeClr val="accent1"/>
            </a:solidFill>
            <a:latin typeface="Garamond" pitchFamily="18" charset="0"/>
          </a:endParaRPr>
        </a:p>
      </dgm:t>
    </dgm:pt>
    <dgm:pt modelId="{948DB602-468F-411D-924B-5DDC1AA73D88}" type="par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BC6659F2-B610-4367-84B0-6F8A3099ED4F}" type="sibTrans" cxnId="{979F5BCB-C423-4417-9B2A-FBC89F45B47A}">
      <dgm:prSet/>
      <dgm:spPr/>
      <dgm:t>
        <a:bodyPr/>
        <a:lstStyle/>
        <a:p>
          <a:endParaRPr lang="en-US" sz="1800" b="1" dirty="0">
            <a:solidFill>
              <a:schemeClr val="tx1"/>
            </a:solidFill>
            <a:latin typeface="Garamond" pitchFamily="18" charset="0"/>
          </a:endParaRPr>
        </a:p>
      </dgm:t>
    </dgm:pt>
    <dgm:pt modelId="{86B83A20-A059-4FEF-BB2C-64EAB0E7FF87}" type="pres">
      <dgm:prSet presAssocID="{EE478FF5-A171-449A-871A-5362CC8EE08B}" presName="Name0" presStyleCnt="0">
        <dgm:presLayoutVars>
          <dgm:dir/>
          <dgm:animLvl val="lvl"/>
          <dgm:resizeHandles val="exact"/>
        </dgm:presLayoutVars>
      </dgm:prSet>
      <dgm:spPr/>
    </dgm:pt>
    <dgm:pt modelId="{E6F98830-9F71-4C4E-847E-5B753A47E4E2}" type="pres">
      <dgm:prSet presAssocID="{63F7F671-E74A-40D4-B1D7-0537F6D434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1035D-852E-4B30-9183-05493788BE5E}" type="pres">
      <dgm:prSet presAssocID="{4A6CA81C-91AA-4500-BA1A-51E5C2E0609F}" presName="parTxOnlySpace" presStyleCnt="0"/>
      <dgm:spPr/>
    </dgm:pt>
    <dgm:pt modelId="{FE6F86F9-4FC7-438F-AC5F-CEA00CB0F611}" type="pres">
      <dgm:prSet presAssocID="{9B7B4F87-28C9-459E-B068-FB15C2069BD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919B6-AFA3-4A01-9B51-B7D644C85C4F}" type="pres">
      <dgm:prSet presAssocID="{595BF9ED-3251-44F6-9DB6-3936B3CFC3D3}" presName="parTxOnlySpace" presStyleCnt="0"/>
      <dgm:spPr/>
    </dgm:pt>
    <dgm:pt modelId="{03D5D5D6-B8AF-4799-8F90-E5A23888C8D4}" type="pres">
      <dgm:prSet presAssocID="{9B3C7050-0FA6-40D6-A74F-A41A40B7D8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25816-82DF-42F7-90A2-BD5F2B53A5B0}" type="pres">
      <dgm:prSet presAssocID="{3B5E922A-BEB0-46E9-8B12-0A40400E4021}" presName="parTxOnlySpace" presStyleCnt="0"/>
      <dgm:spPr/>
    </dgm:pt>
    <dgm:pt modelId="{3B638089-224E-44FC-83D5-E372115A5DCA}" type="pres">
      <dgm:prSet presAssocID="{91CD8E2D-3A68-4EB8-814C-BDC2467218A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9B3A-2B24-4AA2-A18A-232AC29A1311}" type="pres">
      <dgm:prSet presAssocID="{B82A3D11-BE1C-4D47-87DB-6EB1608C7001}" presName="parTxOnlySpace" presStyleCnt="0"/>
      <dgm:spPr/>
    </dgm:pt>
    <dgm:pt modelId="{AE9FBC45-6875-4790-8FB1-0FA5811F60EB}" type="pres">
      <dgm:prSet presAssocID="{D7805BE5-3C3E-4561-83CD-C4E14C999AB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B7A35-8FA6-4DDB-87C2-172D2FFE8C8D}" srcId="{EE478FF5-A171-449A-871A-5362CC8EE08B}" destId="{91CD8E2D-3A68-4EB8-814C-BDC2467218A4}" srcOrd="3" destOrd="0" parTransId="{3B64FE14-131B-430B-A564-F965C64A9012}" sibTransId="{B82A3D11-BE1C-4D47-87DB-6EB1608C7001}"/>
    <dgm:cxn modelId="{7623DBFE-1B2B-4DB6-A225-DC713AF6572E}" type="presOf" srcId="{63F7F671-E74A-40D4-B1D7-0537F6D43499}" destId="{E6F98830-9F71-4C4E-847E-5B753A47E4E2}" srcOrd="0" destOrd="0" presId="urn:microsoft.com/office/officeart/2005/8/layout/chevron1"/>
    <dgm:cxn modelId="{0C53B255-73D7-490D-B8E1-158B37FE5C6C}" srcId="{EE478FF5-A171-449A-871A-5362CC8EE08B}" destId="{63F7F671-E74A-40D4-B1D7-0537F6D43499}" srcOrd="0" destOrd="0" parTransId="{4B3C934B-99CE-47E2-B7E8-4D1FB63C2187}" sibTransId="{4A6CA81C-91AA-4500-BA1A-51E5C2E0609F}"/>
    <dgm:cxn modelId="{979F5BCB-C423-4417-9B2A-FBC89F45B47A}" srcId="{EE478FF5-A171-449A-871A-5362CC8EE08B}" destId="{D7805BE5-3C3E-4561-83CD-C4E14C999AB2}" srcOrd="4" destOrd="0" parTransId="{948DB602-468F-411D-924B-5DDC1AA73D88}" sibTransId="{BC6659F2-B610-4367-84B0-6F8A3099ED4F}"/>
    <dgm:cxn modelId="{5E24E9B9-223F-4E81-8CA5-C77E74FF24A5}" srcId="{EE478FF5-A171-449A-871A-5362CC8EE08B}" destId="{9B7B4F87-28C9-459E-B068-FB15C2069BD2}" srcOrd="1" destOrd="0" parTransId="{9E8B0CD1-5FD0-4C41-9D99-4515005C9A68}" sibTransId="{595BF9ED-3251-44F6-9DB6-3936B3CFC3D3}"/>
    <dgm:cxn modelId="{8D7F1576-A624-4389-9B18-05285B3F7261}" type="presOf" srcId="{9B7B4F87-28C9-459E-B068-FB15C2069BD2}" destId="{FE6F86F9-4FC7-438F-AC5F-CEA00CB0F611}" srcOrd="0" destOrd="0" presId="urn:microsoft.com/office/officeart/2005/8/layout/chevron1"/>
    <dgm:cxn modelId="{6E0F0E60-B7F7-47D6-832C-833BD8711AB7}" type="presOf" srcId="{9B3C7050-0FA6-40D6-A74F-A41A40B7D823}" destId="{03D5D5D6-B8AF-4799-8F90-E5A23888C8D4}" srcOrd="0" destOrd="0" presId="urn:microsoft.com/office/officeart/2005/8/layout/chevron1"/>
    <dgm:cxn modelId="{C30D6ECA-2BA5-4E41-8B35-72CDF1467F98}" type="presOf" srcId="{D7805BE5-3C3E-4561-83CD-C4E14C999AB2}" destId="{AE9FBC45-6875-4790-8FB1-0FA5811F60EB}" srcOrd="0" destOrd="0" presId="urn:microsoft.com/office/officeart/2005/8/layout/chevron1"/>
    <dgm:cxn modelId="{F44070BC-C44C-46A7-B3AB-D135887C426B}" type="presOf" srcId="{EE478FF5-A171-449A-871A-5362CC8EE08B}" destId="{86B83A20-A059-4FEF-BB2C-64EAB0E7FF87}" srcOrd="0" destOrd="0" presId="urn:microsoft.com/office/officeart/2005/8/layout/chevron1"/>
    <dgm:cxn modelId="{145C557F-B6FD-4ACE-80E1-79418D3DC25D}" srcId="{EE478FF5-A171-449A-871A-5362CC8EE08B}" destId="{9B3C7050-0FA6-40D6-A74F-A41A40B7D823}" srcOrd="2" destOrd="0" parTransId="{C7D2BBCB-14BE-4ECA-BFAC-A630D08FA099}" sibTransId="{3B5E922A-BEB0-46E9-8B12-0A40400E4021}"/>
    <dgm:cxn modelId="{12DF7EE4-A81F-4C13-BC37-BA723AAF35DE}" type="presOf" srcId="{91CD8E2D-3A68-4EB8-814C-BDC2467218A4}" destId="{3B638089-224E-44FC-83D5-E372115A5DCA}" srcOrd="0" destOrd="0" presId="urn:microsoft.com/office/officeart/2005/8/layout/chevron1"/>
    <dgm:cxn modelId="{E5F43DAE-84D2-413E-8628-A35D67E7BB2D}" type="presParOf" srcId="{86B83A20-A059-4FEF-BB2C-64EAB0E7FF87}" destId="{E6F98830-9F71-4C4E-847E-5B753A47E4E2}" srcOrd="0" destOrd="0" presId="urn:microsoft.com/office/officeart/2005/8/layout/chevron1"/>
    <dgm:cxn modelId="{2E1BF6C9-CD2C-466C-B96B-00C4495438F3}" type="presParOf" srcId="{86B83A20-A059-4FEF-BB2C-64EAB0E7FF87}" destId="{9FC1035D-852E-4B30-9183-05493788BE5E}" srcOrd="1" destOrd="0" presId="urn:microsoft.com/office/officeart/2005/8/layout/chevron1"/>
    <dgm:cxn modelId="{F2048474-E9B0-4B14-8803-E95F22061A7E}" type="presParOf" srcId="{86B83A20-A059-4FEF-BB2C-64EAB0E7FF87}" destId="{FE6F86F9-4FC7-438F-AC5F-CEA00CB0F611}" srcOrd="2" destOrd="0" presId="urn:microsoft.com/office/officeart/2005/8/layout/chevron1"/>
    <dgm:cxn modelId="{5370F7D1-FEE8-460F-96C5-F3B8A34AAEBE}" type="presParOf" srcId="{86B83A20-A059-4FEF-BB2C-64EAB0E7FF87}" destId="{2B0919B6-AFA3-4A01-9B51-B7D644C85C4F}" srcOrd="3" destOrd="0" presId="urn:microsoft.com/office/officeart/2005/8/layout/chevron1"/>
    <dgm:cxn modelId="{A7F3DDAF-D322-4465-8871-05CC68F4D14E}" type="presParOf" srcId="{86B83A20-A059-4FEF-BB2C-64EAB0E7FF87}" destId="{03D5D5D6-B8AF-4799-8F90-E5A23888C8D4}" srcOrd="4" destOrd="0" presId="urn:microsoft.com/office/officeart/2005/8/layout/chevron1"/>
    <dgm:cxn modelId="{906E5DFA-7B77-4DFF-9FC0-21FE65CA9AAD}" type="presParOf" srcId="{86B83A20-A059-4FEF-BB2C-64EAB0E7FF87}" destId="{A8A25816-82DF-42F7-90A2-BD5F2B53A5B0}" srcOrd="5" destOrd="0" presId="urn:microsoft.com/office/officeart/2005/8/layout/chevron1"/>
    <dgm:cxn modelId="{283D1EF8-C34F-46C5-A876-084C74E2D41F}" type="presParOf" srcId="{86B83A20-A059-4FEF-BB2C-64EAB0E7FF87}" destId="{3B638089-224E-44FC-83D5-E372115A5DCA}" srcOrd="6" destOrd="0" presId="urn:microsoft.com/office/officeart/2005/8/layout/chevron1"/>
    <dgm:cxn modelId="{AEBF4D42-3A60-413B-B32F-19BE0FF4715C}" type="presParOf" srcId="{86B83A20-A059-4FEF-BB2C-64EAB0E7FF87}" destId="{BF1F9B3A-2B24-4AA2-A18A-232AC29A1311}" srcOrd="7" destOrd="0" presId="urn:microsoft.com/office/officeart/2005/8/layout/chevron1"/>
    <dgm:cxn modelId="{33E4B457-C821-449F-A9EA-8039F0C21A52}" type="presParOf" srcId="{86B83A20-A059-4FEF-BB2C-64EAB0E7FF87}" destId="{AE9FBC45-6875-4790-8FB1-0FA5811F60EB}" srcOrd="8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8830-9F71-4C4E-847E-5B753A47E4E2}">
      <dsp:nvSpPr>
        <dsp:cNvPr id="0" name=""/>
        <dsp:cNvSpPr/>
      </dsp:nvSpPr>
      <dsp:spPr>
        <a:xfrm>
          <a:off x="2195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Garamond" pitchFamily="18" charset="0"/>
            </a:rPr>
            <a:t>Introduction</a:t>
          </a:r>
          <a:endParaRPr lang="en-US" sz="1800" b="1" kern="1200" dirty="0">
            <a:latin typeface="Garamond" pitchFamily="18" charset="0"/>
          </a:endParaRPr>
        </a:p>
      </dsp:txBody>
      <dsp:txXfrm>
        <a:off x="256195" y="0"/>
        <a:ext cx="1445741" cy="508000"/>
      </dsp:txXfrm>
    </dsp:sp>
    <dsp:sp modelId="{FE6F86F9-4FC7-438F-AC5F-CEA00CB0F611}">
      <dsp:nvSpPr>
        <dsp:cNvPr id="0" name=""/>
        <dsp:cNvSpPr/>
      </dsp:nvSpPr>
      <dsp:spPr>
        <a:xfrm>
          <a:off x="1760562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Time Value of Money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2014562" y="0"/>
        <a:ext cx="1445741" cy="508000"/>
      </dsp:txXfrm>
    </dsp:sp>
    <dsp:sp modelId="{03D5D5D6-B8AF-4799-8F90-E5A23888C8D4}">
      <dsp:nvSpPr>
        <dsp:cNvPr id="0" name=""/>
        <dsp:cNvSpPr/>
      </dsp:nvSpPr>
      <dsp:spPr>
        <a:xfrm>
          <a:off x="3518929" y="0"/>
          <a:ext cx="1953741" cy="508000"/>
        </a:xfrm>
        <a:prstGeom prst="chevron">
          <a:avLst/>
        </a:prstGeom>
        <a:solidFill>
          <a:srgbClr val="003366"/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Financial Products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3772929" y="0"/>
        <a:ext cx="1445741" cy="508000"/>
      </dsp:txXfrm>
    </dsp:sp>
    <dsp:sp modelId="{3B638089-224E-44FC-83D5-E372115A5DCA}">
      <dsp:nvSpPr>
        <dsp:cNvPr id="0" name=""/>
        <dsp:cNvSpPr/>
      </dsp:nvSpPr>
      <dsp:spPr>
        <a:xfrm>
          <a:off x="5277296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Stocks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5531296" y="0"/>
        <a:ext cx="1445741" cy="508000"/>
      </dsp:txXfrm>
    </dsp:sp>
    <dsp:sp modelId="{AE9FBC45-6875-4790-8FB1-0FA5811F60EB}">
      <dsp:nvSpPr>
        <dsp:cNvPr id="0" name=""/>
        <dsp:cNvSpPr/>
      </dsp:nvSpPr>
      <dsp:spPr>
        <a:xfrm>
          <a:off x="7035663" y="0"/>
          <a:ext cx="1953741" cy="508000"/>
        </a:xfrm>
        <a:prstGeom prst="chevron">
          <a:avLst/>
        </a:prstGeom>
        <a:solidFill>
          <a:schemeClr val="accent6">
            <a:lumMod val="50000"/>
          </a:schemeClr>
        </a:solidFill>
        <a:ln w="38100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1"/>
              </a:solidFill>
              <a:latin typeface="Garamond" pitchFamily="18" charset="0"/>
            </a:rPr>
            <a:t>Conclusion</a:t>
          </a:r>
          <a:endParaRPr lang="en-US" sz="1800" b="1" kern="1200" dirty="0">
            <a:solidFill>
              <a:schemeClr val="accent1"/>
            </a:solidFill>
            <a:latin typeface="Garamond" pitchFamily="18" charset="0"/>
          </a:endParaRPr>
        </a:p>
      </dsp:txBody>
      <dsp:txXfrm>
        <a:off x="7289663" y="0"/>
        <a:ext cx="1445741" cy="50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F41BC75-44DF-45D2-9C07-357EAC53B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0D371B5D-1F03-44ED-BFCF-ACD1F516F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7A2E3-635A-45C0-B392-25198D368969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317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10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46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3919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Trading Places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99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4830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6488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532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6228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21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578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19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445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414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20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1030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591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Be weary of opinion based columns,</a:t>
            </a:r>
            <a:r>
              <a:rPr lang="en-US" baseline="0" dirty="0" smtClean="0"/>
              <a:t> and even the wording of news stories!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67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23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Trading Places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2574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358FEF5-D49D-4B2E-AE1A-B65C1DC687B2}" type="slidenum">
              <a:rPr lang="en-US" sz="1200"/>
              <a:pPr algn="r" defTabSz="931863"/>
              <a:t>24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94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How many of you trade?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29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4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probably</a:t>
            </a:r>
            <a:r>
              <a:rPr lang="en-US" baseline="0" dirty="0" smtClean="0"/>
              <a:t> not the most related to what the club does, but a very important piece of information for anyone wanting to work in capital markets.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5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5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probably</a:t>
            </a:r>
            <a:r>
              <a:rPr lang="en-US" baseline="0" dirty="0" smtClean="0"/>
              <a:t> not the most related to what the club does, but a very important piece of information for anyone wanting to work in capital markets.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31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probably</a:t>
            </a:r>
            <a:r>
              <a:rPr lang="en-US" baseline="0" dirty="0" smtClean="0"/>
              <a:t> not the most related to what the club does, but a very important piece of information for anyone wanting to work in capital markets.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51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7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157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812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01DB3E1-EBEF-4498-907F-4B69A565EC21}" type="slidenum">
              <a:rPr lang="en-US" sz="1200"/>
              <a:pPr algn="r" defTabSz="931863"/>
              <a:t>9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142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spect="1" noChangeArrowheads="1"/>
          </p:cNvSpPr>
          <p:nvPr userDrawn="1"/>
        </p:nvSpPr>
        <p:spPr bwMode="auto">
          <a:xfrm flipH="1">
            <a:off x="7239000" y="8382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629400" cy="655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A3C4-DE61-418E-A1A7-E47449DC362E}" type="datetime1">
              <a:rPr lang="en-US"/>
              <a:pPr>
                <a:defRPr/>
              </a:pPr>
              <a:t>9/30/2013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42FD-F8FC-4432-8D6F-131F9A24F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FF6C21-5587-40A7-AD61-0A009E41EB45}" type="datetime1">
              <a:rPr lang="en-US"/>
              <a:pPr>
                <a:defRPr/>
              </a:pPr>
              <a:t>9/30/2013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</a:t>
            </a:r>
            <a:r>
              <a:rPr lang="en-US" err="1"/>
              <a:t>Nittany</a:t>
            </a:r>
            <a:r>
              <a:rPr lang="en-US"/>
              <a:t> Lion Fund, LLC; </a:t>
            </a:r>
            <a:r>
              <a:rPr lang="en-US" err="1"/>
              <a:t>Teva</a:t>
            </a:r>
            <a:r>
              <a:rPr lang="en-US"/>
              <a:t> Pharmaceuticals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4262ED-1609-4385-8726-0329FE820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4DE8-86B2-4324-9A4B-AC9DE43213F0}" type="datetime1">
              <a:rPr lang="en-US"/>
              <a:pPr>
                <a:defRPr/>
              </a:pPr>
              <a:t>9/30/2013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0FBFF-2EFD-4A37-9B90-D64C02219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39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EDB0-F986-49B7-B48C-9D0BD279B247}" type="datetime1">
              <a:rPr lang="en-US"/>
              <a:pPr>
                <a:defRPr/>
              </a:pPr>
              <a:t>9/30/2013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5F87-9B25-4E2B-87EB-115410D4C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StockBoard.tif"/>
          <p:cNvPicPr>
            <a:picLocks noChangeAspect="1"/>
          </p:cNvPicPr>
          <p:nvPr userDrawn="1"/>
        </p:nvPicPr>
        <p:blipFill>
          <a:blip r:embed="rId7" cstate="print"/>
          <a:srcRect l="3078" r="4614"/>
          <a:stretch>
            <a:fillRect/>
          </a:stretch>
        </p:blipFill>
        <p:spPr bwMode="auto">
          <a:xfrm>
            <a:off x="0" y="0"/>
            <a:ext cx="91440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10D1FC7F-2D65-404C-8C6D-01DB2F4C1E51}" type="datetime1">
              <a:rPr lang="en-US"/>
              <a:pPr>
                <a:defRPr/>
              </a:pPr>
              <a:t>9/30/2013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B9BA9316-DACC-452F-A43F-83ACD11F9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2" r:id="rId3"/>
    <p:sldLayoutId id="2147483737" r:id="rId4"/>
    <p:sldLayoutId id="2147483733" r:id="rId5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371BF">
                <a:alpha val="54000"/>
              </a:srgbClr>
            </a:gs>
            <a:gs pos="30000">
              <a:schemeClr val="accent6">
                <a:lumMod val="60000"/>
                <a:lumOff val="40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StockBoard.tif"/>
          <p:cNvPicPr>
            <a:picLocks noChangeAspect="1"/>
          </p:cNvPicPr>
          <p:nvPr userDrawn="1"/>
        </p:nvPicPr>
        <p:blipFill>
          <a:blip r:embed="rId3" cstate="print"/>
          <a:srcRect l="3078" t="21146" r="4614" b="41850"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60413"/>
            <a:ext cx="9144000" cy="158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823FA46-255D-41A6-B118-82DBF2ECA1F4}" type="datetime1">
              <a:rPr lang="en-US"/>
              <a:pPr>
                <a:defRPr/>
              </a:pPr>
              <a:t>9/30/2013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The Nittany Lion Fund, LLC; Teva Pharmaceuticals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D36262AA-D86C-463B-AEA9-35E1867D7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Oval 5"/>
          <p:cNvSpPr>
            <a:spLocks noChangeAspect="1" noChangeArrowheads="1"/>
          </p:cNvSpPr>
          <p:nvPr userDrawn="1"/>
        </p:nvSpPr>
        <p:spPr bwMode="auto">
          <a:xfrm flipH="1">
            <a:off x="7239000" y="152400"/>
            <a:ext cx="1752600" cy="609600"/>
          </a:xfrm>
          <a:prstGeom prst="snip2SameRect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noFill/>
            </a:endParaRPr>
          </a:p>
        </p:txBody>
      </p:sp>
      <p:pic>
        <p:nvPicPr>
          <p:cNvPr id="2059" name="Picture 13" descr="generic_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28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>
    <p:fade thruBlk="1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3200">
          <a:solidFill>
            <a:schemeClr val="bg1"/>
          </a:solidFill>
          <a:latin typeface="Garamond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800">
          <a:solidFill>
            <a:schemeClr val="bg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400">
          <a:solidFill>
            <a:schemeClr val="bg1"/>
          </a:solidFill>
          <a:latin typeface="Garamond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Ø"/>
        <a:defRPr sz="2000">
          <a:solidFill>
            <a:schemeClr val="bg1"/>
          </a:solidFill>
          <a:latin typeface="Garamond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0" y="1981200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Intro</a:t>
            </a:r>
            <a:endParaRPr 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0" y="488698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JP Nijjer – Head Analyst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9144000" cy="10772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UofT Engineering Finance </a:t>
            </a:r>
            <a:r>
              <a:rPr lang="en-US" sz="3200" b="1" dirty="0" smtClean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Association</a:t>
            </a:r>
            <a:endParaRPr lang="en-US" sz="3200" b="1" dirty="0"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sx="1000" sy="1000" algn="tl">
                  <a:srgbClr val="000000"/>
                </a:outerShdw>
              </a:effectLst>
              <a:latin typeface="Garamond" pitchFamily="18" charset="0"/>
            </a:endParaRPr>
          </a:p>
          <a:p>
            <a:pPr algn="ctr">
              <a:defRPr/>
            </a:pPr>
            <a:r>
              <a:rPr lang="en-US" sz="3200" b="1" dirty="0" smtClean="0"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sx="1000" sy="1000" algn="tl">
                    <a:srgbClr val="000000"/>
                  </a:outerShdw>
                </a:effectLst>
                <a:latin typeface="Garamond" pitchFamily="18" charset="0"/>
              </a:rPr>
              <a:t>Finance 101</a:t>
            </a:r>
            <a:endParaRPr lang="en-US" sz="3200" b="1" dirty="0"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sx="1000" sy="1000" algn="tl">
                  <a:srgbClr val="00000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Financial Products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Example of some types of products: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Stocks – We’ll talk more about this soon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Bonds – Corporate, government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Commodities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Currency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Derivatives – Product whose value is based on another’s: options, swaps, futures, </a:t>
            </a: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32510791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3283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Bonds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i="1" dirty="0" smtClean="0">
                <a:latin typeface="Garamond" pitchFamily="18" charset="0"/>
              </a:rPr>
              <a:t>Typically </a:t>
            </a:r>
            <a:r>
              <a:rPr lang="en-US" sz="3200" dirty="0" smtClean="0">
                <a:latin typeface="Garamond" pitchFamily="18" charset="0"/>
              </a:rPr>
              <a:t>a very secure investment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Often structured such that you pay an amount now: Price, receive periodic payments: Coupons, and receive a final lump sum: Face Value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Ex: 10 Year US Treasury Notes</a:t>
            </a:r>
            <a:endParaRPr lang="en-US" sz="32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67033372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93131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Commodities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Basic tangible goods that are traded in large sums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Typically traded in the futures market (for delivery in the future rather than today)</a:t>
            </a:r>
            <a:endParaRPr lang="en-US" sz="3200" dirty="0" smtClean="0">
              <a:latin typeface="Garamond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Ex: Gold, Wheat, Oil, Pork Bellies (until 2011)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67033372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717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Currency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Largest asset class (by volume traded) 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Buying and selling currencies with other currencies leads to exchange rates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Ex: CAD/USD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67033372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2261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Derivatives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Value of the derivative is</a:t>
            </a:r>
            <a:r>
              <a:rPr lang="en-CA" sz="2400" dirty="0" smtClean="0">
                <a:latin typeface="Garamond" pitchFamily="18" charset="0"/>
              </a:rPr>
              <a:t> linked to some underlying item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2400" dirty="0" smtClean="0">
                <a:latin typeface="Garamond" pitchFamily="18" charset="0"/>
              </a:rPr>
              <a:t>Can be made incredibly complex with multiple underlying assets, with variable conditions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2400" dirty="0" smtClean="0">
                <a:latin typeface="Garamond" pitchFamily="18" charset="0"/>
              </a:rPr>
              <a:t>Often these are created OTC (over the counter) -  designed by sales and trading for consumers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2400" dirty="0" smtClean="0">
                <a:latin typeface="Garamond" pitchFamily="18" charset="0"/>
              </a:rPr>
              <a:t>Ex: Call option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– gives you the right (but not the obligation) to buy a stock at a given strike price at a given date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67033372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786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Stocks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This is UTEFA’s main focus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A stock basically gives you partial ownership in a company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Ex: 1 share of AAPL gives you ownership of 1/908M of Apple. </a:t>
            </a:r>
            <a:endParaRPr lang="en-CA" sz="32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9786558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12258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Stocks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Who owns stocks?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Mainly held by large institutional investors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Followed by smaller guys like you and I (retail)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Why own stocks? Can be for many reasons 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>
                <a:latin typeface="Garamond" pitchFamily="18" charset="0"/>
              </a:rPr>
              <a:t>Y</a:t>
            </a:r>
            <a:r>
              <a:rPr lang="en-CA" sz="3200" dirty="0" smtClean="0">
                <a:latin typeface="Garamond" pitchFamily="18" charset="0"/>
              </a:rPr>
              <a:t>ou support what the company does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Make money (risk adjusted) returns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Need to put your money somewhere</a:t>
            </a:r>
            <a:endParaRPr lang="en-CA" sz="32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05739011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45840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Stocks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They are available in the primary and secondary markets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i="1" dirty="0" smtClean="0">
                <a:latin typeface="Garamond" pitchFamily="18" charset="0"/>
              </a:rPr>
              <a:t>Primary</a:t>
            </a:r>
            <a:r>
              <a:rPr lang="en-CA" sz="3200" dirty="0" smtClean="0">
                <a:latin typeface="Garamond" pitchFamily="18" charset="0"/>
              </a:rPr>
              <a:t>: When stocks are issued (like in an initial public offering – IPO)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i="1" dirty="0" smtClean="0">
                <a:latin typeface="Garamond" pitchFamily="18" charset="0"/>
              </a:rPr>
              <a:t>Secondary: </a:t>
            </a:r>
            <a:r>
              <a:rPr lang="en-CA" sz="3200" dirty="0" smtClean="0">
                <a:latin typeface="Garamond" pitchFamily="18" charset="0"/>
              </a:rPr>
              <a:t>When they are traded amongst one another (like on the TSX) </a:t>
            </a:r>
            <a:endParaRPr lang="en-CA" sz="32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5739011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8282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Stocks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Buying and Selling MUST occur on an exchange in order to change ownership. 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i="1" dirty="0" smtClean="0">
                <a:latin typeface="Garamond" pitchFamily="18" charset="0"/>
              </a:rPr>
              <a:t>Typically </a:t>
            </a:r>
            <a:r>
              <a:rPr lang="en-CA" sz="3200" dirty="0" smtClean="0">
                <a:latin typeface="Garamond" pitchFamily="18" charset="0"/>
              </a:rPr>
              <a:t>a broker mediates the exchange.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Our broker is </a:t>
            </a:r>
            <a:r>
              <a:rPr lang="en-CA" sz="3200" dirty="0" err="1" smtClean="0">
                <a:latin typeface="Garamond" pitchFamily="18" charset="0"/>
              </a:rPr>
              <a:t>Questrade</a:t>
            </a:r>
            <a:r>
              <a:rPr lang="en-CA" sz="3200" dirty="0" smtClean="0">
                <a:latin typeface="Garamond" pitchFamily="18" charset="0"/>
              </a:rPr>
              <a:t> which allows for trading electronically. 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Follows a limit order book whereby individuals list prices they are willing to buy/sell at and matching buy/sell prices get executed</a:t>
            </a:r>
            <a:endParaRPr lang="en-CA" sz="32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5739011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65360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Stocks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How do I pick a stock?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>
                <a:latin typeface="Garamond" pitchFamily="18" charset="0"/>
              </a:rPr>
              <a:t>Fundamental Analysis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Technical Analysis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Speculating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>
                <a:latin typeface="Garamond" pitchFamily="18" charset="0"/>
              </a:rPr>
              <a:t>(Portfolio optimization</a:t>
            </a:r>
            <a:r>
              <a:rPr lang="en-CA" sz="3200" dirty="0" smtClean="0">
                <a:latin typeface="Garamond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UTEFA focuses on fundamental analysis based on company financials (we’ll get into accounting next time)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5739011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43890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Everyone Loves Dilbert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US" sz="1200" dirty="0" smtClean="0">
              <a:latin typeface="Garamond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26999639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60" y="3024187"/>
            <a:ext cx="6096000" cy="18764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46893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ETFs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I bring these up because they make up a significant part of the marketplace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Exchange Traded Funds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Diversified set of holdings which follow broad indices like the S&amp;P500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Popular with retail investors who can get diversified exposure to the marketplace without owning 500 stocks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5739011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67016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46893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Indices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643544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A fictitious number which follows the “average” group of stocks. 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Ex: S&amp;P/TSX60 is a weighted average of the 60 biggest stocks in the Canada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771588"/>
            <a:ext cx="6172200" cy="2473637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05739011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655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Useful Websites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Investopedia.com 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Morningstar.com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Finance.google.com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Finance.yahoo.com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Bloomberg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(Seekingalpha.com)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Read The News!</a:t>
            </a:r>
            <a:endParaRPr lang="en-CA" sz="32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0334285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57963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Conclusion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The hope was to give you a feel for what is available</a:t>
            </a: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CA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CA" sz="3200" dirty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endParaRPr lang="en-CA" sz="32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I hope you learned something today!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0382481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4643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2813"/>
            <a:fld id="{E0685F2E-1727-44A5-A7ED-DE42CFCA220C}" type="slidenum">
              <a:rPr lang="en-US" sz="1400"/>
              <a:pPr defTabSz="912813"/>
              <a:t>24</a:t>
            </a:fld>
            <a:endParaRPr lang="en-US" sz="1400"/>
          </a:p>
        </p:txBody>
      </p:sp>
      <p:pic>
        <p:nvPicPr>
          <p:cNvPr id="17411" name="Picture 2" descr="Smeal_Atrium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3"/>
            <a:ext cx="9144000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0"/>
            <a:ext cx="9144000" cy="3505200"/>
          </a:xfrm>
          <a:prstGeom prst="rect">
            <a:avLst/>
          </a:prstGeom>
          <a:gradFill rotWithShape="1">
            <a:gsLst>
              <a:gs pos="0">
                <a:srgbClr val="00529B"/>
              </a:gs>
              <a:gs pos="100000">
                <a:srgbClr val="002648">
                  <a:alpha val="42998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33400" y="35814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Questions or Comments?</a:t>
            </a:r>
            <a:endParaRPr lang="en-US" sz="4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505200"/>
            <a:ext cx="9144000" cy="158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How muc</a:t>
            </a: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h do you know?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>
                <a:latin typeface="Garamond" pitchFamily="18" charset="0"/>
              </a:rPr>
              <a:t>Survey of how much people know…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>
                <a:latin typeface="Garamond" pitchFamily="18" charset="0"/>
              </a:rPr>
              <a:t>What is present </a:t>
            </a:r>
            <a:r>
              <a:rPr lang="en-US" sz="3200" dirty="0" smtClean="0">
                <a:latin typeface="Garamond" pitchFamily="18" charset="0"/>
              </a:rPr>
              <a:t>value</a:t>
            </a:r>
            <a:endParaRPr lang="en-US" sz="3200" dirty="0">
              <a:latin typeface="Garamond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What </a:t>
            </a:r>
            <a:r>
              <a:rPr lang="en-US" sz="3200" dirty="0">
                <a:latin typeface="Garamond" pitchFamily="18" charset="0"/>
              </a:rPr>
              <a:t>is a balance </a:t>
            </a:r>
            <a:r>
              <a:rPr lang="en-US" sz="3200" dirty="0" smtClean="0">
                <a:latin typeface="Garamond" pitchFamily="18" charset="0"/>
              </a:rPr>
              <a:t>sheet</a:t>
            </a:r>
            <a:endParaRPr lang="en-US" sz="3200" dirty="0">
              <a:latin typeface="Garamond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What </a:t>
            </a:r>
            <a:r>
              <a:rPr lang="en-US" sz="3200" dirty="0">
                <a:latin typeface="Garamond" pitchFamily="18" charset="0"/>
              </a:rPr>
              <a:t>is an </a:t>
            </a:r>
            <a:r>
              <a:rPr lang="en-US" sz="3200" dirty="0" smtClean="0">
                <a:latin typeface="Garamond" pitchFamily="18" charset="0"/>
              </a:rPr>
              <a:t>ETF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What </a:t>
            </a:r>
            <a:r>
              <a:rPr lang="en-US" sz="3200" dirty="0">
                <a:latin typeface="Garamond" pitchFamily="18" charset="0"/>
              </a:rPr>
              <a:t>is quantitative </a:t>
            </a:r>
            <a:r>
              <a:rPr lang="en-US" sz="3200" dirty="0" smtClean="0">
                <a:latin typeface="Garamond" pitchFamily="18" charset="0"/>
              </a:rPr>
              <a:t>easing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56226115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5316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Intro To The Business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What are capital markets?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2400" dirty="0">
                <a:latin typeface="Garamond" panose="02020404030301010803" pitchFamily="18" charset="0"/>
              </a:rPr>
              <a:t>A market in which individuals and institutions trade financial </a:t>
            </a:r>
            <a:r>
              <a:rPr lang="en-CA" sz="2400" dirty="0" smtClean="0">
                <a:latin typeface="Garamond" panose="02020404030301010803" pitchFamily="18" charset="0"/>
              </a:rPr>
              <a:t>securities/instruments. </a:t>
            </a: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What makes up capital markets?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Simple viewpoint : Buy Side + Sell Side</a:t>
            </a:r>
          </a:p>
          <a:p>
            <a:pPr marL="1257300" lvl="2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Not to be confused with buyers and sellers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226115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862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Intro To The Business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Buy Side: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Dominated by large institutional investors like Pension Funds, Mutual Funds, Hedge Funds, etc.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Basically identical except for the rules by which they governed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Ultimate goal is to make large returns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226115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0500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Intro To The Business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3200" dirty="0" smtClean="0">
                <a:latin typeface="Garamond" pitchFamily="18" charset="0"/>
              </a:rPr>
              <a:t>Sell Side: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Includes sales and trading, research, mostly to facilitate investment banking and often included under the umbrella term of investment banking.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Sales and trading: trading, facilitate interaction with primary and secondary markets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US" sz="2400" dirty="0" smtClean="0">
                <a:latin typeface="Garamond" pitchFamily="18" charset="0"/>
              </a:rPr>
              <a:t>Equity Research: cover individual companies give their </a:t>
            </a:r>
            <a:r>
              <a:rPr lang="en-CA" sz="2400" dirty="0" smtClean="0">
                <a:latin typeface="Garamond" pitchFamily="18" charset="0"/>
              </a:rPr>
              <a:t>opinion to the public (analyst recommendations)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2400" dirty="0" smtClean="0">
                <a:latin typeface="Garamond" pitchFamily="18" charset="0"/>
              </a:rPr>
              <a:t>Investment banking: Facilitate financing for large corporations – M&amp;A, IPOs, Debt Issuance</a:t>
            </a:r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2261157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73318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Time Value of Money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Rectangle 3"/>
              <p:cNvSpPr>
                <a:spLocks noChangeArrowheads="1"/>
              </p:cNvSpPr>
              <p:nvPr/>
            </p:nvSpPr>
            <p:spPr bwMode="auto">
              <a:xfrm>
                <a:off x="381000" y="1905000"/>
                <a:ext cx="8523320" cy="411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rgbClr val="1C5A97"/>
                  </a:buClr>
                  <a:buSzPct val="60000"/>
                  <a:buFont typeface="Garamond" pitchFamily="18" charset="0"/>
                  <a:buChar char="►"/>
                </a:pPr>
                <a:r>
                  <a:rPr lang="en-US" sz="3200" dirty="0" smtClean="0">
                    <a:latin typeface="Garamond" pitchFamily="18" charset="0"/>
                  </a:rPr>
                  <a:t>“Cash is King”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1C5A97"/>
                  </a:buClr>
                  <a:buSzPct val="60000"/>
                  <a:buFont typeface="Garamond" pitchFamily="18" charset="0"/>
                  <a:buChar char="►"/>
                </a:pPr>
                <a:r>
                  <a:rPr lang="en-US" sz="3200" dirty="0">
                    <a:latin typeface="Garamond" pitchFamily="18" charset="0"/>
                  </a:rPr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𝐹𝑢𝑡𝑢𝑟𝑒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Garamond" pitchFamily="18" charset="0"/>
                  </a:rPr>
                  <a:t>&lt; </a:t>
                </a:r>
                <a:r>
                  <a:rPr lang="en-US" sz="3200" dirty="0">
                    <a:latin typeface="Garamond" pitchFamily="18" charset="0"/>
                  </a:rPr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𝑇𝑜𝑑𝑎𝑦</m:t>
                        </m:r>
                      </m:sub>
                    </m:sSub>
                  </m:oMath>
                </a14:m>
                <a:endParaRPr lang="en-US" sz="3200" dirty="0" smtClean="0">
                  <a:latin typeface="Garamond" pitchFamily="18" charset="0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rgbClr val="1C5A97"/>
                  </a:buClr>
                  <a:buSzPct val="60000"/>
                  <a:buFont typeface="Garamond" pitchFamily="18" charset="0"/>
                  <a:buChar char="►"/>
                </a:pPr>
                <a:r>
                  <a:rPr lang="en-US" sz="3200" dirty="0" smtClean="0">
                    <a:latin typeface="Garamond" pitchFamily="18" charset="0"/>
                  </a:rPr>
                  <a:t>Dollars in the future can have an equivalent value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1C5A97"/>
                  </a:buClr>
                  <a:buSzPct val="60000"/>
                  <a:buFont typeface="Garamond" pitchFamily="18" charset="0"/>
                  <a:buChar char="►"/>
                </a:pPr>
                <a:r>
                  <a:rPr lang="en-US" sz="3200" dirty="0">
                    <a:latin typeface="Garamond" pitchFamily="18" charset="0"/>
                  </a:rPr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𝐹𝑢𝑡𝑢𝑟𝑒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Garamond" pitchFamily="18" charset="0"/>
                  </a:rPr>
                  <a:t> can be converted to 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𝑇𝑜𝑑𝑎𝑦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Garamond" pitchFamily="18" charset="0"/>
                  </a:rPr>
                  <a:t> using a </a:t>
                </a:r>
                <a:r>
                  <a:rPr lang="en-CA" sz="3200" dirty="0" smtClean="0">
                    <a:latin typeface="Garamond" pitchFamily="18" charset="0"/>
                  </a:rPr>
                  <a:t>“discount factor”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1C5A97"/>
                  </a:buClr>
                  <a:buSzPct val="60000"/>
                  <a:buFont typeface="Garamond" pitchFamily="18" charset="0"/>
                  <a:buChar char="►"/>
                </a:pPr>
                <a:r>
                  <a:rPr lang="en-CA" sz="3200" dirty="0" smtClean="0">
                    <a:latin typeface="Garamond" pitchFamily="18" charset="0"/>
                  </a:rPr>
                  <a:t>Any arbitrary cash flow can be converted to an equivalent value today.</a:t>
                </a:r>
                <a:endParaRPr lang="en-US" sz="32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717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905000"/>
                <a:ext cx="8523320" cy="4114800"/>
              </a:xfrm>
              <a:prstGeom prst="rect">
                <a:avLst/>
              </a:prstGeom>
              <a:blipFill rotWithShape="0">
                <a:blip r:embed="rId3"/>
                <a:stretch>
                  <a:fillRect l="-572" t="-1926" b="-16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34862606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1870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Time Value of Money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4888468"/>
            <a:ext cx="5486400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05000" y="3745468"/>
            <a:ext cx="0" cy="11430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05200" y="4202668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19800" y="4202668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3400" y="4202668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81600" y="4202668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58000" y="4202668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0700" y="496466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0          1          2           3             4          5            6   </a:t>
            </a:r>
            <a:endParaRPr lang="en-US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Below is an example of a cash flow (diagram)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(Not to scale)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Cash flow Red and Black are Identical!!</a:t>
            </a: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857514558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4048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noFill/>
        </p:spPr>
        <p:txBody>
          <a:bodyPr/>
          <a:lstStyle/>
          <a:p>
            <a:fld id="{DAC2FC93-5489-417B-8383-CEEBB6190BBE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28600" y="5334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Garamond" pitchFamily="18" charset="0"/>
              </a:rPr>
              <a:t>Time Value of Money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9000" y="863025"/>
            <a:ext cx="166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 smtClean="0">
                <a:solidFill>
                  <a:schemeClr val="accent3"/>
                </a:solidFill>
              </a:rPr>
              <a:t>UTEFA</a:t>
            </a:r>
            <a:endParaRPr lang="en-CA" sz="3200" b="1" dirty="0">
              <a:solidFill>
                <a:schemeClr val="accent3"/>
              </a:solidFill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81000" y="1905000"/>
            <a:ext cx="85233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This is the concept behind the Discounted Cash Flow Method</a:t>
            </a:r>
          </a:p>
          <a:p>
            <a:pPr marL="800100" lvl="1" indent="-342900">
              <a:spcBef>
                <a:spcPct val="20000"/>
              </a:spcBef>
              <a:buClr>
                <a:srgbClr val="1C5A97"/>
              </a:buClr>
              <a:buSzPct val="60000"/>
              <a:buFont typeface="Garamond" pitchFamily="18" charset="0"/>
              <a:buChar char="►"/>
            </a:pPr>
            <a:r>
              <a:rPr lang="en-CA" sz="3200" dirty="0" smtClean="0">
                <a:latin typeface="Garamond" pitchFamily="18" charset="0"/>
              </a:rPr>
              <a:t>A Stock’s current price can be found as a weighted sum of future cash flows</a:t>
            </a:r>
            <a:endParaRPr lang="en-US" sz="3200" dirty="0">
              <a:latin typeface="Garamond" pitchFamily="18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857514558"/>
              </p:ext>
            </p:extLst>
          </p:nvPr>
        </p:nvGraphicFramePr>
        <p:xfrm>
          <a:off x="76200" y="6273800"/>
          <a:ext cx="8991600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12822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Slid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10805</TotalTime>
  <Words>1206</Words>
  <Application>Microsoft Office PowerPoint</Application>
  <PresentationFormat>On-screen Show (4:3)</PresentationFormat>
  <Paragraphs>312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Garamond</vt:lpstr>
      <vt:lpstr>Wingdings</vt:lpstr>
      <vt:lpstr>2_Title Slide</vt:lpstr>
      <vt:lpstr>1_Title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Regan</dc:creator>
  <cp:lastModifiedBy>Japinder Nijjer</cp:lastModifiedBy>
  <cp:revision>778</cp:revision>
  <dcterms:created xsi:type="dcterms:W3CDTF">2007-06-13T14:11:13Z</dcterms:created>
  <dcterms:modified xsi:type="dcterms:W3CDTF">2013-10-01T04:08:16Z</dcterms:modified>
</cp:coreProperties>
</file>