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  <p:sldMasterId id="2147483688" r:id="rId2"/>
  </p:sldMasterIdLst>
  <p:notesMasterIdLst>
    <p:notesMasterId r:id="rId20"/>
  </p:notesMasterIdLst>
  <p:handoutMasterIdLst>
    <p:handoutMasterId r:id="rId21"/>
  </p:handoutMasterIdLst>
  <p:sldIdLst>
    <p:sldId id="364" r:id="rId3"/>
    <p:sldId id="366" r:id="rId4"/>
    <p:sldId id="368" r:id="rId5"/>
    <p:sldId id="370" r:id="rId6"/>
    <p:sldId id="367" r:id="rId7"/>
    <p:sldId id="371" r:id="rId8"/>
    <p:sldId id="369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29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8AADD5"/>
    <a:srgbClr val="FFFFFF"/>
    <a:srgbClr val="EAEAEA"/>
    <a:srgbClr val="CCFFFF"/>
    <a:srgbClr val="171529"/>
    <a:srgbClr val="987C58"/>
    <a:srgbClr val="FF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34" autoAdjust="0"/>
    <p:restoredTop sz="85570" autoAdjust="0"/>
  </p:normalViewPr>
  <p:slideViewPr>
    <p:cSldViewPr>
      <p:cViewPr>
        <p:scale>
          <a:sx n="75" d="100"/>
          <a:sy n="75" d="100"/>
        </p:scale>
        <p:origin x="-156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38"/>
    </p:cViewPr>
  </p:sorterViewPr>
  <p:notesViewPr>
    <p:cSldViewPr>
      <p:cViewPr varScale="1">
        <p:scale>
          <a:sx n="79" d="100"/>
          <a:sy n="79" d="100"/>
        </p:scale>
        <p:origin x="-201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rgbClr val="003366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C117843F-0E4F-423C-85DD-670EEFC68BFA}" type="presOf" srcId="{EE478FF5-A171-449A-871A-5362CC8EE08B}" destId="{86B83A20-A059-4FEF-BB2C-64EAB0E7FF87}" srcOrd="0" destOrd="0" presId="urn:microsoft.com/office/officeart/2005/8/layout/chevron1"/>
    <dgm:cxn modelId="{DA140652-18F8-403F-845B-5180E2510D77}" type="presOf" srcId="{91CD8E2D-3A68-4EB8-814C-BDC2467218A4}" destId="{3B638089-224E-44FC-83D5-E372115A5DCA}" srcOrd="0" destOrd="0" presId="urn:microsoft.com/office/officeart/2005/8/layout/chevron1"/>
    <dgm:cxn modelId="{C347C927-3954-4F57-BA81-C94B0A1B1E56}" type="presOf" srcId="{D7805BE5-3C3E-4561-83CD-C4E14C999AB2}" destId="{AE9FBC45-6875-4790-8FB1-0FA5811F60EB}" srcOrd="0" destOrd="0" presId="urn:microsoft.com/office/officeart/2005/8/layout/chevron1"/>
    <dgm:cxn modelId="{9163ECE2-E0B6-4A54-B98A-07232C3DD4CB}" type="presOf" srcId="{9B7B4F87-28C9-459E-B068-FB15C2069BD2}" destId="{FE6F86F9-4FC7-438F-AC5F-CEA00CB0F611}" srcOrd="0" destOrd="0" presId="urn:microsoft.com/office/officeart/2005/8/layout/chevron1"/>
    <dgm:cxn modelId="{01C9AD61-A2AF-4DF6-8E45-1B647685F378}" type="presOf" srcId="{9B3C7050-0FA6-40D6-A74F-A41A40B7D823}" destId="{03D5D5D6-B8AF-4799-8F90-E5A23888C8D4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BDE38D93-9933-403D-BC49-BF0881DA5C83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AEB52619-6045-485D-B204-2C8A22E357C7}" type="presParOf" srcId="{86B83A20-A059-4FEF-BB2C-64EAB0E7FF87}" destId="{E6F98830-9F71-4C4E-847E-5B753A47E4E2}" srcOrd="0" destOrd="0" presId="urn:microsoft.com/office/officeart/2005/8/layout/chevron1"/>
    <dgm:cxn modelId="{D5167B58-B91A-47F1-AC0B-C9209DCB6078}" type="presParOf" srcId="{86B83A20-A059-4FEF-BB2C-64EAB0E7FF87}" destId="{9FC1035D-852E-4B30-9183-05493788BE5E}" srcOrd="1" destOrd="0" presId="urn:microsoft.com/office/officeart/2005/8/layout/chevron1"/>
    <dgm:cxn modelId="{6376F3BB-858E-481F-8F1C-FE1F111D5CC8}" type="presParOf" srcId="{86B83A20-A059-4FEF-BB2C-64EAB0E7FF87}" destId="{FE6F86F9-4FC7-438F-AC5F-CEA00CB0F611}" srcOrd="2" destOrd="0" presId="urn:microsoft.com/office/officeart/2005/8/layout/chevron1"/>
    <dgm:cxn modelId="{0C51100C-5896-469F-8892-659A18AA87EC}" type="presParOf" srcId="{86B83A20-A059-4FEF-BB2C-64EAB0E7FF87}" destId="{2B0919B6-AFA3-4A01-9B51-B7D644C85C4F}" srcOrd="3" destOrd="0" presId="urn:microsoft.com/office/officeart/2005/8/layout/chevron1"/>
    <dgm:cxn modelId="{35D9284D-5FF1-4B5D-9617-3435C91095F7}" type="presParOf" srcId="{86B83A20-A059-4FEF-BB2C-64EAB0E7FF87}" destId="{03D5D5D6-B8AF-4799-8F90-E5A23888C8D4}" srcOrd="4" destOrd="0" presId="urn:microsoft.com/office/officeart/2005/8/layout/chevron1"/>
    <dgm:cxn modelId="{27E4E46A-C3C9-4531-A473-052AA042F3E1}" type="presParOf" srcId="{86B83A20-A059-4FEF-BB2C-64EAB0E7FF87}" destId="{A8A25816-82DF-42F7-90A2-BD5F2B53A5B0}" srcOrd="5" destOrd="0" presId="urn:microsoft.com/office/officeart/2005/8/layout/chevron1"/>
    <dgm:cxn modelId="{10E4A02B-8A31-415F-A26D-A8281DAA1573}" type="presParOf" srcId="{86B83A20-A059-4FEF-BB2C-64EAB0E7FF87}" destId="{3B638089-224E-44FC-83D5-E372115A5DCA}" srcOrd="6" destOrd="0" presId="urn:microsoft.com/office/officeart/2005/8/layout/chevron1"/>
    <dgm:cxn modelId="{40CD1E0A-6A8F-4970-BC31-C8F1AD486561}" type="presParOf" srcId="{86B83A20-A059-4FEF-BB2C-64EAB0E7FF87}" destId="{BF1F9B3A-2B24-4AA2-A18A-232AC29A1311}" srcOrd="7" destOrd="0" presId="urn:microsoft.com/office/officeart/2005/8/layout/chevron1"/>
    <dgm:cxn modelId="{0D4CCFD7-B9D4-4B97-A3F8-CC6EE7DC8531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2B3A23C2-EA02-45B3-9E5D-D3EB1B1BC3F4}" type="presOf" srcId="{D7805BE5-3C3E-4561-83CD-C4E14C999AB2}" destId="{AE9FBC45-6875-4790-8FB1-0FA5811F60EB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DEDC698B-C030-4A95-90A0-60A7C29B1ACA}" type="presOf" srcId="{63F7F671-E74A-40D4-B1D7-0537F6D43499}" destId="{E6F98830-9F71-4C4E-847E-5B753A47E4E2}" srcOrd="0" destOrd="0" presId="urn:microsoft.com/office/officeart/2005/8/layout/chevron1"/>
    <dgm:cxn modelId="{B1F1A2CC-81B1-4C3E-B098-550101262140}" type="presOf" srcId="{9B3C7050-0FA6-40D6-A74F-A41A40B7D823}" destId="{03D5D5D6-B8AF-4799-8F90-E5A23888C8D4}" srcOrd="0" destOrd="0" presId="urn:microsoft.com/office/officeart/2005/8/layout/chevron1"/>
    <dgm:cxn modelId="{FB0834DE-A5D8-46E6-8724-AA16A147E3B8}" type="presOf" srcId="{9B7B4F87-28C9-459E-B068-FB15C2069BD2}" destId="{FE6F86F9-4FC7-438F-AC5F-CEA00CB0F611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0B5432EC-7BB3-4A4E-8167-1E8CBB6299A3}" type="presOf" srcId="{91CD8E2D-3A68-4EB8-814C-BDC2467218A4}" destId="{3B638089-224E-44FC-83D5-E372115A5DCA}" srcOrd="0" destOrd="0" presId="urn:microsoft.com/office/officeart/2005/8/layout/chevron1"/>
    <dgm:cxn modelId="{A0D10062-DDD1-4AEA-BD81-ABB1EB33FCF1}" type="presOf" srcId="{EE478FF5-A171-449A-871A-5362CC8EE08B}" destId="{86B83A20-A059-4FEF-BB2C-64EAB0E7FF87}" srcOrd="0" destOrd="0" presId="urn:microsoft.com/office/officeart/2005/8/layout/chevron1"/>
    <dgm:cxn modelId="{6C709BC6-E346-4808-BA0F-97CF3F9468DB}" type="presParOf" srcId="{86B83A20-A059-4FEF-BB2C-64EAB0E7FF87}" destId="{E6F98830-9F71-4C4E-847E-5B753A47E4E2}" srcOrd="0" destOrd="0" presId="urn:microsoft.com/office/officeart/2005/8/layout/chevron1"/>
    <dgm:cxn modelId="{E2967E8E-4829-44DF-A8D0-D4591DC20F56}" type="presParOf" srcId="{86B83A20-A059-4FEF-BB2C-64EAB0E7FF87}" destId="{9FC1035D-852E-4B30-9183-05493788BE5E}" srcOrd="1" destOrd="0" presId="urn:microsoft.com/office/officeart/2005/8/layout/chevron1"/>
    <dgm:cxn modelId="{0FAE8D13-85F2-4B95-AAAF-B54FDF9F6FB0}" type="presParOf" srcId="{86B83A20-A059-4FEF-BB2C-64EAB0E7FF87}" destId="{FE6F86F9-4FC7-438F-AC5F-CEA00CB0F611}" srcOrd="2" destOrd="0" presId="urn:microsoft.com/office/officeart/2005/8/layout/chevron1"/>
    <dgm:cxn modelId="{43915127-BF3C-4746-A6CC-8A04A438FBAD}" type="presParOf" srcId="{86B83A20-A059-4FEF-BB2C-64EAB0E7FF87}" destId="{2B0919B6-AFA3-4A01-9B51-B7D644C85C4F}" srcOrd="3" destOrd="0" presId="urn:microsoft.com/office/officeart/2005/8/layout/chevron1"/>
    <dgm:cxn modelId="{A2E821AC-09A0-43AB-8B0A-F7889DEA8902}" type="presParOf" srcId="{86B83A20-A059-4FEF-BB2C-64EAB0E7FF87}" destId="{03D5D5D6-B8AF-4799-8F90-E5A23888C8D4}" srcOrd="4" destOrd="0" presId="urn:microsoft.com/office/officeart/2005/8/layout/chevron1"/>
    <dgm:cxn modelId="{5E39EACA-068D-4B29-A9D4-39EA400B619C}" type="presParOf" srcId="{86B83A20-A059-4FEF-BB2C-64EAB0E7FF87}" destId="{A8A25816-82DF-42F7-90A2-BD5F2B53A5B0}" srcOrd="5" destOrd="0" presId="urn:microsoft.com/office/officeart/2005/8/layout/chevron1"/>
    <dgm:cxn modelId="{8531130C-7224-485A-9538-EBA68D6E740A}" type="presParOf" srcId="{86B83A20-A059-4FEF-BB2C-64EAB0E7FF87}" destId="{3B638089-224E-44FC-83D5-E372115A5DCA}" srcOrd="6" destOrd="0" presId="urn:microsoft.com/office/officeart/2005/8/layout/chevron1"/>
    <dgm:cxn modelId="{98D1CE1E-DC90-469D-9072-FA48F87EAD1E}" type="presParOf" srcId="{86B83A20-A059-4FEF-BB2C-64EAB0E7FF87}" destId="{BF1F9B3A-2B24-4AA2-A18A-232AC29A1311}" srcOrd="7" destOrd="0" presId="urn:microsoft.com/office/officeart/2005/8/layout/chevron1"/>
    <dgm:cxn modelId="{383DAF36-63FC-46AE-8F6C-84D86D017425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F0EB539E-F3C0-4324-8A6D-2D482D52E0FE}" type="presOf" srcId="{9B3C7050-0FA6-40D6-A74F-A41A40B7D823}" destId="{03D5D5D6-B8AF-4799-8F90-E5A23888C8D4}" srcOrd="0" destOrd="0" presId="urn:microsoft.com/office/officeart/2005/8/layout/chevron1"/>
    <dgm:cxn modelId="{F0AA66CA-76ED-4BED-9FC4-A9AD5B730635}" type="presOf" srcId="{91CD8E2D-3A68-4EB8-814C-BDC2467218A4}" destId="{3B638089-224E-44FC-83D5-E372115A5DCA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FA0F5A47-8599-4FD0-9450-D1F9BA937965}" type="presOf" srcId="{EE478FF5-A171-449A-871A-5362CC8EE08B}" destId="{86B83A20-A059-4FEF-BB2C-64EAB0E7FF87}" srcOrd="0" destOrd="0" presId="urn:microsoft.com/office/officeart/2005/8/layout/chevron1"/>
    <dgm:cxn modelId="{0997BA25-1E2F-411B-AA09-DB87B99E9C47}" type="presOf" srcId="{9B7B4F87-28C9-459E-B068-FB15C2069BD2}" destId="{FE6F86F9-4FC7-438F-AC5F-CEA00CB0F611}" srcOrd="0" destOrd="0" presId="urn:microsoft.com/office/officeart/2005/8/layout/chevron1"/>
    <dgm:cxn modelId="{C3EE2A1F-908F-4498-99E0-5097D52436A3}" type="presOf" srcId="{D7805BE5-3C3E-4561-83CD-C4E14C999AB2}" destId="{AE9FBC45-6875-4790-8FB1-0FA5811F60EB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55D12C65-C376-46C4-BE63-AABCD39A0D6E}" type="presOf" srcId="{63F7F671-E74A-40D4-B1D7-0537F6D43499}" destId="{E6F98830-9F71-4C4E-847E-5B753A47E4E2}" srcOrd="0" destOrd="0" presId="urn:microsoft.com/office/officeart/2005/8/layout/chevron1"/>
    <dgm:cxn modelId="{D279CB6B-F3DE-40BA-B5D7-EF47442BA552}" type="presParOf" srcId="{86B83A20-A059-4FEF-BB2C-64EAB0E7FF87}" destId="{E6F98830-9F71-4C4E-847E-5B753A47E4E2}" srcOrd="0" destOrd="0" presId="urn:microsoft.com/office/officeart/2005/8/layout/chevron1"/>
    <dgm:cxn modelId="{B6033238-88F5-42D7-9538-3C645769FCC0}" type="presParOf" srcId="{86B83A20-A059-4FEF-BB2C-64EAB0E7FF87}" destId="{9FC1035D-852E-4B30-9183-05493788BE5E}" srcOrd="1" destOrd="0" presId="urn:microsoft.com/office/officeart/2005/8/layout/chevron1"/>
    <dgm:cxn modelId="{4F0D021D-0472-43E3-97CA-F8BA4E4722F7}" type="presParOf" srcId="{86B83A20-A059-4FEF-BB2C-64EAB0E7FF87}" destId="{FE6F86F9-4FC7-438F-AC5F-CEA00CB0F611}" srcOrd="2" destOrd="0" presId="urn:microsoft.com/office/officeart/2005/8/layout/chevron1"/>
    <dgm:cxn modelId="{7DDE56DC-3EE2-4A4C-96A8-EE9CB022E1C4}" type="presParOf" srcId="{86B83A20-A059-4FEF-BB2C-64EAB0E7FF87}" destId="{2B0919B6-AFA3-4A01-9B51-B7D644C85C4F}" srcOrd="3" destOrd="0" presId="urn:microsoft.com/office/officeart/2005/8/layout/chevron1"/>
    <dgm:cxn modelId="{B6CA13D6-B5CA-46B9-8061-56EC24586A0A}" type="presParOf" srcId="{86B83A20-A059-4FEF-BB2C-64EAB0E7FF87}" destId="{03D5D5D6-B8AF-4799-8F90-E5A23888C8D4}" srcOrd="4" destOrd="0" presId="urn:microsoft.com/office/officeart/2005/8/layout/chevron1"/>
    <dgm:cxn modelId="{5926A7E2-E9F3-4B6C-B247-CBB12A78A706}" type="presParOf" srcId="{86B83A20-A059-4FEF-BB2C-64EAB0E7FF87}" destId="{A8A25816-82DF-42F7-90A2-BD5F2B53A5B0}" srcOrd="5" destOrd="0" presId="urn:microsoft.com/office/officeart/2005/8/layout/chevron1"/>
    <dgm:cxn modelId="{685F34EB-7AD1-4FEB-A44F-F7841D1C7193}" type="presParOf" srcId="{86B83A20-A059-4FEF-BB2C-64EAB0E7FF87}" destId="{3B638089-224E-44FC-83D5-E372115A5DCA}" srcOrd="6" destOrd="0" presId="urn:microsoft.com/office/officeart/2005/8/layout/chevron1"/>
    <dgm:cxn modelId="{E5C0CA13-C4EA-4B6F-82A7-427A6154BD31}" type="presParOf" srcId="{86B83A20-A059-4FEF-BB2C-64EAB0E7FF87}" destId="{BF1F9B3A-2B24-4AA2-A18A-232AC29A1311}" srcOrd="7" destOrd="0" presId="urn:microsoft.com/office/officeart/2005/8/layout/chevron1"/>
    <dgm:cxn modelId="{C862C467-1DD9-43C4-AA51-99026B612066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4FC41DA6-D56A-4FA9-9D58-DC49A255FCC1}" type="presOf" srcId="{EE478FF5-A171-449A-871A-5362CC8EE08B}" destId="{86B83A20-A059-4FEF-BB2C-64EAB0E7FF87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58960585-C2E0-43CF-9A74-AE903B24FBAA}" type="presOf" srcId="{91CD8E2D-3A68-4EB8-814C-BDC2467218A4}" destId="{3B638089-224E-44FC-83D5-E372115A5DCA}" srcOrd="0" destOrd="0" presId="urn:microsoft.com/office/officeart/2005/8/layout/chevron1"/>
    <dgm:cxn modelId="{94DDAEA0-CE08-4CDF-968D-BD0BC77A8E06}" type="presOf" srcId="{9B3C7050-0FA6-40D6-A74F-A41A40B7D823}" destId="{03D5D5D6-B8AF-4799-8F90-E5A23888C8D4}" srcOrd="0" destOrd="0" presId="urn:microsoft.com/office/officeart/2005/8/layout/chevron1"/>
    <dgm:cxn modelId="{644A3183-4633-4946-B74E-0ACAABDA3193}" type="presOf" srcId="{D7805BE5-3C3E-4561-83CD-C4E14C999AB2}" destId="{AE9FBC45-6875-4790-8FB1-0FA5811F60EB}" srcOrd="0" destOrd="0" presId="urn:microsoft.com/office/officeart/2005/8/layout/chevron1"/>
    <dgm:cxn modelId="{101EB20F-100F-45D4-B76D-37DE4396B645}" type="presOf" srcId="{63F7F671-E74A-40D4-B1D7-0537F6D43499}" destId="{E6F98830-9F71-4C4E-847E-5B753A47E4E2}" srcOrd="0" destOrd="0" presId="urn:microsoft.com/office/officeart/2005/8/layout/chevron1"/>
    <dgm:cxn modelId="{B2E904C9-D02D-4D0A-B1C7-6CDD8DF90733}" type="presOf" srcId="{9B7B4F87-28C9-459E-B068-FB15C2069BD2}" destId="{FE6F86F9-4FC7-438F-AC5F-CEA00CB0F611}" srcOrd="0" destOrd="0" presId="urn:microsoft.com/office/officeart/2005/8/layout/chevron1"/>
    <dgm:cxn modelId="{37BB2FF1-A810-41F2-8590-730DF9995CB5}" type="presParOf" srcId="{86B83A20-A059-4FEF-BB2C-64EAB0E7FF87}" destId="{E6F98830-9F71-4C4E-847E-5B753A47E4E2}" srcOrd="0" destOrd="0" presId="urn:microsoft.com/office/officeart/2005/8/layout/chevron1"/>
    <dgm:cxn modelId="{2CBA1B72-6B91-498B-8D25-99C8B26250D1}" type="presParOf" srcId="{86B83A20-A059-4FEF-BB2C-64EAB0E7FF87}" destId="{9FC1035D-852E-4B30-9183-05493788BE5E}" srcOrd="1" destOrd="0" presId="urn:microsoft.com/office/officeart/2005/8/layout/chevron1"/>
    <dgm:cxn modelId="{909D0E41-35B1-4CDC-9A9C-607EFE9B65CD}" type="presParOf" srcId="{86B83A20-A059-4FEF-BB2C-64EAB0E7FF87}" destId="{FE6F86F9-4FC7-438F-AC5F-CEA00CB0F611}" srcOrd="2" destOrd="0" presId="urn:microsoft.com/office/officeart/2005/8/layout/chevron1"/>
    <dgm:cxn modelId="{E48760A8-9E59-4CD2-9594-EE8CB9793378}" type="presParOf" srcId="{86B83A20-A059-4FEF-BB2C-64EAB0E7FF87}" destId="{2B0919B6-AFA3-4A01-9B51-B7D644C85C4F}" srcOrd="3" destOrd="0" presId="urn:microsoft.com/office/officeart/2005/8/layout/chevron1"/>
    <dgm:cxn modelId="{0BA32CB4-DC69-451D-9DC8-1D3EBC50BF77}" type="presParOf" srcId="{86B83A20-A059-4FEF-BB2C-64EAB0E7FF87}" destId="{03D5D5D6-B8AF-4799-8F90-E5A23888C8D4}" srcOrd="4" destOrd="0" presId="urn:microsoft.com/office/officeart/2005/8/layout/chevron1"/>
    <dgm:cxn modelId="{167C5CDE-049A-4122-A25B-60F0D16C76B7}" type="presParOf" srcId="{86B83A20-A059-4FEF-BB2C-64EAB0E7FF87}" destId="{A8A25816-82DF-42F7-90A2-BD5F2B53A5B0}" srcOrd="5" destOrd="0" presId="urn:microsoft.com/office/officeart/2005/8/layout/chevron1"/>
    <dgm:cxn modelId="{BA202A0D-313C-42D8-A581-9F32B93B639C}" type="presParOf" srcId="{86B83A20-A059-4FEF-BB2C-64EAB0E7FF87}" destId="{3B638089-224E-44FC-83D5-E372115A5DCA}" srcOrd="6" destOrd="0" presId="urn:microsoft.com/office/officeart/2005/8/layout/chevron1"/>
    <dgm:cxn modelId="{BAD8941C-2045-420D-8E00-70E6878307D5}" type="presParOf" srcId="{86B83A20-A059-4FEF-BB2C-64EAB0E7FF87}" destId="{BF1F9B3A-2B24-4AA2-A18A-232AC29A1311}" srcOrd="7" destOrd="0" presId="urn:microsoft.com/office/officeart/2005/8/layout/chevron1"/>
    <dgm:cxn modelId="{F22E6F29-47AA-487B-90B5-2FE23BC44261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F87E0A8D-9658-4C44-A93A-A139B6FDD823}" type="presOf" srcId="{9B7B4F87-28C9-459E-B068-FB15C2069BD2}" destId="{FE6F86F9-4FC7-438F-AC5F-CEA00CB0F611}" srcOrd="0" destOrd="0" presId="urn:microsoft.com/office/officeart/2005/8/layout/chevron1"/>
    <dgm:cxn modelId="{12E36BD0-4D92-4D63-B757-601E4AEDB48F}" type="presOf" srcId="{EE478FF5-A171-449A-871A-5362CC8EE08B}" destId="{86B83A20-A059-4FEF-BB2C-64EAB0E7FF87}" srcOrd="0" destOrd="0" presId="urn:microsoft.com/office/officeart/2005/8/layout/chevron1"/>
    <dgm:cxn modelId="{C1AB5397-B569-4643-8CA3-622DD12DC682}" type="presOf" srcId="{9B3C7050-0FA6-40D6-A74F-A41A40B7D823}" destId="{03D5D5D6-B8AF-4799-8F90-E5A23888C8D4}" srcOrd="0" destOrd="0" presId="urn:microsoft.com/office/officeart/2005/8/layout/chevron1"/>
    <dgm:cxn modelId="{D014CC30-1B81-49F6-A475-4B882139537D}" type="presOf" srcId="{91CD8E2D-3A68-4EB8-814C-BDC2467218A4}" destId="{3B638089-224E-44FC-83D5-E372115A5DCA}" srcOrd="0" destOrd="0" presId="urn:microsoft.com/office/officeart/2005/8/layout/chevron1"/>
    <dgm:cxn modelId="{B2F29998-A13E-402B-9FEF-6C4E76A87DA9}" type="presOf" srcId="{D7805BE5-3C3E-4561-83CD-C4E14C999AB2}" destId="{AE9FBC45-6875-4790-8FB1-0FA5811F60EB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E2C8C4EC-E834-476E-9CE1-AE3A3A9832F5}" type="presOf" srcId="{63F7F671-E74A-40D4-B1D7-0537F6D43499}" destId="{E6F98830-9F71-4C4E-847E-5B753A47E4E2}" srcOrd="0" destOrd="0" presId="urn:microsoft.com/office/officeart/2005/8/layout/chevron1"/>
    <dgm:cxn modelId="{7E5D8767-7E95-4EE2-A2F2-C7954C9C2975}" type="presParOf" srcId="{86B83A20-A059-4FEF-BB2C-64EAB0E7FF87}" destId="{E6F98830-9F71-4C4E-847E-5B753A47E4E2}" srcOrd="0" destOrd="0" presId="urn:microsoft.com/office/officeart/2005/8/layout/chevron1"/>
    <dgm:cxn modelId="{7230C61C-016D-4DF0-81F3-DC38A12CC858}" type="presParOf" srcId="{86B83A20-A059-4FEF-BB2C-64EAB0E7FF87}" destId="{9FC1035D-852E-4B30-9183-05493788BE5E}" srcOrd="1" destOrd="0" presId="urn:microsoft.com/office/officeart/2005/8/layout/chevron1"/>
    <dgm:cxn modelId="{D3FBD437-434B-4A16-A237-36E98237970B}" type="presParOf" srcId="{86B83A20-A059-4FEF-BB2C-64EAB0E7FF87}" destId="{FE6F86F9-4FC7-438F-AC5F-CEA00CB0F611}" srcOrd="2" destOrd="0" presId="urn:microsoft.com/office/officeart/2005/8/layout/chevron1"/>
    <dgm:cxn modelId="{C2CBCF74-931C-4510-960A-375B53CC0D69}" type="presParOf" srcId="{86B83A20-A059-4FEF-BB2C-64EAB0E7FF87}" destId="{2B0919B6-AFA3-4A01-9B51-B7D644C85C4F}" srcOrd="3" destOrd="0" presId="urn:microsoft.com/office/officeart/2005/8/layout/chevron1"/>
    <dgm:cxn modelId="{3733A81B-7030-409C-9BE5-C4EB79D25F40}" type="presParOf" srcId="{86B83A20-A059-4FEF-BB2C-64EAB0E7FF87}" destId="{03D5D5D6-B8AF-4799-8F90-E5A23888C8D4}" srcOrd="4" destOrd="0" presId="urn:microsoft.com/office/officeart/2005/8/layout/chevron1"/>
    <dgm:cxn modelId="{068D285D-73AD-4E51-B65E-08FD51B61B70}" type="presParOf" srcId="{86B83A20-A059-4FEF-BB2C-64EAB0E7FF87}" destId="{A8A25816-82DF-42F7-90A2-BD5F2B53A5B0}" srcOrd="5" destOrd="0" presId="urn:microsoft.com/office/officeart/2005/8/layout/chevron1"/>
    <dgm:cxn modelId="{EA57BD67-498B-4C1A-BAC4-3BFE85760284}" type="presParOf" srcId="{86B83A20-A059-4FEF-BB2C-64EAB0E7FF87}" destId="{3B638089-224E-44FC-83D5-E372115A5DCA}" srcOrd="6" destOrd="0" presId="urn:microsoft.com/office/officeart/2005/8/layout/chevron1"/>
    <dgm:cxn modelId="{AFC1AAF0-623E-4A5B-97C4-7409549B1CFA}" type="presParOf" srcId="{86B83A20-A059-4FEF-BB2C-64EAB0E7FF87}" destId="{BF1F9B3A-2B24-4AA2-A18A-232AC29A1311}" srcOrd="7" destOrd="0" presId="urn:microsoft.com/office/officeart/2005/8/layout/chevron1"/>
    <dgm:cxn modelId="{0D429D2D-3D97-4DE5-9091-BD7AB28490AA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905E93EC-2290-4A6E-BF2C-1EBA710D9782}" type="presOf" srcId="{63F7F671-E74A-40D4-B1D7-0537F6D43499}" destId="{E6F98830-9F71-4C4E-847E-5B753A47E4E2}" srcOrd="0" destOrd="0" presId="urn:microsoft.com/office/officeart/2005/8/layout/chevron1"/>
    <dgm:cxn modelId="{CC73878B-40DF-47C4-B106-333B0CFA04E5}" type="presOf" srcId="{EE478FF5-A171-449A-871A-5362CC8EE08B}" destId="{86B83A20-A059-4FEF-BB2C-64EAB0E7FF87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6B841A9E-0C18-41FF-B06E-46F0800D7A20}" type="presOf" srcId="{9B3C7050-0FA6-40D6-A74F-A41A40B7D823}" destId="{03D5D5D6-B8AF-4799-8F90-E5A23888C8D4}" srcOrd="0" destOrd="0" presId="urn:microsoft.com/office/officeart/2005/8/layout/chevron1"/>
    <dgm:cxn modelId="{5252E75F-8183-4795-B5F0-E6754103E45C}" type="presOf" srcId="{D7805BE5-3C3E-4561-83CD-C4E14C999AB2}" destId="{AE9FBC45-6875-4790-8FB1-0FA5811F60EB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63729BE9-DAA1-4D64-BD5F-C98B5661E269}" type="presOf" srcId="{91CD8E2D-3A68-4EB8-814C-BDC2467218A4}" destId="{3B638089-224E-44FC-83D5-E372115A5DCA}" srcOrd="0" destOrd="0" presId="urn:microsoft.com/office/officeart/2005/8/layout/chevron1"/>
    <dgm:cxn modelId="{C66E3776-5B52-46A5-88A3-8172D83B1365}" type="presOf" srcId="{9B7B4F87-28C9-459E-B068-FB15C2069BD2}" destId="{FE6F86F9-4FC7-438F-AC5F-CEA00CB0F611}" srcOrd="0" destOrd="0" presId="urn:microsoft.com/office/officeart/2005/8/layout/chevron1"/>
    <dgm:cxn modelId="{C43DE7D4-059C-4A4E-8B05-571054501D04}" type="presParOf" srcId="{86B83A20-A059-4FEF-BB2C-64EAB0E7FF87}" destId="{E6F98830-9F71-4C4E-847E-5B753A47E4E2}" srcOrd="0" destOrd="0" presId="urn:microsoft.com/office/officeart/2005/8/layout/chevron1"/>
    <dgm:cxn modelId="{6718D45D-B925-41D4-BCFF-459537C48ED3}" type="presParOf" srcId="{86B83A20-A059-4FEF-BB2C-64EAB0E7FF87}" destId="{9FC1035D-852E-4B30-9183-05493788BE5E}" srcOrd="1" destOrd="0" presId="urn:microsoft.com/office/officeart/2005/8/layout/chevron1"/>
    <dgm:cxn modelId="{351B638E-A047-441A-B879-645A84885FDE}" type="presParOf" srcId="{86B83A20-A059-4FEF-BB2C-64EAB0E7FF87}" destId="{FE6F86F9-4FC7-438F-AC5F-CEA00CB0F611}" srcOrd="2" destOrd="0" presId="urn:microsoft.com/office/officeart/2005/8/layout/chevron1"/>
    <dgm:cxn modelId="{411F55AF-0416-48B0-9198-590E5B460DB8}" type="presParOf" srcId="{86B83A20-A059-4FEF-BB2C-64EAB0E7FF87}" destId="{2B0919B6-AFA3-4A01-9B51-B7D644C85C4F}" srcOrd="3" destOrd="0" presId="urn:microsoft.com/office/officeart/2005/8/layout/chevron1"/>
    <dgm:cxn modelId="{3610E307-FC89-4554-BA3E-BA5FA6E1A803}" type="presParOf" srcId="{86B83A20-A059-4FEF-BB2C-64EAB0E7FF87}" destId="{03D5D5D6-B8AF-4799-8F90-E5A23888C8D4}" srcOrd="4" destOrd="0" presId="urn:microsoft.com/office/officeart/2005/8/layout/chevron1"/>
    <dgm:cxn modelId="{905FED0B-A760-4C05-8987-07212ADB51FB}" type="presParOf" srcId="{86B83A20-A059-4FEF-BB2C-64EAB0E7FF87}" destId="{A8A25816-82DF-42F7-90A2-BD5F2B53A5B0}" srcOrd="5" destOrd="0" presId="urn:microsoft.com/office/officeart/2005/8/layout/chevron1"/>
    <dgm:cxn modelId="{9EAED4DA-41E3-4FDE-80BD-F3664486E5C6}" type="presParOf" srcId="{86B83A20-A059-4FEF-BB2C-64EAB0E7FF87}" destId="{3B638089-224E-44FC-83D5-E372115A5DCA}" srcOrd="6" destOrd="0" presId="urn:microsoft.com/office/officeart/2005/8/layout/chevron1"/>
    <dgm:cxn modelId="{F37FD32F-7802-4BB5-A1E0-41BEF0D04599}" type="presParOf" srcId="{86B83A20-A059-4FEF-BB2C-64EAB0E7FF87}" destId="{BF1F9B3A-2B24-4AA2-A18A-232AC29A1311}" srcOrd="7" destOrd="0" presId="urn:microsoft.com/office/officeart/2005/8/layout/chevron1"/>
    <dgm:cxn modelId="{FB391C2E-0290-4319-86CF-DE515C34C469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2EB5C62A-B68D-44D8-89CA-1330B4614D7A}" type="presOf" srcId="{63F7F671-E74A-40D4-B1D7-0537F6D43499}" destId="{E6F98830-9F71-4C4E-847E-5B753A47E4E2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F3922E14-402F-466E-8D3C-CA32C8D1A0F2}" type="presOf" srcId="{91CD8E2D-3A68-4EB8-814C-BDC2467218A4}" destId="{3B638089-224E-44FC-83D5-E372115A5DCA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3CE1254C-84F3-420D-8C3D-9E7C7944C6D4}" type="presOf" srcId="{EE478FF5-A171-449A-871A-5362CC8EE08B}" destId="{86B83A20-A059-4FEF-BB2C-64EAB0E7FF87}" srcOrd="0" destOrd="0" presId="urn:microsoft.com/office/officeart/2005/8/layout/chevron1"/>
    <dgm:cxn modelId="{8514E05F-7423-4545-9093-A2E741B275E9}" type="presOf" srcId="{9B3C7050-0FA6-40D6-A74F-A41A40B7D823}" destId="{03D5D5D6-B8AF-4799-8F90-E5A23888C8D4}" srcOrd="0" destOrd="0" presId="urn:microsoft.com/office/officeart/2005/8/layout/chevron1"/>
    <dgm:cxn modelId="{1DAA7DC0-2D53-41BD-ACEB-AD95891F2260}" type="presOf" srcId="{D7805BE5-3C3E-4561-83CD-C4E14C999AB2}" destId="{AE9FBC45-6875-4790-8FB1-0FA5811F60EB}" srcOrd="0" destOrd="0" presId="urn:microsoft.com/office/officeart/2005/8/layout/chevron1"/>
    <dgm:cxn modelId="{F6AA8BF7-DBFE-49E1-8F2B-3FC04A1C0503}" type="presOf" srcId="{9B7B4F87-28C9-459E-B068-FB15C2069BD2}" destId="{FE6F86F9-4FC7-438F-AC5F-CEA00CB0F611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235E6A5A-2467-4C09-B82B-D210156EE104}" type="presParOf" srcId="{86B83A20-A059-4FEF-BB2C-64EAB0E7FF87}" destId="{E6F98830-9F71-4C4E-847E-5B753A47E4E2}" srcOrd="0" destOrd="0" presId="urn:microsoft.com/office/officeart/2005/8/layout/chevron1"/>
    <dgm:cxn modelId="{5F204D63-0943-4268-AB00-0BC72CB51A23}" type="presParOf" srcId="{86B83A20-A059-4FEF-BB2C-64EAB0E7FF87}" destId="{9FC1035D-852E-4B30-9183-05493788BE5E}" srcOrd="1" destOrd="0" presId="urn:microsoft.com/office/officeart/2005/8/layout/chevron1"/>
    <dgm:cxn modelId="{A145F923-7267-4799-9EE2-A42E2F56A07F}" type="presParOf" srcId="{86B83A20-A059-4FEF-BB2C-64EAB0E7FF87}" destId="{FE6F86F9-4FC7-438F-AC5F-CEA00CB0F611}" srcOrd="2" destOrd="0" presId="urn:microsoft.com/office/officeart/2005/8/layout/chevron1"/>
    <dgm:cxn modelId="{80383A5A-3B65-41EF-8FCF-510AE3163AC6}" type="presParOf" srcId="{86B83A20-A059-4FEF-BB2C-64EAB0E7FF87}" destId="{2B0919B6-AFA3-4A01-9B51-B7D644C85C4F}" srcOrd="3" destOrd="0" presId="urn:microsoft.com/office/officeart/2005/8/layout/chevron1"/>
    <dgm:cxn modelId="{0BB0BE26-AE4A-4A77-9942-FE68D6EE10C3}" type="presParOf" srcId="{86B83A20-A059-4FEF-BB2C-64EAB0E7FF87}" destId="{03D5D5D6-B8AF-4799-8F90-E5A23888C8D4}" srcOrd="4" destOrd="0" presId="urn:microsoft.com/office/officeart/2005/8/layout/chevron1"/>
    <dgm:cxn modelId="{DBCB3E26-6A62-4BFE-8E47-253F188187AD}" type="presParOf" srcId="{86B83A20-A059-4FEF-BB2C-64EAB0E7FF87}" destId="{A8A25816-82DF-42F7-90A2-BD5F2B53A5B0}" srcOrd="5" destOrd="0" presId="urn:microsoft.com/office/officeart/2005/8/layout/chevron1"/>
    <dgm:cxn modelId="{E09F90A7-D01A-4C6F-9B74-42D8CF59D981}" type="presParOf" srcId="{86B83A20-A059-4FEF-BB2C-64EAB0E7FF87}" destId="{3B638089-224E-44FC-83D5-E372115A5DCA}" srcOrd="6" destOrd="0" presId="urn:microsoft.com/office/officeart/2005/8/layout/chevron1"/>
    <dgm:cxn modelId="{73E617FA-83F8-49A4-84C2-20CB0F8CC245}" type="presParOf" srcId="{86B83A20-A059-4FEF-BB2C-64EAB0E7FF87}" destId="{BF1F9B3A-2B24-4AA2-A18A-232AC29A1311}" srcOrd="7" destOrd="0" presId="urn:microsoft.com/office/officeart/2005/8/layout/chevron1"/>
    <dgm:cxn modelId="{5D22C0F9-B43A-4ACF-B3E2-DD13C279E9D3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390C46FD-A839-47B7-B975-E0D2B2253983}" type="presOf" srcId="{9B7B4F87-28C9-459E-B068-FB15C2069BD2}" destId="{FE6F86F9-4FC7-438F-AC5F-CEA00CB0F611}" srcOrd="0" destOrd="0" presId="urn:microsoft.com/office/officeart/2005/8/layout/chevron1"/>
    <dgm:cxn modelId="{EE533CCE-F2C1-42C1-BD71-AC46F4C0F4D3}" type="presOf" srcId="{63F7F671-E74A-40D4-B1D7-0537F6D43499}" destId="{E6F98830-9F71-4C4E-847E-5B753A47E4E2}" srcOrd="0" destOrd="0" presId="urn:microsoft.com/office/officeart/2005/8/layout/chevron1"/>
    <dgm:cxn modelId="{4812D095-AC76-424C-9330-1DD7221F79BE}" type="presOf" srcId="{EE478FF5-A171-449A-871A-5362CC8EE08B}" destId="{86B83A20-A059-4FEF-BB2C-64EAB0E7FF87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291A6495-E279-4E66-9DEC-EEFB73B3F662}" type="presOf" srcId="{D7805BE5-3C3E-4561-83CD-C4E14C999AB2}" destId="{AE9FBC45-6875-4790-8FB1-0FA5811F60EB}" srcOrd="0" destOrd="0" presId="urn:microsoft.com/office/officeart/2005/8/layout/chevron1"/>
    <dgm:cxn modelId="{C935862B-36FD-4724-9B04-0BBF34A1AEFE}" type="presOf" srcId="{91CD8E2D-3A68-4EB8-814C-BDC2467218A4}" destId="{3B638089-224E-44FC-83D5-E372115A5DCA}" srcOrd="0" destOrd="0" presId="urn:microsoft.com/office/officeart/2005/8/layout/chevron1"/>
    <dgm:cxn modelId="{056C4888-744C-4115-BFE9-A98DAFD5FBBF}" type="presOf" srcId="{9B3C7050-0FA6-40D6-A74F-A41A40B7D823}" destId="{03D5D5D6-B8AF-4799-8F90-E5A23888C8D4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227D8A15-1090-469E-93B2-10F61B2CA358}" type="presParOf" srcId="{86B83A20-A059-4FEF-BB2C-64EAB0E7FF87}" destId="{E6F98830-9F71-4C4E-847E-5B753A47E4E2}" srcOrd="0" destOrd="0" presId="urn:microsoft.com/office/officeart/2005/8/layout/chevron1"/>
    <dgm:cxn modelId="{34024535-50EA-478D-922A-5E96BC5502CE}" type="presParOf" srcId="{86B83A20-A059-4FEF-BB2C-64EAB0E7FF87}" destId="{9FC1035D-852E-4B30-9183-05493788BE5E}" srcOrd="1" destOrd="0" presId="urn:microsoft.com/office/officeart/2005/8/layout/chevron1"/>
    <dgm:cxn modelId="{57647DB4-84D7-469E-812B-27D4DE5642BD}" type="presParOf" srcId="{86B83A20-A059-4FEF-BB2C-64EAB0E7FF87}" destId="{FE6F86F9-4FC7-438F-AC5F-CEA00CB0F611}" srcOrd="2" destOrd="0" presId="urn:microsoft.com/office/officeart/2005/8/layout/chevron1"/>
    <dgm:cxn modelId="{0A2DD4BE-69A1-425D-A6CD-50C8A4853479}" type="presParOf" srcId="{86B83A20-A059-4FEF-BB2C-64EAB0E7FF87}" destId="{2B0919B6-AFA3-4A01-9B51-B7D644C85C4F}" srcOrd="3" destOrd="0" presId="urn:microsoft.com/office/officeart/2005/8/layout/chevron1"/>
    <dgm:cxn modelId="{79D8A91B-9505-45FD-98C3-850056A84225}" type="presParOf" srcId="{86B83A20-A059-4FEF-BB2C-64EAB0E7FF87}" destId="{03D5D5D6-B8AF-4799-8F90-E5A23888C8D4}" srcOrd="4" destOrd="0" presId="urn:microsoft.com/office/officeart/2005/8/layout/chevron1"/>
    <dgm:cxn modelId="{C736C686-5B01-4DDD-A084-F4805183110E}" type="presParOf" srcId="{86B83A20-A059-4FEF-BB2C-64EAB0E7FF87}" destId="{A8A25816-82DF-42F7-90A2-BD5F2B53A5B0}" srcOrd="5" destOrd="0" presId="urn:microsoft.com/office/officeart/2005/8/layout/chevron1"/>
    <dgm:cxn modelId="{702F27F2-498F-4127-B640-FA26CD0A385D}" type="presParOf" srcId="{86B83A20-A059-4FEF-BB2C-64EAB0E7FF87}" destId="{3B638089-224E-44FC-83D5-E372115A5DCA}" srcOrd="6" destOrd="0" presId="urn:microsoft.com/office/officeart/2005/8/layout/chevron1"/>
    <dgm:cxn modelId="{039B0686-C93D-43E4-B5EE-E53E17B6210B}" type="presParOf" srcId="{86B83A20-A059-4FEF-BB2C-64EAB0E7FF87}" destId="{BF1F9B3A-2B24-4AA2-A18A-232AC29A1311}" srcOrd="7" destOrd="0" presId="urn:microsoft.com/office/officeart/2005/8/layout/chevron1"/>
    <dgm:cxn modelId="{278E3D57-9B22-4BFA-8DF5-6E8F56DF2E47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664BB9-097E-4F16-B944-C8275110EFF0}" type="presOf" srcId="{9B7B4F87-28C9-459E-B068-FB15C2069BD2}" destId="{FE6F86F9-4FC7-438F-AC5F-CEA00CB0F611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616CC8F9-A21E-4F00-9886-B18EDCE7372B}" type="presOf" srcId="{D7805BE5-3C3E-4561-83CD-C4E14C999AB2}" destId="{AE9FBC45-6875-4790-8FB1-0FA5811F60EB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3ED3196E-A367-4DDC-9B43-184349E27060}" type="presOf" srcId="{91CD8E2D-3A68-4EB8-814C-BDC2467218A4}" destId="{3B638089-224E-44FC-83D5-E372115A5DCA}" srcOrd="0" destOrd="0" presId="urn:microsoft.com/office/officeart/2005/8/layout/chevron1"/>
    <dgm:cxn modelId="{A84FB73A-7B5A-45C6-B20F-1A27404CE79A}" type="presOf" srcId="{EE478FF5-A171-449A-871A-5362CC8EE08B}" destId="{86B83A20-A059-4FEF-BB2C-64EAB0E7FF87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34E6B0C7-4B0F-40B1-B17B-0196B36E353E}" type="presOf" srcId="{9B3C7050-0FA6-40D6-A74F-A41A40B7D823}" destId="{03D5D5D6-B8AF-4799-8F90-E5A23888C8D4}" srcOrd="0" destOrd="0" presId="urn:microsoft.com/office/officeart/2005/8/layout/chevron1"/>
    <dgm:cxn modelId="{AE56F1B5-FAE8-4638-AC38-B38DCC6E4EAE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A2D9D089-95AB-4CDB-A3A9-9CF4AFED24AE}" type="presParOf" srcId="{86B83A20-A059-4FEF-BB2C-64EAB0E7FF87}" destId="{E6F98830-9F71-4C4E-847E-5B753A47E4E2}" srcOrd="0" destOrd="0" presId="urn:microsoft.com/office/officeart/2005/8/layout/chevron1"/>
    <dgm:cxn modelId="{6885441B-D897-40F5-9B15-D05AEAC60607}" type="presParOf" srcId="{86B83A20-A059-4FEF-BB2C-64EAB0E7FF87}" destId="{9FC1035D-852E-4B30-9183-05493788BE5E}" srcOrd="1" destOrd="0" presId="urn:microsoft.com/office/officeart/2005/8/layout/chevron1"/>
    <dgm:cxn modelId="{535288E8-0630-48A2-A3E3-C66642AA6776}" type="presParOf" srcId="{86B83A20-A059-4FEF-BB2C-64EAB0E7FF87}" destId="{FE6F86F9-4FC7-438F-AC5F-CEA00CB0F611}" srcOrd="2" destOrd="0" presId="urn:microsoft.com/office/officeart/2005/8/layout/chevron1"/>
    <dgm:cxn modelId="{BA3C5768-5A3F-4C0B-B9DB-0FEAB89CC7A3}" type="presParOf" srcId="{86B83A20-A059-4FEF-BB2C-64EAB0E7FF87}" destId="{2B0919B6-AFA3-4A01-9B51-B7D644C85C4F}" srcOrd="3" destOrd="0" presId="urn:microsoft.com/office/officeart/2005/8/layout/chevron1"/>
    <dgm:cxn modelId="{514C21FE-B9C4-4EF9-A70F-43567DECA109}" type="presParOf" srcId="{86B83A20-A059-4FEF-BB2C-64EAB0E7FF87}" destId="{03D5D5D6-B8AF-4799-8F90-E5A23888C8D4}" srcOrd="4" destOrd="0" presId="urn:microsoft.com/office/officeart/2005/8/layout/chevron1"/>
    <dgm:cxn modelId="{04F7F459-4157-455B-98C8-3CED5BEF18C0}" type="presParOf" srcId="{86B83A20-A059-4FEF-BB2C-64EAB0E7FF87}" destId="{A8A25816-82DF-42F7-90A2-BD5F2B53A5B0}" srcOrd="5" destOrd="0" presId="urn:microsoft.com/office/officeart/2005/8/layout/chevron1"/>
    <dgm:cxn modelId="{5ED18EDE-E64B-4D39-9C7B-D5434940F784}" type="presParOf" srcId="{86B83A20-A059-4FEF-BB2C-64EAB0E7FF87}" destId="{3B638089-224E-44FC-83D5-E372115A5DCA}" srcOrd="6" destOrd="0" presId="urn:microsoft.com/office/officeart/2005/8/layout/chevron1"/>
    <dgm:cxn modelId="{D4B1D7B6-5921-4DF8-B9A0-27ED969BA3E0}" type="presParOf" srcId="{86B83A20-A059-4FEF-BB2C-64EAB0E7FF87}" destId="{BF1F9B3A-2B24-4AA2-A18A-232AC29A1311}" srcOrd="7" destOrd="0" presId="urn:microsoft.com/office/officeart/2005/8/layout/chevron1"/>
    <dgm:cxn modelId="{2567646F-111F-49D7-828D-EEE85594B375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BCC96AD8-72D6-4EC7-82C4-373479BEC467}" type="presOf" srcId="{9B7B4F87-28C9-459E-B068-FB15C2069BD2}" destId="{FE6F86F9-4FC7-438F-AC5F-CEA00CB0F611}" srcOrd="0" destOrd="0" presId="urn:microsoft.com/office/officeart/2005/8/layout/chevron1"/>
    <dgm:cxn modelId="{DFED30B8-1164-4681-AB19-CA7317BFC6E0}" type="presOf" srcId="{9B3C7050-0FA6-40D6-A74F-A41A40B7D823}" destId="{03D5D5D6-B8AF-4799-8F90-E5A23888C8D4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C64C002E-F624-4B61-8376-2E801D3E40A4}" type="presOf" srcId="{EE478FF5-A171-449A-871A-5362CC8EE08B}" destId="{86B83A20-A059-4FEF-BB2C-64EAB0E7FF87}" srcOrd="0" destOrd="0" presId="urn:microsoft.com/office/officeart/2005/8/layout/chevron1"/>
    <dgm:cxn modelId="{CE651F57-A1EA-44D1-8A00-501523AF4ABE}" type="presOf" srcId="{91CD8E2D-3A68-4EB8-814C-BDC2467218A4}" destId="{3B638089-224E-44FC-83D5-E372115A5DCA}" srcOrd="0" destOrd="0" presId="urn:microsoft.com/office/officeart/2005/8/layout/chevron1"/>
    <dgm:cxn modelId="{A0D93153-1532-4EFD-A7C3-E1D2BEB31047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69EC523E-1816-4222-8206-0981973667D8}" type="presOf" srcId="{D7805BE5-3C3E-4561-83CD-C4E14C999AB2}" destId="{AE9FBC45-6875-4790-8FB1-0FA5811F60EB}" srcOrd="0" destOrd="0" presId="urn:microsoft.com/office/officeart/2005/8/layout/chevron1"/>
    <dgm:cxn modelId="{DD323728-68A0-4ECF-938E-AE84B6235CAF}" type="presParOf" srcId="{86B83A20-A059-4FEF-BB2C-64EAB0E7FF87}" destId="{E6F98830-9F71-4C4E-847E-5B753A47E4E2}" srcOrd="0" destOrd="0" presId="urn:microsoft.com/office/officeart/2005/8/layout/chevron1"/>
    <dgm:cxn modelId="{CDA46FCB-7C8A-428B-8FD1-D5A43B238168}" type="presParOf" srcId="{86B83A20-A059-4FEF-BB2C-64EAB0E7FF87}" destId="{9FC1035D-852E-4B30-9183-05493788BE5E}" srcOrd="1" destOrd="0" presId="urn:microsoft.com/office/officeart/2005/8/layout/chevron1"/>
    <dgm:cxn modelId="{02432C45-DFB6-43D5-B6AE-DE944BE86F65}" type="presParOf" srcId="{86B83A20-A059-4FEF-BB2C-64EAB0E7FF87}" destId="{FE6F86F9-4FC7-438F-AC5F-CEA00CB0F611}" srcOrd="2" destOrd="0" presId="urn:microsoft.com/office/officeart/2005/8/layout/chevron1"/>
    <dgm:cxn modelId="{F786501F-0999-47C4-80CC-68A6662C00A8}" type="presParOf" srcId="{86B83A20-A059-4FEF-BB2C-64EAB0E7FF87}" destId="{2B0919B6-AFA3-4A01-9B51-B7D644C85C4F}" srcOrd="3" destOrd="0" presId="urn:microsoft.com/office/officeart/2005/8/layout/chevron1"/>
    <dgm:cxn modelId="{233D4759-CE30-4F56-87CA-CCE60BB2B595}" type="presParOf" srcId="{86B83A20-A059-4FEF-BB2C-64EAB0E7FF87}" destId="{03D5D5D6-B8AF-4799-8F90-E5A23888C8D4}" srcOrd="4" destOrd="0" presId="urn:microsoft.com/office/officeart/2005/8/layout/chevron1"/>
    <dgm:cxn modelId="{154D5AC4-0152-419B-A296-21D66C36A902}" type="presParOf" srcId="{86B83A20-A059-4FEF-BB2C-64EAB0E7FF87}" destId="{A8A25816-82DF-42F7-90A2-BD5F2B53A5B0}" srcOrd="5" destOrd="0" presId="urn:microsoft.com/office/officeart/2005/8/layout/chevron1"/>
    <dgm:cxn modelId="{619E649C-302F-424C-9574-B8A08D259AF7}" type="presParOf" srcId="{86B83A20-A059-4FEF-BB2C-64EAB0E7FF87}" destId="{3B638089-224E-44FC-83D5-E372115A5DCA}" srcOrd="6" destOrd="0" presId="urn:microsoft.com/office/officeart/2005/8/layout/chevron1"/>
    <dgm:cxn modelId="{616A4429-26B5-4543-97FB-017BDB0E7340}" type="presParOf" srcId="{86B83A20-A059-4FEF-BB2C-64EAB0E7FF87}" destId="{BF1F9B3A-2B24-4AA2-A18A-232AC29A1311}" srcOrd="7" destOrd="0" presId="urn:microsoft.com/office/officeart/2005/8/layout/chevron1"/>
    <dgm:cxn modelId="{BEC5A77B-7FF7-4B8D-BE1E-15D83A5C7090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A44FC9-79D3-47A9-80C7-B0F2E42AC790}" type="presOf" srcId="{D7805BE5-3C3E-4561-83CD-C4E14C999AB2}" destId="{AE9FBC45-6875-4790-8FB1-0FA5811F60EB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82DB5CF7-432B-4451-A1D4-C1C3D6CF83C6}" type="presOf" srcId="{91CD8E2D-3A68-4EB8-814C-BDC2467218A4}" destId="{3B638089-224E-44FC-83D5-E372115A5DCA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3BD84EED-91D6-4A56-BBE4-2FDFE223BCA0}" type="presOf" srcId="{9B3C7050-0FA6-40D6-A74F-A41A40B7D823}" destId="{03D5D5D6-B8AF-4799-8F90-E5A23888C8D4}" srcOrd="0" destOrd="0" presId="urn:microsoft.com/office/officeart/2005/8/layout/chevron1"/>
    <dgm:cxn modelId="{686A5E50-43AA-428D-A402-CBFE5B1FB413}" type="presOf" srcId="{EE478FF5-A171-449A-871A-5362CC8EE08B}" destId="{86B83A20-A059-4FEF-BB2C-64EAB0E7FF87}" srcOrd="0" destOrd="0" presId="urn:microsoft.com/office/officeart/2005/8/layout/chevron1"/>
    <dgm:cxn modelId="{3E269311-E764-4C78-B257-378866EC9670}" type="presOf" srcId="{9B7B4F87-28C9-459E-B068-FB15C2069BD2}" destId="{FE6F86F9-4FC7-438F-AC5F-CEA00CB0F611}" srcOrd="0" destOrd="0" presId="urn:microsoft.com/office/officeart/2005/8/layout/chevron1"/>
    <dgm:cxn modelId="{85431D0A-2D8D-465B-92A6-2CBED001F39D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387425C0-4C85-4D78-A2CA-1B85B887C6F0}" type="presParOf" srcId="{86B83A20-A059-4FEF-BB2C-64EAB0E7FF87}" destId="{E6F98830-9F71-4C4E-847E-5B753A47E4E2}" srcOrd="0" destOrd="0" presId="urn:microsoft.com/office/officeart/2005/8/layout/chevron1"/>
    <dgm:cxn modelId="{3AF551DC-7E61-40CD-8C8E-D8610E0A2C97}" type="presParOf" srcId="{86B83A20-A059-4FEF-BB2C-64EAB0E7FF87}" destId="{9FC1035D-852E-4B30-9183-05493788BE5E}" srcOrd="1" destOrd="0" presId="urn:microsoft.com/office/officeart/2005/8/layout/chevron1"/>
    <dgm:cxn modelId="{CDBB734E-15E3-4B24-9A84-46CBC7CC9D9D}" type="presParOf" srcId="{86B83A20-A059-4FEF-BB2C-64EAB0E7FF87}" destId="{FE6F86F9-4FC7-438F-AC5F-CEA00CB0F611}" srcOrd="2" destOrd="0" presId="urn:microsoft.com/office/officeart/2005/8/layout/chevron1"/>
    <dgm:cxn modelId="{9C395A4A-E578-47EF-861A-AE22A44B5110}" type="presParOf" srcId="{86B83A20-A059-4FEF-BB2C-64EAB0E7FF87}" destId="{2B0919B6-AFA3-4A01-9B51-B7D644C85C4F}" srcOrd="3" destOrd="0" presId="urn:microsoft.com/office/officeart/2005/8/layout/chevron1"/>
    <dgm:cxn modelId="{C7137A91-52D3-4558-9174-58AD20BDAD12}" type="presParOf" srcId="{86B83A20-A059-4FEF-BB2C-64EAB0E7FF87}" destId="{03D5D5D6-B8AF-4799-8F90-E5A23888C8D4}" srcOrd="4" destOrd="0" presId="urn:microsoft.com/office/officeart/2005/8/layout/chevron1"/>
    <dgm:cxn modelId="{608E6D6A-7DE5-47E3-A2C1-C21AF0BB122E}" type="presParOf" srcId="{86B83A20-A059-4FEF-BB2C-64EAB0E7FF87}" destId="{A8A25816-82DF-42F7-90A2-BD5F2B53A5B0}" srcOrd="5" destOrd="0" presId="urn:microsoft.com/office/officeart/2005/8/layout/chevron1"/>
    <dgm:cxn modelId="{1B25C942-0728-4B50-87B5-1075ACBE03C4}" type="presParOf" srcId="{86B83A20-A059-4FEF-BB2C-64EAB0E7FF87}" destId="{3B638089-224E-44FC-83D5-E372115A5DCA}" srcOrd="6" destOrd="0" presId="urn:microsoft.com/office/officeart/2005/8/layout/chevron1"/>
    <dgm:cxn modelId="{D389B62F-526D-48A2-82D9-40E866B64DF6}" type="presParOf" srcId="{86B83A20-A059-4FEF-BB2C-64EAB0E7FF87}" destId="{BF1F9B3A-2B24-4AA2-A18A-232AC29A1311}" srcOrd="7" destOrd="0" presId="urn:microsoft.com/office/officeart/2005/8/layout/chevron1"/>
    <dgm:cxn modelId="{AFBD2EC3-E964-454D-97A0-279E10CF2C29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1DFB27A9-3BD5-4EAE-A2BA-66A77679D87D}" type="presOf" srcId="{91CD8E2D-3A68-4EB8-814C-BDC2467218A4}" destId="{3B638089-224E-44FC-83D5-E372115A5DCA}" srcOrd="0" destOrd="0" presId="urn:microsoft.com/office/officeart/2005/8/layout/chevron1"/>
    <dgm:cxn modelId="{DB1352D5-9000-47AB-AD42-9256B3EAD5DF}" type="presOf" srcId="{9B3C7050-0FA6-40D6-A74F-A41A40B7D823}" destId="{03D5D5D6-B8AF-4799-8F90-E5A23888C8D4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AC20D3B3-2B6F-413C-AA36-68C11C93A457}" type="presOf" srcId="{EE478FF5-A171-449A-871A-5362CC8EE08B}" destId="{86B83A20-A059-4FEF-BB2C-64EAB0E7FF87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061F1D39-EA49-403F-97A2-F70DDDC78FB7}" type="presOf" srcId="{9B7B4F87-28C9-459E-B068-FB15C2069BD2}" destId="{FE6F86F9-4FC7-438F-AC5F-CEA00CB0F611}" srcOrd="0" destOrd="0" presId="urn:microsoft.com/office/officeart/2005/8/layout/chevron1"/>
    <dgm:cxn modelId="{31A1E36D-FA9C-40D8-B972-495C13FDE6F3}" type="presOf" srcId="{D7805BE5-3C3E-4561-83CD-C4E14C999AB2}" destId="{AE9FBC45-6875-4790-8FB1-0FA5811F60EB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22A73B67-704C-4CC2-9A53-FC81C53778BE}" type="presOf" srcId="{63F7F671-E74A-40D4-B1D7-0537F6D43499}" destId="{E6F98830-9F71-4C4E-847E-5B753A47E4E2}" srcOrd="0" destOrd="0" presId="urn:microsoft.com/office/officeart/2005/8/layout/chevron1"/>
    <dgm:cxn modelId="{5A0ED56F-A928-4601-BF6E-D697555451E9}" type="presParOf" srcId="{86B83A20-A059-4FEF-BB2C-64EAB0E7FF87}" destId="{E6F98830-9F71-4C4E-847E-5B753A47E4E2}" srcOrd="0" destOrd="0" presId="urn:microsoft.com/office/officeart/2005/8/layout/chevron1"/>
    <dgm:cxn modelId="{FD406D45-1A94-4A87-B7B6-50C767EFAF77}" type="presParOf" srcId="{86B83A20-A059-4FEF-BB2C-64EAB0E7FF87}" destId="{9FC1035D-852E-4B30-9183-05493788BE5E}" srcOrd="1" destOrd="0" presId="urn:microsoft.com/office/officeart/2005/8/layout/chevron1"/>
    <dgm:cxn modelId="{9DBE13F6-6FB7-4EFF-9429-BBAF8549F8FA}" type="presParOf" srcId="{86B83A20-A059-4FEF-BB2C-64EAB0E7FF87}" destId="{FE6F86F9-4FC7-438F-AC5F-CEA00CB0F611}" srcOrd="2" destOrd="0" presId="urn:microsoft.com/office/officeart/2005/8/layout/chevron1"/>
    <dgm:cxn modelId="{EB9C8404-4BBC-4845-B1B1-33ACE87F470E}" type="presParOf" srcId="{86B83A20-A059-4FEF-BB2C-64EAB0E7FF87}" destId="{2B0919B6-AFA3-4A01-9B51-B7D644C85C4F}" srcOrd="3" destOrd="0" presId="urn:microsoft.com/office/officeart/2005/8/layout/chevron1"/>
    <dgm:cxn modelId="{2FBCA9F4-08A7-451B-8165-D3DE68031ED6}" type="presParOf" srcId="{86B83A20-A059-4FEF-BB2C-64EAB0E7FF87}" destId="{03D5D5D6-B8AF-4799-8F90-E5A23888C8D4}" srcOrd="4" destOrd="0" presId="urn:microsoft.com/office/officeart/2005/8/layout/chevron1"/>
    <dgm:cxn modelId="{70151DB7-DEDB-45E7-A754-236C335D0244}" type="presParOf" srcId="{86B83A20-A059-4FEF-BB2C-64EAB0E7FF87}" destId="{A8A25816-82DF-42F7-90A2-BD5F2B53A5B0}" srcOrd="5" destOrd="0" presId="urn:microsoft.com/office/officeart/2005/8/layout/chevron1"/>
    <dgm:cxn modelId="{08B9CA30-2E50-450F-A1CD-FABA115CA508}" type="presParOf" srcId="{86B83A20-A059-4FEF-BB2C-64EAB0E7FF87}" destId="{3B638089-224E-44FC-83D5-E372115A5DCA}" srcOrd="6" destOrd="0" presId="urn:microsoft.com/office/officeart/2005/8/layout/chevron1"/>
    <dgm:cxn modelId="{9D9D786C-AB67-44BA-A982-62C946B5CE5C}" type="presParOf" srcId="{86B83A20-A059-4FEF-BB2C-64EAB0E7FF87}" destId="{BF1F9B3A-2B24-4AA2-A18A-232AC29A1311}" srcOrd="7" destOrd="0" presId="urn:microsoft.com/office/officeart/2005/8/layout/chevron1"/>
    <dgm:cxn modelId="{EFF93021-08E1-4070-8670-04AF953C5F3D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2ED74EE-800E-43DA-B8F6-761878D21794}" type="presOf" srcId="{EE478FF5-A171-449A-871A-5362CC8EE08B}" destId="{86B83A20-A059-4FEF-BB2C-64EAB0E7FF87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FEF14D47-6EA4-4F08-A790-4F3C726C6E04}" type="presOf" srcId="{63F7F671-E74A-40D4-B1D7-0537F6D43499}" destId="{E6F98830-9F71-4C4E-847E-5B753A47E4E2}" srcOrd="0" destOrd="0" presId="urn:microsoft.com/office/officeart/2005/8/layout/chevron1"/>
    <dgm:cxn modelId="{381A4125-E047-4C00-B829-5EEB496FD3B8}" type="presOf" srcId="{D7805BE5-3C3E-4561-83CD-C4E14C999AB2}" destId="{AE9FBC45-6875-4790-8FB1-0FA5811F60EB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1A253159-BB3F-44B7-9ECD-80DF97BAB4B0}" type="presOf" srcId="{9B7B4F87-28C9-459E-B068-FB15C2069BD2}" destId="{FE6F86F9-4FC7-438F-AC5F-CEA00CB0F611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B25FBB4-416E-49EA-8500-370C75C823E0}" type="presOf" srcId="{91CD8E2D-3A68-4EB8-814C-BDC2467218A4}" destId="{3B638089-224E-44FC-83D5-E372115A5DCA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D0D5D21F-B258-41AF-83A9-FD2FD3B4D0D4}" type="presOf" srcId="{9B3C7050-0FA6-40D6-A74F-A41A40B7D823}" destId="{03D5D5D6-B8AF-4799-8F90-E5A23888C8D4}" srcOrd="0" destOrd="0" presId="urn:microsoft.com/office/officeart/2005/8/layout/chevron1"/>
    <dgm:cxn modelId="{9EC56E34-2FD0-46B5-A214-3C1B60F00E62}" type="presParOf" srcId="{86B83A20-A059-4FEF-BB2C-64EAB0E7FF87}" destId="{E6F98830-9F71-4C4E-847E-5B753A47E4E2}" srcOrd="0" destOrd="0" presId="urn:microsoft.com/office/officeart/2005/8/layout/chevron1"/>
    <dgm:cxn modelId="{04BEA5E8-2C4E-42F6-8DFF-86010D81A341}" type="presParOf" srcId="{86B83A20-A059-4FEF-BB2C-64EAB0E7FF87}" destId="{9FC1035D-852E-4B30-9183-05493788BE5E}" srcOrd="1" destOrd="0" presId="urn:microsoft.com/office/officeart/2005/8/layout/chevron1"/>
    <dgm:cxn modelId="{DCE807E7-D2B9-4E1E-B1E2-77799CFBAB2D}" type="presParOf" srcId="{86B83A20-A059-4FEF-BB2C-64EAB0E7FF87}" destId="{FE6F86F9-4FC7-438F-AC5F-CEA00CB0F611}" srcOrd="2" destOrd="0" presId="urn:microsoft.com/office/officeart/2005/8/layout/chevron1"/>
    <dgm:cxn modelId="{82E66AB9-5F9A-4036-AF0A-DC2A249F9DD6}" type="presParOf" srcId="{86B83A20-A059-4FEF-BB2C-64EAB0E7FF87}" destId="{2B0919B6-AFA3-4A01-9B51-B7D644C85C4F}" srcOrd="3" destOrd="0" presId="urn:microsoft.com/office/officeart/2005/8/layout/chevron1"/>
    <dgm:cxn modelId="{F2E34E90-6F42-47BA-AAC3-33190FE12C79}" type="presParOf" srcId="{86B83A20-A059-4FEF-BB2C-64EAB0E7FF87}" destId="{03D5D5D6-B8AF-4799-8F90-E5A23888C8D4}" srcOrd="4" destOrd="0" presId="urn:microsoft.com/office/officeart/2005/8/layout/chevron1"/>
    <dgm:cxn modelId="{B8956D69-2C95-4F73-BFA9-D540D369BD36}" type="presParOf" srcId="{86B83A20-A059-4FEF-BB2C-64EAB0E7FF87}" destId="{A8A25816-82DF-42F7-90A2-BD5F2B53A5B0}" srcOrd="5" destOrd="0" presId="urn:microsoft.com/office/officeart/2005/8/layout/chevron1"/>
    <dgm:cxn modelId="{7A62430A-E461-4546-9AE7-BE66812CF667}" type="presParOf" srcId="{86B83A20-A059-4FEF-BB2C-64EAB0E7FF87}" destId="{3B638089-224E-44FC-83D5-E372115A5DCA}" srcOrd="6" destOrd="0" presId="urn:microsoft.com/office/officeart/2005/8/layout/chevron1"/>
    <dgm:cxn modelId="{86683512-7C39-48A8-820B-E15F8568176B}" type="presParOf" srcId="{86B83A20-A059-4FEF-BB2C-64EAB0E7FF87}" destId="{BF1F9B3A-2B24-4AA2-A18A-232AC29A1311}" srcOrd="7" destOrd="0" presId="urn:microsoft.com/office/officeart/2005/8/layout/chevron1"/>
    <dgm:cxn modelId="{6382EE9F-7859-43F1-86FE-4855EEA16315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20D1C276-2EC7-4268-B02B-BCDFE402DA54}" type="presOf" srcId="{91CD8E2D-3A68-4EB8-814C-BDC2467218A4}" destId="{3B638089-224E-44FC-83D5-E372115A5DCA}" srcOrd="0" destOrd="0" presId="urn:microsoft.com/office/officeart/2005/8/layout/chevron1"/>
    <dgm:cxn modelId="{B2964CD4-543A-4EF1-9169-C928D3E5E80D}" type="presOf" srcId="{9B7B4F87-28C9-459E-B068-FB15C2069BD2}" destId="{FE6F86F9-4FC7-438F-AC5F-CEA00CB0F611}" srcOrd="0" destOrd="0" presId="urn:microsoft.com/office/officeart/2005/8/layout/chevron1"/>
    <dgm:cxn modelId="{A5B18D2E-FDF0-45E9-B3D9-8B09E221E00F}" type="presOf" srcId="{63F7F671-E74A-40D4-B1D7-0537F6D43499}" destId="{E6F98830-9F71-4C4E-847E-5B753A47E4E2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F2402FD-BC0B-4255-BF37-503E7F961D26}" type="presOf" srcId="{D7805BE5-3C3E-4561-83CD-C4E14C999AB2}" destId="{AE9FBC45-6875-4790-8FB1-0FA5811F60EB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3F853823-92AC-415D-8CC2-86793873A988}" type="presOf" srcId="{EE478FF5-A171-449A-871A-5362CC8EE08B}" destId="{86B83A20-A059-4FEF-BB2C-64EAB0E7FF87}" srcOrd="0" destOrd="0" presId="urn:microsoft.com/office/officeart/2005/8/layout/chevron1"/>
    <dgm:cxn modelId="{4D20CEA3-31A5-4C44-9410-3E7C369CD70D}" type="presOf" srcId="{9B3C7050-0FA6-40D6-A74F-A41A40B7D823}" destId="{03D5D5D6-B8AF-4799-8F90-E5A23888C8D4}" srcOrd="0" destOrd="0" presId="urn:microsoft.com/office/officeart/2005/8/layout/chevron1"/>
    <dgm:cxn modelId="{9AE933B3-A28A-4156-8957-17ADC5F40EEA}" type="presParOf" srcId="{86B83A20-A059-4FEF-BB2C-64EAB0E7FF87}" destId="{E6F98830-9F71-4C4E-847E-5B753A47E4E2}" srcOrd="0" destOrd="0" presId="urn:microsoft.com/office/officeart/2005/8/layout/chevron1"/>
    <dgm:cxn modelId="{3E10F420-6C8F-4BE5-AAA5-BB811FB252F4}" type="presParOf" srcId="{86B83A20-A059-4FEF-BB2C-64EAB0E7FF87}" destId="{9FC1035D-852E-4B30-9183-05493788BE5E}" srcOrd="1" destOrd="0" presId="urn:microsoft.com/office/officeart/2005/8/layout/chevron1"/>
    <dgm:cxn modelId="{D2FF99FD-1F52-4FCB-8C92-69C612CFF973}" type="presParOf" srcId="{86B83A20-A059-4FEF-BB2C-64EAB0E7FF87}" destId="{FE6F86F9-4FC7-438F-AC5F-CEA00CB0F611}" srcOrd="2" destOrd="0" presId="urn:microsoft.com/office/officeart/2005/8/layout/chevron1"/>
    <dgm:cxn modelId="{01EB2449-9AE8-4ECC-92FF-50F00357B200}" type="presParOf" srcId="{86B83A20-A059-4FEF-BB2C-64EAB0E7FF87}" destId="{2B0919B6-AFA3-4A01-9B51-B7D644C85C4F}" srcOrd="3" destOrd="0" presId="urn:microsoft.com/office/officeart/2005/8/layout/chevron1"/>
    <dgm:cxn modelId="{7145E8BE-DC9B-46E4-8447-FB2A194075BB}" type="presParOf" srcId="{86B83A20-A059-4FEF-BB2C-64EAB0E7FF87}" destId="{03D5D5D6-B8AF-4799-8F90-E5A23888C8D4}" srcOrd="4" destOrd="0" presId="urn:microsoft.com/office/officeart/2005/8/layout/chevron1"/>
    <dgm:cxn modelId="{7A494BF0-61BA-4E5F-A08B-3D39522AF79C}" type="presParOf" srcId="{86B83A20-A059-4FEF-BB2C-64EAB0E7FF87}" destId="{A8A25816-82DF-42F7-90A2-BD5F2B53A5B0}" srcOrd="5" destOrd="0" presId="urn:microsoft.com/office/officeart/2005/8/layout/chevron1"/>
    <dgm:cxn modelId="{65731932-CC2D-4B44-805F-9432FBA635F2}" type="presParOf" srcId="{86B83A20-A059-4FEF-BB2C-64EAB0E7FF87}" destId="{3B638089-224E-44FC-83D5-E372115A5DCA}" srcOrd="6" destOrd="0" presId="urn:microsoft.com/office/officeart/2005/8/layout/chevron1"/>
    <dgm:cxn modelId="{834FCAC5-9162-455F-9963-30D2652C4B20}" type="presParOf" srcId="{86B83A20-A059-4FEF-BB2C-64EAB0E7FF87}" destId="{BF1F9B3A-2B24-4AA2-A18A-232AC29A1311}" srcOrd="7" destOrd="0" presId="urn:microsoft.com/office/officeart/2005/8/layout/chevron1"/>
    <dgm:cxn modelId="{71CCD9F1-11F3-4A49-947D-6A1CCCDA359B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9B0A55-9C25-4BD9-AEA1-738E7A1BD830}" type="presOf" srcId="{EE478FF5-A171-449A-871A-5362CC8EE08B}" destId="{86B83A20-A059-4FEF-BB2C-64EAB0E7FF87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54734785-5B6D-4D8D-A127-2872643E1575}" type="presOf" srcId="{9B7B4F87-28C9-459E-B068-FB15C2069BD2}" destId="{FE6F86F9-4FC7-438F-AC5F-CEA00CB0F611}" srcOrd="0" destOrd="0" presId="urn:microsoft.com/office/officeart/2005/8/layout/chevron1"/>
    <dgm:cxn modelId="{DE360B87-75FF-47E6-A78A-C4D4F9355FA4}" type="presOf" srcId="{9B3C7050-0FA6-40D6-A74F-A41A40B7D823}" destId="{03D5D5D6-B8AF-4799-8F90-E5A23888C8D4}" srcOrd="0" destOrd="0" presId="urn:microsoft.com/office/officeart/2005/8/layout/chevron1"/>
    <dgm:cxn modelId="{9AAC0FA0-E2DC-461D-9901-B4D3356AF067}" type="presOf" srcId="{91CD8E2D-3A68-4EB8-814C-BDC2467218A4}" destId="{3B638089-224E-44FC-83D5-E372115A5DCA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822AC1EF-1D0B-44CF-8771-67B82294C11E}" type="presOf" srcId="{D7805BE5-3C3E-4561-83CD-C4E14C999AB2}" destId="{AE9FBC45-6875-4790-8FB1-0FA5811F60EB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CC747D17-F067-4AD6-8E03-A884E4784889}" type="presOf" srcId="{63F7F671-E74A-40D4-B1D7-0537F6D43499}" destId="{E6F98830-9F71-4C4E-847E-5B753A47E4E2}" srcOrd="0" destOrd="0" presId="urn:microsoft.com/office/officeart/2005/8/layout/chevron1"/>
    <dgm:cxn modelId="{B2B470FE-BF4F-4E6C-80CF-B0C1F19D310A}" type="presParOf" srcId="{86B83A20-A059-4FEF-BB2C-64EAB0E7FF87}" destId="{E6F98830-9F71-4C4E-847E-5B753A47E4E2}" srcOrd="0" destOrd="0" presId="urn:microsoft.com/office/officeart/2005/8/layout/chevron1"/>
    <dgm:cxn modelId="{2C06646A-10B3-48D0-BCBC-33497A87E519}" type="presParOf" srcId="{86B83A20-A059-4FEF-BB2C-64EAB0E7FF87}" destId="{9FC1035D-852E-4B30-9183-05493788BE5E}" srcOrd="1" destOrd="0" presId="urn:microsoft.com/office/officeart/2005/8/layout/chevron1"/>
    <dgm:cxn modelId="{95248404-4098-4767-B14C-08070AD22E46}" type="presParOf" srcId="{86B83A20-A059-4FEF-BB2C-64EAB0E7FF87}" destId="{FE6F86F9-4FC7-438F-AC5F-CEA00CB0F611}" srcOrd="2" destOrd="0" presId="urn:microsoft.com/office/officeart/2005/8/layout/chevron1"/>
    <dgm:cxn modelId="{BA1DC26F-D94E-4E9D-9E77-2D098ADBA66A}" type="presParOf" srcId="{86B83A20-A059-4FEF-BB2C-64EAB0E7FF87}" destId="{2B0919B6-AFA3-4A01-9B51-B7D644C85C4F}" srcOrd="3" destOrd="0" presId="urn:microsoft.com/office/officeart/2005/8/layout/chevron1"/>
    <dgm:cxn modelId="{3E98E0BF-58A4-43CF-9A79-6DB2DE50C6B8}" type="presParOf" srcId="{86B83A20-A059-4FEF-BB2C-64EAB0E7FF87}" destId="{03D5D5D6-B8AF-4799-8F90-E5A23888C8D4}" srcOrd="4" destOrd="0" presId="urn:microsoft.com/office/officeart/2005/8/layout/chevron1"/>
    <dgm:cxn modelId="{13555BA1-B5FA-42C9-B024-8B658BE53EB8}" type="presParOf" srcId="{86B83A20-A059-4FEF-BB2C-64EAB0E7FF87}" destId="{A8A25816-82DF-42F7-90A2-BD5F2B53A5B0}" srcOrd="5" destOrd="0" presId="urn:microsoft.com/office/officeart/2005/8/layout/chevron1"/>
    <dgm:cxn modelId="{1B5ED59C-054F-4C6C-804A-06C13B470EC3}" type="presParOf" srcId="{86B83A20-A059-4FEF-BB2C-64EAB0E7FF87}" destId="{3B638089-224E-44FC-83D5-E372115A5DCA}" srcOrd="6" destOrd="0" presId="urn:microsoft.com/office/officeart/2005/8/layout/chevron1"/>
    <dgm:cxn modelId="{C4AA9D8F-38D9-4458-B3BF-9FB5A0DB9F37}" type="presParOf" srcId="{86B83A20-A059-4FEF-BB2C-64EAB0E7FF87}" destId="{BF1F9B3A-2B24-4AA2-A18A-232AC29A1311}" srcOrd="7" destOrd="0" presId="urn:microsoft.com/office/officeart/2005/8/layout/chevron1"/>
    <dgm:cxn modelId="{C3C527B1-7D8F-47A2-B72C-E323C04B6333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Balance Sheet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Income Statement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Cash Flow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1F41BC75-44DF-45D2-9C07-357EAC53B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0D371B5D-1F03-44ED-BFCF-ACD1F516F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43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7A2E3-635A-45C0-B392-25198D368969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10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12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14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15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16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F358FEF5-D49D-4B2E-AE1A-B65C1DC687B2}" type="slidenum">
              <a:rPr lang="en-US" sz="1200"/>
              <a:pPr algn="r" defTabSz="931863"/>
              <a:t>17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4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5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6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7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8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9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"/>
          <p:cNvSpPr>
            <a:spLocks noChangeAspect="1" noChangeArrowheads="1"/>
          </p:cNvSpPr>
          <p:nvPr userDrawn="1"/>
        </p:nvSpPr>
        <p:spPr bwMode="auto">
          <a:xfrm flipH="1">
            <a:off x="7239000" y="838200"/>
            <a:ext cx="1752600" cy="609600"/>
          </a:xfrm>
          <a:prstGeom prst="snip2SameRect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noFill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629400" cy="655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A3C4-DE61-418E-A1A7-E47449DC362E}" type="datetime1">
              <a:rPr lang="en-US"/>
              <a:pPr>
                <a:defRPr/>
              </a:pPr>
              <a:t>2012-09-24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42FD-F8FC-4432-8D6F-131F9A24F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FF6C21-5587-40A7-AD61-0A009E41EB45}" type="datetime1">
              <a:rPr lang="en-US"/>
              <a:pPr>
                <a:defRPr/>
              </a:pPr>
              <a:t>2012-09-24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Nittany</a:t>
            </a:r>
            <a:r>
              <a:rPr lang="en-US"/>
              <a:t> Lion Fund, LLC; </a:t>
            </a:r>
            <a:r>
              <a:rPr lang="en-US" err="1"/>
              <a:t>Teva</a:t>
            </a:r>
            <a:r>
              <a:rPr lang="en-US"/>
              <a:t> Pharmaceuticals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4262ED-1609-4385-8726-0329FE820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4DE8-86B2-4324-9A4B-AC9DE43213F0}" type="datetime1">
              <a:rPr lang="en-US"/>
              <a:pPr>
                <a:defRPr/>
              </a:pPr>
              <a:t>2012-09-24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0FBFF-2EFD-4A37-9B90-D64C02219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391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EDB0-F986-49B7-B48C-9D0BD279B247}" type="datetime1">
              <a:rPr lang="en-US"/>
              <a:pPr>
                <a:defRPr/>
              </a:pPr>
              <a:t>2012-09-24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25F87-9B25-4E2B-87EB-115410D4C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371BF">
                <a:alpha val="54000"/>
              </a:srgbClr>
            </a:gs>
            <a:gs pos="30000">
              <a:schemeClr val="accent6">
                <a:lumMod val="60000"/>
                <a:lumOff val="40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StockBoard.tif"/>
          <p:cNvPicPr>
            <a:picLocks noChangeAspect="1"/>
          </p:cNvPicPr>
          <p:nvPr userDrawn="1"/>
        </p:nvPicPr>
        <p:blipFill>
          <a:blip r:embed="rId7" cstate="print"/>
          <a:srcRect l="3078" r="4614"/>
          <a:stretch>
            <a:fillRect/>
          </a:stretch>
        </p:blipFill>
        <p:spPr bwMode="auto">
          <a:xfrm>
            <a:off x="0" y="0"/>
            <a:ext cx="91440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Rectangle 3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gradFill rotWithShape="1">
            <a:gsLst>
              <a:gs pos="0">
                <a:srgbClr val="00529B"/>
              </a:gs>
              <a:gs pos="100000">
                <a:srgbClr val="002648">
                  <a:alpha val="42998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10D1FC7F-2D65-404C-8C6D-01DB2F4C1E51}" type="datetime1">
              <a:rPr lang="en-US"/>
              <a:pPr>
                <a:defRPr/>
              </a:pPr>
              <a:t>2012-09-24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B9BA9316-DACC-452F-A43F-83ACD11F9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2" r:id="rId3"/>
    <p:sldLayoutId id="2147483737" r:id="rId4"/>
    <p:sldLayoutId id="2147483733" r:id="rId5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3200">
          <a:solidFill>
            <a:schemeClr val="bg1"/>
          </a:solidFill>
          <a:latin typeface="Garamond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800">
          <a:solidFill>
            <a:schemeClr val="bg1"/>
          </a:solidFill>
          <a:latin typeface="Garamond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400">
          <a:solidFill>
            <a:schemeClr val="bg1"/>
          </a:solidFill>
          <a:latin typeface="Garamond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371BF">
                <a:alpha val="54000"/>
              </a:srgbClr>
            </a:gs>
            <a:gs pos="30000">
              <a:schemeClr val="accent6">
                <a:lumMod val="60000"/>
                <a:lumOff val="40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StockBoard.tif"/>
          <p:cNvPicPr>
            <a:picLocks noChangeAspect="1"/>
          </p:cNvPicPr>
          <p:nvPr userDrawn="1"/>
        </p:nvPicPr>
        <p:blipFill>
          <a:blip r:embed="rId3" cstate="print"/>
          <a:srcRect l="3078" t="21146" r="4614" b="41850"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00529B"/>
              </a:gs>
              <a:gs pos="100000">
                <a:srgbClr val="002648">
                  <a:alpha val="42998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60413"/>
            <a:ext cx="9144000" cy="158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823FA46-255D-41A6-B118-82DBF2ECA1F4}" type="datetime1">
              <a:rPr lang="en-US"/>
              <a:pPr>
                <a:defRPr/>
              </a:pPr>
              <a:t>2012-09-24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D36262AA-D86C-463B-AEA9-35E1867D7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Oval 5"/>
          <p:cNvSpPr>
            <a:spLocks noChangeAspect="1" noChangeArrowheads="1"/>
          </p:cNvSpPr>
          <p:nvPr userDrawn="1"/>
        </p:nvSpPr>
        <p:spPr bwMode="auto">
          <a:xfrm flipH="1">
            <a:off x="7239000" y="152400"/>
            <a:ext cx="1752600" cy="609600"/>
          </a:xfrm>
          <a:prstGeom prst="snip2SameRect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noFill/>
            </a:endParaRPr>
          </a:p>
        </p:txBody>
      </p:sp>
      <p:pic>
        <p:nvPicPr>
          <p:cNvPr id="2059" name="Picture 13" descr="generic_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228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3200">
          <a:solidFill>
            <a:schemeClr val="bg1"/>
          </a:solidFill>
          <a:latin typeface="Garamond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800">
          <a:solidFill>
            <a:schemeClr val="bg1"/>
          </a:solidFill>
          <a:latin typeface="Garamond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400">
          <a:solidFill>
            <a:schemeClr val="bg1"/>
          </a:solidFill>
          <a:latin typeface="Garamond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0" y="1981200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Financial Accounting</a:t>
            </a:r>
            <a:endParaRPr lang="en-US" sz="8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0" y="488698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Garrett Kuhlmann –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Co-President</a:t>
            </a:r>
          </a:p>
          <a:p>
            <a:pPr algn="ctr"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Ashton Wu – Co-President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2400"/>
            <a:ext cx="9144000" cy="10772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  <a:t>UofT Engineering Finance </a:t>
            </a:r>
            <a:r>
              <a:rPr lang="en-US" sz="3200" b="1" dirty="0" smtClean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  <a:t>Association</a:t>
            </a:r>
            <a:endParaRPr lang="en-US" sz="3200" b="1" dirty="0">
              <a:solidFill>
                <a:schemeClr val="accent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sx="1000" sy="1000" algn="tl">
                  <a:srgbClr val="000000"/>
                </a:outerShdw>
              </a:effectLst>
              <a:latin typeface="Garamond" pitchFamily="18" charset="0"/>
            </a:endParaRPr>
          </a:p>
          <a:p>
            <a:pPr algn="ctr">
              <a:defRPr/>
            </a:pPr>
            <a:r>
              <a:rPr lang="en-US" sz="3200" b="1" dirty="0" smtClean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  <a:t>Finance 101</a:t>
            </a:r>
            <a:endParaRPr lang="en-US" sz="3200" b="1" dirty="0">
              <a:solidFill>
                <a:schemeClr val="accent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sx="1000" sy="1000" algn="tl">
                  <a:srgbClr val="000000"/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Shareholders’ Equity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8986138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pic>
        <p:nvPicPr>
          <p:cNvPr id="7" name="Picture 2" descr="http://www.principlesofaccounting.com/ART/C4art/classified%20balance%20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57723" cy="45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59860" y="4710332"/>
            <a:ext cx="4126939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38311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4114800"/>
            <a:ext cx="7772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Income Statement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>
                <a:latin typeface="Garamond" pitchFamily="18" charset="0"/>
              </a:rPr>
              <a:t>The income statement presents the results of the operating activities of a firm for a specific period of time (i.e. one year, one quarter, etc</a:t>
            </a:r>
            <a:r>
              <a:rPr lang="en-CA" sz="3200" dirty="0" smtClean="0">
                <a:latin typeface="Garamond" pitchFamily="18" charset="0"/>
              </a:rPr>
              <a:t>.)</a:t>
            </a:r>
          </a:p>
          <a:p>
            <a:pPr>
              <a:spcBef>
                <a:spcPct val="20000"/>
              </a:spcBef>
              <a:buClr>
                <a:srgbClr val="1C5A97"/>
              </a:buClr>
              <a:buSzPct val="60000"/>
            </a:pPr>
            <a:endParaRPr lang="en-CA" sz="3200" dirty="0" smtClean="0">
              <a:latin typeface="Garamond" pitchFamily="18" charset="0"/>
            </a:endParaRPr>
          </a:p>
          <a:p>
            <a:pPr algn="ctr">
              <a:spcBef>
                <a:spcPct val="20000"/>
              </a:spcBef>
              <a:buClr>
                <a:srgbClr val="1C5A97"/>
              </a:buClr>
              <a:buSzPct val="60000"/>
            </a:pPr>
            <a:r>
              <a:rPr lang="en-CA" sz="3200" dirty="0" smtClean="0">
                <a:latin typeface="Garamond" pitchFamily="18" charset="0"/>
              </a:rPr>
              <a:t>Net Income = Total Revenues – Total Expenses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3200" dirty="0"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42260426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64677" y="4661095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267200" y="4666956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39000" y="4666956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" y="5126499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“Bottom Line”</a:t>
            </a:r>
            <a:endParaRPr lang="en-CA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314700" y="5126499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“Top Line”</a:t>
            </a:r>
            <a:endParaRPr lang="en-CA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286500" y="5126499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“Costs”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28438678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Income Statement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7725229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pic>
        <p:nvPicPr>
          <p:cNvPr id="2050" name="Picture 2" descr="http://www.principlesofaccounting.com/ART/C4art/englandfinancials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t="1330" r="52340" b="48281"/>
          <a:stretch/>
        </p:blipFill>
        <p:spPr bwMode="auto">
          <a:xfrm>
            <a:off x="4114800" y="2133600"/>
            <a:ext cx="4322067" cy="332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733800" y="4495800"/>
            <a:ext cx="43378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733800" y="4699000"/>
            <a:ext cx="43378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" y="3454737"/>
            <a:ext cx="350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Earnings Before Interest, Taxes, Depreciation, Amortization (EBITDA)</a:t>
            </a:r>
            <a:endParaRPr lang="en-CA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" y="4753858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Earnings Before Interest, Taxes (EBIT)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5540514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Dividends are displayed below NI if applicable</a:t>
            </a:r>
            <a:endParaRPr lang="en-CA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5791200"/>
            <a:ext cx="43378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9856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4191000"/>
            <a:ext cx="4800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Statement of Cash Flows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431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Reports the net cash flows relating to operating, investing and financing activities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The cash flow statement is very important to understand the operations of the company</a:t>
            </a:r>
          </a:p>
          <a:p>
            <a:pPr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2000" dirty="0" smtClean="0"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39228601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90839"/>
              </p:ext>
            </p:extLst>
          </p:nvPr>
        </p:nvGraphicFramePr>
        <p:xfrm>
          <a:off x="2209800" y="4191000"/>
          <a:ext cx="6096000" cy="1188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5400"/>
                <a:gridCol w="3048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 smtClean="0">
                          <a:latin typeface="Garamond" pitchFamily="18" charset="0"/>
                        </a:rPr>
                        <a:t>Cash</a:t>
                      </a:r>
                      <a:r>
                        <a:rPr lang="en-CA" b="0" baseline="0" dirty="0" smtClean="0">
                          <a:latin typeface="Garamond" pitchFamily="18" charset="0"/>
                        </a:rPr>
                        <a:t> at End</a:t>
                      </a:r>
                      <a:endParaRPr lang="en-CA" b="0" dirty="0">
                        <a:latin typeface="Garamond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Garamond" pitchFamily="18" charset="0"/>
                        </a:rPr>
                        <a:t>=</a:t>
                      </a:r>
                      <a:endParaRPr lang="en-CA" dirty="0">
                        <a:latin typeface="Garamond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 smtClean="0">
                          <a:latin typeface="Garamond" pitchFamily="18" charset="0"/>
                        </a:rPr>
                        <a:t>Cash</a:t>
                      </a:r>
                      <a:r>
                        <a:rPr lang="en-CA" b="0" baseline="0" dirty="0" smtClean="0">
                          <a:latin typeface="Garamond" pitchFamily="18" charset="0"/>
                        </a:rPr>
                        <a:t> at Beginning +</a:t>
                      </a:r>
                    </a:p>
                    <a:p>
                      <a:r>
                        <a:rPr lang="en-CA" b="0" baseline="0" dirty="0" smtClean="0">
                          <a:latin typeface="Garamond" pitchFamily="18" charset="0"/>
                        </a:rPr>
                        <a:t>Cash from Operations +</a:t>
                      </a:r>
                    </a:p>
                    <a:p>
                      <a:r>
                        <a:rPr lang="en-CA" b="0" baseline="0" dirty="0" smtClean="0">
                          <a:latin typeface="Garamond" pitchFamily="18" charset="0"/>
                        </a:rPr>
                        <a:t>Cash from Investing Activities +</a:t>
                      </a:r>
                    </a:p>
                    <a:p>
                      <a:r>
                        <a:rPr lang="en-CA" b="0" baseline="0" dirty="0" smtClean="0">
                          <a:latin typeface="Garamond" pitchFamily="18" charset="0"/>
                        </a:rPr>
                        <a:t>Cash from Financing Activities</a:t>
                      </a:r>
                      <a:endParaRPr lang="en-CA" b="0" dirty="0">
                        <a:latin typeface="Garamond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30476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Statement of Cash Flows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431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OCF: the amount of actual cash made by a company’s business operations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CFF: accounts for external activities including issuing dividends, adding or changing loans, or issuing and selling more stock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CFI: change in a company’s cash from gain or losses in financial markets</a:t>
            </a:r>
          </a:p>
          <a:p>
            <a:pPr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2000" dirty="0" smtClean="0"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08734946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0513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Statement of Cash Flows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8288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Cash flow statements can be derived from the balance sheet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An increase in assets on the balance sheet must result in a decrease in cash on the cash flow statement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An increase in liabilities or shareholder’s equity must result in an increase on the cash flow statement</a:t>
            </a:r>
            <a:endParaRPr lang="en-US" sz="2000" dirty="0" smtClean="0"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18948185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3474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Statement of Cash Flows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97962529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4" t="25833" r="25520" b="13334"/>
          <a:stretch/>
        </p:blipFill>
        <p:spPr bwMode="auto">
          <a:xfrm>
            <a:off x="1905000" y="1676400"/>
            <a:ext cx="5334000" cy="432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87413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E0685F2E-1727-44A5-A7ED-DE42CFCA220C}" type="slidenum">
              <a:rPr lang="en-US" sz="1400"/>
              <a:pPr defTabSz="912813"/>
              <a:t>17</a:t>
            </a:fld>
            <a:endParaRPr lang="en-US" sz="1400"/>
          </a:p>
        </p:txBody>
      </p:sp>
      <p:pic>
        <p:nvPicPr>
          <p:cNvPr id="17411" name="Picture 2" descr="Smeal_AtriumVi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63"/>
            <a:ext cx="9144000" cy="352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0"/>
            <a:ext cx="9144000" cy="3505200"/>
          </a:xfrm>
          <a:prstGeom prst="rect">
            <a:avLst/>
          </a:prstGeom>
          <a:gradFill rotWithShape="1">
            <a:gsLst>
              <a:gs pos="0">
                <a:srgbClr val="00529B"/>
              </a:gs>
              <a:gs pos="100000">
                <a:srgbClr val="002648">
                  <a:alpha val="42998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33400" y="3581400"/>
            <a:ext cx="784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Questions or Comments?</a:t>
            </a:r>
            <a:endParaRPr lang="en-US" sz="4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505200"/>
            <a:ext cx="9144000" cy="158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Intro to Accounting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Three main types of accounting: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000" dirty="0" smtClean="0">
                <a:latin typeface="Garamond" pitchFamily="18" charset="0"/>
              </a:rPr>
              <a:t>Financial, managerial, tax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Financial Accounting: how financial information of a business is recorded and classified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GAAP(Generally Accepted Accounting Principles): standards and conventions that accountants follow</a:t>
            </a:r>
          </a:p>
          <a:p>
            <a:pPr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2000" b="1" dirty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3200" dirty="0"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20290560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4876800"/>
            <a:ext cx="518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Balance Sheet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Presents the financial position of a firm at a particular moment in time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>
                <a:latin typeface="Garamond" pitchFamily="18" charset="0"/>
              </a:rPr>
              <a:t>T</a:t>
            </a:r>
            <a:r>
              <a:rPr lang="en-US" sz="3200" dirty="0" smtClean="0">
                <a:latin typeface="Garamond" pitchFamily="18" charset="0"/>
              </a:rPr>
              <a:t>hree main sections: assets, liabilities, and equity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000" dirty="0" smtClean="0">
                <a:latin typeface="Garamond" pitchFamily="18" charset="0"/>
              </a:rPr>
              <a:t>Assets: economic resources with the ability or potential to benefit the firm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000" dirty="0" smtClean="0">
                <a:latin typeface="Garamond" pitchFamily="18" charset="0"/>
              </a:rPr>
              <a:t>Liabilities: creditors’ claims on the assets of the firm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000" dirty="0" smtClean="0">
                <a:latin typeface="Garamond" pitchFamily="18" charset="0"/>
              </a:rPr>
              <a:t>Equity: owner’s claim on the assets of the firm</a:t>
            </a:r>
          </a:p>
          <a:p>
            <a:pPr lvl="1"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2000" dirty="0" smtClean="0">
              <a:latin typeface="Garamond" pitchFamily="18" charset="0"/>
            </a:endParaRPr>
          </a:p>
          <a:p>
            <a:pPr algn="ctr">
              <a:spcBef>
                <a:spcPct val="20000"/>
              </a:spcBef>
              <a:buClr>
                <a:srgbClr val="1C5A97"/>
              </a:buClr>
              <a:buSzPct val="60000"/>
            </a:pPr>
            <a:r>
              <a:rPr lang="en-US" sz="3200" b="1" dirty="0" smtClean="0">
                <a:latin typeface="Garamond" pitchFamily="18" charset="0"/>
              </a:rPr>
              <a:t>Assets = Liabilities + Equity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3200" dirty="0"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97478573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3164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Balance Sheet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8716760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http://www.principlesofaccounting.com/ART/C4art/classified%20balance%20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57723" cy="45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2837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Assets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Two main categories: current and non-current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Current assets are reasonably liquid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000" dirty="0" smtClean="0">
                <a:latin typeface="Garamond" pitchFamily="18" charset="0"/>
              </a:rPr>
              <a:t>Examples: cash, short-term investments, accounts receivables, inventory, prepaid costs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Non-current assets are long-term assets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000" dirty="0" smtClean="0">
                <a:latin typeface="Garamond" pitchFamily="18" charset="0"/>
              </a:rPr>
              <a:t>Examples: long-term investments, property plant &amp; equipment (PP&amp;E), patents, trademarks, franchises, goodwill</a:t>
            </a:r>
            <a:endParaRPr lang="en-US" sz="2000" dirty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3200" dirty="0"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14852419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1314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Assets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70685306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pic>
        <p:nvPicPr>
          <p:cNvPr id="7" name="Picture 2" descr="http://www.principlesofaccounting.com/ART/C4art/classified%20balance%20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57723" cy="45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2286000"/>
            <a:ext cx="4267200" cy="38566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3714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Liabilities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Two main categories: current and non-current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Current liabilities are obligations that a firm is expected to pay within a year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000" dirty="0" smtClean="0">
                <a:latin typeface="Garamond" pitchFamily="18" charset="0"/>
              </a:rPr>
              <a:t>Examples: current portion of long-term debt, accounts payable, salaries payable, taxes payable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Non-current liabilities are long-term debt obligations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000" dirty="0" smtClean="0">
                <a:latin typeface="Garamond" pitchFamily="18" charset="0"/>
              </a:rPr>
              <a:t>Examples: bonds, long-term debt obligations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3200" dirty="0"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7552764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2136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Liabilities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70780633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pic>
        <p:nvPicPr>
          <p:cNvPr id="7" name="Picture 2" descr="http://www.principlesofaccounting.com/ART/C4art/classified%20balance%20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57723" cy="45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59860" y="2286000"/>
            <a:ext cx="4126939" cy="2362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98549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Shareholders’ Equity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Two main types: Contributed Capital and Retained Earnings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Contributed Capital: Funds invested by shareholders for an ownership stake in the company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Retained Earnings: Earnings which the firm has retained since its </a:t>
            </a:r>
            <a:r>
              <a:rPr lang="en-US" sz="3200" dirty="0" smtClean="0">
                <a:latin typeface="Garamond" pitchFamily="18" charset="0"/>
              </a:rPr>
              <a:t>formation. RE = </a:t>
            </a:r>
            <a:r>
              <a:rPr lang="en-US" sz="3200" dirty="0" err="1" smtClean="0">
                <a:latin typeface="Garamond" pitchFamily="18" charset="0"/>
              </a:rPr>
              <a:t>RE</a:t>
            </a:r>
            <a:r>
              <a:rPr lang="en-US" sz="3200" baseline="-25000" dirty="0" err="1" smtClean="0">
                <a:latin typeface="Garamond" pitchFamily="18" charset="0"/>
              </a:rPr>
              <a:t>prev</a:t>
            </a:r>
            <a:r>
              <a:rPr lang="en-US" sz="3200" dirty="0" smtClean="0">
                <a:latin typeface="Garamond" pitchFamily="18" charset="0"/>
              </a:rPr>
              <a:t> + Net Income</a:t>
            </a:r>
            <a:endParaRPr lang="en-US" sz="20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</a:pPr>
            <a:endParaRPr lang="en-US" sz="3200" dirty="0"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5073581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780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Slide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Slide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10471</TotalTime>
  <Words>714</Words>
  <Application>Microsoft Macintosh PowerPoint</Application>
  <PresentationFormat>On-screen Show (4:3)</PresentationFormat>
  <Paragraphs>191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2_Title Slide</vt:lpstr>
      <vt:lpstr>1_Title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Jim Regan</dc:creator>
  <cp:lastModifiedBy>Garrett Kuhlmann</cp:lastModifiedBy>
  <cp:revision>758</cp:revision>
  <dcterms:created xsi:type="dcterms:W3CDTF">2007-06-13T14:11:13Z</dcterms:created>
  <dcterms:modified xsi:type="dcterms:W3CDTF">2012-09-25T00:46:59Z</dcterms:modified>
</cp:coreProperties>
</file>