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4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5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6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7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28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  <p:sldMasterId id="2147483688" r:id="rId2"/>
  </p:sldMasterIdLst>
  <p:notesMasterIdLst>
    <p:notesMasterId r:id="rId32"/>
  </p:notesMasterIdLst>
  <p:handoutMasterIdLst>
    <p:handoutMasterId r:id="rId33"/>
  </p:handoutMasterIdLst>
  <p:sldIdLst>
    <p:sldId id="364" r:id="rId3"/>
    <p:sldId id="381" r:id="rId4"/>
    <p:sldId id="366" r:id="rId5"/>
    <p:sldId id="369" r:id="rId6"/>
    <p:sldId id="376" r:id="rId7"/>
    <p:sldId id="377" r:id="rId8"/>
    <p:sldId id="378" r:id="rId9"/>
    <p:sldId id="371" r:id="rId10"/>
    <p:sldId id="379" r:id="rId11"/>
    <p:sldId id="383" r:id="rId12"/>
    <p:sldId id="380" r:id="rId13"/>
    <p:sldId id="386" r:id="rId14"/>
    <p:sldId id="387" r:id="rId15"/>
    <p:sldId id="385" r:id="rId16"/>
    <p:sldId id="382" r:id="rId17"/>
    <p:sldId id="384" r:id="rId18"/>
    <p:sldId id="398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73" r:id="rId30"/>
    <p:sldId id="329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8AADD5"/>
    <a:srgbClr val="FFFFFF"/>
    <a:srgbClr val="EAEAEA"/>
    <a:srgbClr val="CCFFFF"/>
    <a:srgbClr val="171529"/>
    <a:srgbClr val="987C58"/>
    <a:srgbClr val="FF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661" autoAdjust="0"/>
    <p:restoredTop sz="96237" autoAdjust="0"/>
  </p:normalViewPr>
  <p:slideViewPr>
    <p:cSldViewPr>
      <p:cViewPr varScale="1">
        <p:scale>
          <a:sx n="75" d="100"/>
          <a:sy n="75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38"/>
    </p:cViewPr>
  </p:sorterViewPr>
  <p:notesViewPr>
    <p:cSldViewPr>
      <p:cViewPr varScale="1">
        <p:scale>
          <a:sx n="79" d="100"/>
          <a:sy n="79" d="100"/>
        </p:scale>
        <p:origin x="-2010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rgbClr val="003366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B654CD83-3E5B-4DF1-A691-6B11CB2D11F8}" type="presOf" srcId="{91CD8E2D-3A68-4EB8-814C-BDC2467218A4}" destId="{3B638089-224E-44FC-83D5-E372115A5DCA}" srcOrd="0" destOrd="0" presId="urn:microsoft.com/office/officeart/2005/8/layout/chevron1"/>
    <dgm:cxn modelId="{7B826299-6C79-4FA5-BC55-896B1637D18C}" type="presOf" srcId="{63F7F671-E74A-40D4-B1D7-0537F6D43499}" destId="{E6F98830-9F71-4C4E-847E-5B753A47E4E2}" srcOrd="0" destOrd="0" presId="urn:microsoft.com/office/officeart/2005/8/layout/chevron1"/>
    <dgm:cxn modelId="{EB7146E7-D0F4-42DF-805E-CD64A3179455}" type="presOf" srcId="{D7805BE5-3C3E-4561-83CD-C4E14C999AB2}" destId="{AE9FBC45-6875-4790-8FB1-0FA5811F60EB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88D9FC43-9D09-4CFD-B8A1-E1CDFC230953}" type="presOf" srcId="{9B7B4F87-28C9-459E-B068-FB15C2069BD2}" destId="{FE6F86F9-4FC7-438F-AC5F-CEA00CB0F611}" srcOrd="0" destOrd="0" presId="urn:microsoft.com/office/officeart/2005/8/layout/chevron1"/>
    <dgm:cxn modelId="{95E314E3-483F-4D18-BC4B-63F6300AFA41}" type="presOf" srcId="{EE478FF5-A171-449A-871A-5362CC8EE08B}" destId="{86B83A20-A059-4FEF-BB2C-64EAB0E7FF87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9E35E08F-0EB4-4045-9B7F-E408D2B3835C}" type="presOf" srcId="{9B3C7050-0FA6-40D6-A74F-A41A40B7D823}" destId="{03D5D5D6-B8AF-4799-8F90-E5A23888C8D4}" srcOrd="0" destOrd="0" presId="urn:microsoft.com/office/officeart/2005/8/layout/chevron1"/>
    <dgm:cxn modelId="{B760331F-3343-4ECE-BA65-F9E637EFA56A}" type="presParOf" srcId="{86B83A20-A059-4FEF-BB2C-64EAB0E7FF87}" destId="{E6F98830-9F71-4C4E-847E-5B753A47E4E2}" srcOrd="0" destOrd="0" presId="urn:microsoft.com/office/officeart/2005/8/layout/chevron1"/>
    <dgm:cxn modelId="{2ACE98EB-3BE6-44FF-BFB4-19FAC7727130}" type="presParOf" srcId="{86B83A20-A059-4FEF-BB2C-64EAB0E7FF87}" destId="{9FC1035D-852E-4B30-9183-05493788BE5E}" srcOrd="1" destOrd="0" presId="urn:microsoft.com/office/officeart/2005/8/layout/chevron1"/>
    <dgm:cxn modelId="{BB79D9D4-CBD7-441A-8ECD-C743B34D028B}" type="presParOf" srcId="{86B83A20-A059-4FEF-BB2C-64EAB0E7FF87}" destId="{FE6F86F9-4FC7-438F-AC5F-CEA00CB0F611}" srcOrd="2" destOrd="0" presId="urn:microsoft.com/office/officeart/2005/8/layout/chevron1"/>
    <dgm:cxn modelId="{2B4385E9-8699-440E-8857-AC052A9B57A1}" type="presParOf" srcId="{86B83A20-A059-4FEF-BB2C-64EAB0E7FF87}" destId="{2B0919B6-AFA3-4A01-9B51-B7D644C85C4F}" srcOrd="3" destOrd="0" presId="urn:microsoft.com/office/officeart/2005/8/layout/chevron1"/>
    <dgm:cxn modelId="{EE7F733F-574B-4F84-A0A1-AAB153672168}" type="presParOf" srcId="{86B83A20-A059-4FEF-BB2C-64EAB0E7FF87}" destId="{03D5D5D6-B8AF-4799-8F90-E5A23888C8D4}" srcOrd="4" destOrd="0" presId="urn:microsoft.com/office/officeart/2005/8/layout/chevron1"/>
    <dgm:cxn modelId="{4BD6480C-A9EF-469B-8C13-84CE181A4434}" type="presParOf" srcId="{86B83A20-A059-4FEF-BB2C-64EAB0E7FF87}" destId="{A8A25816-82DF-42F7-90A2-BD5F2B53A5B0}" srcOrd="5" destOrd="0" presId="urn:microsoft.com/office/officeart/2005/8/layout/chevron1"/>
    <dgm:cxn modelId="{9842DB19-FA77-4988-9DAF-5EDC45A0C537}" type="presParOf" srcId="{86B83A20-A059-4FEF-BB2C-64EAB0E7FF87}" destId="{3B638089-224E-44FC-83D5-E372115A5DCA}" srcOrd="6" destOrd="0" presId="urn:microsoft.com/office/officeart/2005/8/layout/chevron1"/>
    <dgm:cxn modelId="{66284CDC-505A-4364-B93B-46E1337B4217}" type="presParOf" srcId="{86B83A20-A059-4FEF-BB2C-64EAB0E7FF87}" destId="{BF1F9B3A-2B24-4AA2-A18A-232AC29A1311}" srcOrd="7" destOrd="0" presId="urn:microsoft.com/office/officeart/2005/8/layout/chevron1"/>
    <dgm:cxn modelId="{7E18F3C9-633D-4742-AE76-550370685E8C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0F824484-819F-4D99-9B30-71AA590B8A34}" type="presOf" srcId="{9B3C7050-0FA6-40D6-A74F-A41A40B7D823}" destId="{03D5D5D6-B8AF-4799-8F90-E5A23888C8D4}" srcOrd="0" destOrd="0" presId="urn:microsoft.com/office/officeart/2005/8/layout/chevron1"/>
    <dgm:cxn modelId="{AB86C67A-DF41-4EB3-A2AF-0CAECBF10DA6}" type="presOf" srcId="{9B7B4F87-28C9-459E-B068-FB15C2069BD2}" destId="{FE6F86F9-4FC7-438F-AC5F-CEA00CB0F611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C9A38C37-D750-4F79-842E-77B5A7BB4BA8}" type="presOf" srcId="{EE478FF5-A171-449A-871A-5362CC8EE08B}" destId="{86B83A20-A059-4FEF-BB2C-64EAB0E7FF87}" srcOrd="0" destOrd="0" presId="urn:microsoft.com/office/officeart/2005/8/layout/chevron1"/>
    <dgm:cxn modelId="{05EE8874-1FB6-48F4-AFB5-D7B50D449A19}" type="presOf" srcId="{91CD8E2D-3A68-4EB8-814C-BDC2467218A4}" destId="{3B638089-224E-44FC-83D5-E372115A5DCA}" srcOrd="0" destOrd="0" presId="urn:microsoft.com/office/officeart/2005/8/layout/chevron1"/>
    <dgm:cxn modelId="{75FF7991-5CE7-4F65-9C0A-83CB5D362059}" type="presOf" srcId="{D7805BE5-3C3E-4561-83CD-C4E14C999AB2}" destId="{AE9FBC45-6875-4790-8FB1-0FA5811F60EB}" srcOrd="0" destOrd="0" presId="urn:microsoft.com/office/officeart/2005/8/layout/chevron1"/>
    <dgm:cxn modelId="{426DB48E-79C0-43EA-B7C4-0848473915E8}" type="presOf" srcId="{63F7F671-E74A-40D4-B1D7-0537F6D43499}" destId="{E6F98830-9F71-4C4E-847E-5B753A47E4E2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518E481B-F067-4B9D-961E-FFD02E262CDC}" type="presParOf" srcId="{86B83A20-A059-4FEF-BB2C-64EAB0E7FF87}" destId="{E6F98830-9F71-4C4E-847E-5B753A47E4E2}" srcOrd="0" destOrd="0" presId="urn:microsoft.com/office/officeart/2005/8/layout/chevron1"/>
    <dgm:cxn modelId="{142EA7D8-B291-4EDF-9058-2CE4DC48CD61}" type="presParOf" srcId="{86B83A20-A059-4FEF-BB2C-64EAB0E7FF87}" destId="{9FC1035D-852E-4B30-9183-05493788BE5E}" srcOrd="1" destOrd="0" presId="urn:microsoft.com/office/officeart/2005/8/layout/chevron1"/>
    <dgm:cxn modelId="{EB9771C1-0E8C-418D-A0FF-97FA6AF6857F}" type="presParOf" srcId="{86B83A20-A059-4FEF-BB2C-64EAB0E7FF87}" destId="{FE6F86F9-4FC7-438F-AC5F-CEA00CB0F611}" srcOrd="2" destOrd="0" presId="urn:microsoft.com/office/officeart/2005/8/layout/chevron1"/>
    <dgm:cxn modelId="{FAD963B8-A7D8-40AD-835D-8C8782D162D9}" type="presParOf" srcId="{86B83A20-A059-4FEF-BB2C-64EAB0E7FF87}" destId="{2B0919B6-AFA3-4A01-9B51-B7D644C85C4F}" srcOrd="3" destOrd="0" presId="urn:microsoft.com/office/officeart/2005/8/layout/chevron1"/>
    <dgm:cxn modelId="{E19A584C-7898-47F3-B70F-F86B82790959}" type="presParOf" srcId="{86B83A20-A059-4FEF-BB2C-64EAB0E7FF87}" destId="{03D5D5D6-B8AF-4799-8F90-E5A23888C8D4}" srcOrd="4" destOrd="0" presId="urn:microsoft.com/office/officeart/2005/8/layout/chevron1"/>
    <dgm:cxn modelId="{5612F9F5-D2BD-4EF2-ACC0-769AC244B084}" type="presParOf" srcId="{86B83A20-A059-4FEF-BB2C-64EAB0E7FF87}" destId="{A8A25816-82DF-42F7-90A2-BD5F2B53A5B0}" srcOrd="5" destOrd="0" presId="urn:microsoft.com/office/officeart/2005/8/layout/chevron1"/>
    <dgm:cxn modelId="{D09A4BF9-D1B4-4E79-AAEF-5956A4F3E62B}" type="presParOf" srcId="{86B83A20-A059-4FEF-BB2C-64EAB0E7FF87}" destId="{3B638089-224E-44FC-83D5-E372115A5DCA}" srcOrd="6" destOrd="0" presId="urn:microsoft.com/office/officeart/2005/8/layout/chevron1"/>
    <dgm:cxn modelId="{BD76CDFC-3444-49C3-AA47-0931E2EC7972}" type="presParOf" srcId="{86B83A20-A059-4FEF-BB2C-64EAB0E7FF87}" destId="{BF1F9B3A-2B24-4AA2-A18A-232AC29A1311}" srcOrd="7" destOrd="0" presId="urn:microsoft.com/office/officeart/2005/8/layout/chevron1"/>
    <dgm:cxn modelId="{A598DAC7-4704-414C-82BA-DAE2F7599E99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3D8A1C-83D5-49AF-BC29-EB77F1F53B00}" type="presOf" srcId="{9B3C7050-0FA6-40D6-A74F-A41A40B7D823}" destId="{03D5D5D6-B8AF-4799-8F90-E5A23888C8D4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CD087DA2-B48D-422A-9D91-CE9E2DFA859C}" type="presOf" srcId="{9B7B4F87-28C9-459E-B068-FB15C2069BD2}" destId="{FE6F86F9-4FC7-438F-AC5F-CEA00CB0F611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C36B2D67-6D0F-4959-B88D-C1B41ECD6229}" type="presOf" srcId="{EE478FF5-A171-449A-871A-5362CC8EE08B}" destId="{86B83A20-A059-4FEF-BB2C-64EAB0E7FF87}" srcOrd="0" destOrd="0" presId="urn:microsoft.com/office/officeart/2005/8/layout/chevron1"/>
    <dgm:cxn modelId="{50918C12-EB4A-4984-A9A2-F313C08C7E56}" type="presOf" srcId="{91CD8E2D-3A68-4EB8-814C-BDC2467218A4}" destId="{3B638089-224E-44FC-83D5-E372115A5DCA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5CD5A76A-AE85-455C-8648-3FA40F6EF961}" type="presOf" srcId="{63F7F671-E74A-40D4-B1D7-0537F6D43499}" destId="{E6F98830-9F71-4C4E-847E-5B753A47E4E2}" srcOrd="0" destOrd="0" presId="urn:microsoft.com/office/officeart/2005/8/layout/chevron1"/>
    <dgm:cxn modelId="{2A3E7053-2E43-4BF0-A139-41AC0DC55863}" type="presOf" srcId="{D7805BE5-3C3E-4561-83CD-C4E14C999AB2}" destId="{AE9FBC45-6875-4790-8FB1-0FA5811F60EB}" srcOrd="0" destOrd="0" presId="urn:microsoft.com/office/officeart/2005/8/layout/chevron1"/>
    <dgm:cxn modelId="{98FCF2DF-E785-4C02-ACF6-3BD0604CF5E7}" type="presParOf" srcId="{86B83A20-A059-4FEF-BB2C-64EAB0E7FF87}" destId="{E6F98830-9F71-4C4E-847E-5B753A47E4E2}" srcOrd="0" destOrd="0" presId="urn:microsoft.com/office/officeart/2005/8/layout/chevron1"/>
    <dgm:cxn modelId="{E4156D4F-0912-4CBD-82D6-12A5C20762C3}" type="presParOf" srcId="{86B83A20-A059-4FEF-BB2C-64EAB0E7FF87}" destId="{9FC1035D-852E-4B30-9183-05493788BE5E}" srcOrd="1" destOrd="0" presId="urn:microsoft.com/office/officeart/2005/8/layout/chevron1"/>
    <dgm:cxn modelId="{16B07860-4C6A-4570-B450-90F288BEA94D}" type="presParOf" srcId="{86B83A20-A059-4FEF-BB2C-64EAB0E7FF87}" destId="{FE6F86F9-4FC7-438F-AC5F-CEA00CB0F611}" srcOrd="2" destOrd="0" presId="urn:microsoft.com/office/officeart/2005/8/layout/chevron1"/>
    <dgm:cxn modelId="{88103DD4-5B3E-4FDD-B9CC-03187DB1FA06}" type="presParOf" srcId="{86B83A20-A059-4FEF-BB2C-64EAB0E7FF87}" destId="{2B0919B6-AFA3-4A01-9B51-B7D644C85C4F}" srcOrd="3" destOrd="0" presId="urn:microsoft.com/office/officeart/2005/8/layout/chevron1"/>
    <dgm:cxn modelId="{22CDFF5F-D473-481F-94DE-F1A5E101E9EA}" type="presParOf" srcId="{86B83A20-A059-4FEF-BB2C-64EAB0E7FF87}" destId="{03D5D5D6-B8AF-4799-8F90-E5A23888C8D4}" srcOrd="4" destOrd="0" presId="urn:microsoft.com/office/officeart/2005/8/layout/chevron1"/>
    <dgm:cxn modelId="{CC5F02E1-C687-4699-8620-2EB4B9B615F0}" type="presParOf" srcId="{86B83A20-A059-4FEF-BB2C-64EAB0E7FF87}" destId="{A8A25816-82DF-42F7-90A2-BD5F2B53A5B0}" srcOrd="5" destOrd="0" presId="urn:microsoft.com/office/officeart/2005/8/layout/chevron1"/>
    <dgm:cxn modelId="{5350891A-A8EE-458D-941D-11CF26FDB89C}" type="presParOf" srcId="{86B83A20-A059-4FEF-BB2C-64EAB0E7FF87}" destId="{3B638089-224E-44FC-83D5-E372115A5DCA}" srcOrd="6" destOrd="0" presId="urn:microsoft.com/office/officeart/2005/8/layout/chevron1"/>
    <dgm:cxn modelId="{38CFF717-A2C5-4027-BFA9-0B7BCA6B6CAB}" type="presParOf" srcId="{86B83A20-A059-4FEF-BB2C-64EAB0E7FF87}" destId="{BF1F9B3A-2B24-4AA2-A18A-232AC29A1311}" srcOrd="7" destOrd="0" presId="urn:microsoft.com/office/officeart/2005/8/layout/chevron1"/>
    <dgm:cxn modelId="{D97DE66F-D5B8-4323-93DD-B05C04CDE207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4EBAB1DE-5045-4C55-A10F-7BC79DBE5DAD}" type="presOf" srcId="{91CD8E2D-3A68-4EB8-814C-BDC2467218A4}" destId="{3B638089-224E-44FC-83D5-E372115A5DCA}" srcOrd="0" destOrd="0" presId="urn:microsoft.com/office/officeart/2005/8/layout/chevron1"/>
    <dgm:cxn modelId="{48A8D173-FE59-4A7F-9980-626E932C2FB4}" type="presOf" srcId="{EE478FF5-A171-449A-871A-5362CC8EE08B}" destId="{86B83A20-A059-4FEF-BB2C-64EAB0E7FF87}" srcOrd="0" destOrd="0" presId="urn:microsoft.com/office/officeart/2005/8/layout/chevron1"/>
    <dgm:cxn modelId="{6F00ADA5-36C2-4FCB-85B7-96F4E9BD55EF}" type="presOf" srcId="{63F7F671-E74A-40D4-B1D7-0537F6D43499}" destId="{E6F98830-9F71-4C4E-847E-5B753A47E4E2}" srcOrd="0" destOrd="0" presId="urn:microsoft.com/office/officeart/2005/8/layout/chevron1"/>
    <dgm:cxn modelId="{FCAC1744-3C71-4747-AFE8-E001EA4158BA}" type="presOf" srcId="{D7805BE5-3C3E-4561-83CD-C4E14C999AB2}" destId="{AE9FBC45-6875-4790-8FB1-0FA5811F60EB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9327FE47-4405-4961-9AD7-25BE41CAF096}" type="presOf" srcId="{9B7B4F87-28C9-459E-B068-FB15C2069BD2}" destId="{FE6F86F9-4FC7-438F-AC5F-CEA00CB0F611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481E9418-7BC9-483E-B463-E19F13D84177}" type="presOf" srcId="{9B3C7050-0FA6-40D6-A74F-A41A40B7D823}" destId="{03D5D5D6-B8AF-4799-8F90-E5A23888C8D4}" srcOrd="0" destOrd="0" presId="urn:microsoft.com/office/officeart/2005/8/layout/chevron1"/>
    <dgm:cxn modelId="{07575539-8DCB-4DFB-B654-3F3C164E36BE}" type="presParOf" srcId="{86B83A20-A059-4FEF-BB2C-64EAB0E7FF87}" destId="{E6F98830-9F71-4C4E-847E-5B753A47E4E2}" srcOrd="0" destOrd="0" presId="urn:microsoft.com/office/officeart/2005/8/layout/chevron1"/>
    <dgm:cxn modelId="{63DB735B-0444-43AD-BB27-02FDC6F2BD75}" type="presParOf" srcId="{86B83A20-A059-4FEF-BB2C-64EAB0E7FF87}" destId="{9FC1035D-852E-4B30-9183-05493788BE5E}" srcOrd="1" destOrd="0" presId="urn:microsoft.com/office/officeart/2005/8/layout/chevron1"/>
    <dgm:cxn modelId="{4CB6EEA7-9BBB-459C-ADDC-596133728C39}" type="presParOf" srcId="{86B83A20-A059-4FEF-BB2C-64EAB0E7FF87}" destId="{FE6F86F9-4FC7-438F-AC5F-CEA00CB0F611}" srcOrd="2" destOrd="0" presId="urn:microsoft.com/office/officeart/2005/8/layout/chevron1"/>
    <dgm:cxn modelId="{F1BF5F8F-0B38-40B1-A647-FAD917ED12AD}" type="presParOf" srcId="{86B83A20-A059-4FEF-BB2C-64EAB0E7FF87}" destId="{2B0919B6-AFA3-4A01-9B51-B7D644C85C4F}" srcOrd="3" destOrd="0" presId="urn:microsoft.com/office/officeart/2005/8/layout/chevron1"/>
    <dgm:cxn modelId="{A3DBB867-4BB0-4B10-95EC-3C143F60B62B}" type="presParOf" srcId="{86B83A20-A059-4FEF-BB2C-64EAB0E7FF87}" destId="{03D5D5D6-B8AF-4799-8F90-E5A23888C8D4}" srcOrd="4" destOrd="0" presId="urn:microsoft.com/office/officeart/2005/8/layout/chevron1"/>
    <dgm:cxn modelId="{F1626ABE-0121-449D-B258-1508E97F9ED3}" type="presParOf" srcId="{86B83A20-A059-4FEF-BB2C-64EAB0E7FF87}" destId="{A8A25816-82DF-42F7-90A2-BD5F2B53A5B0}" srcOrd="5" destOrd="0" presId="urn:microsoft.com/office/officeart/2005/8/layout/chevron1"/>
    <dgm:cxn modelId="{5D8EBF7B-A02D-4CAD-9DB6-2F8907401FDF}" type="presParOf" srcId="{86B83A20-A059-4FEF-BB2C-64EAB0E7FF87}" destId="{3B638089-224E-44FC-83D5-E372115A5DCA}" srcOrd="6" destOrd="0" presId="urn:microsoft.com/office/officeart/2005/8/layout/chevron1"/>
    <dgm:cxn modelId="{26EFCEF8-233C-43D5-8B4F-18E5921F832D}" type="presParOf" srcId="{86B83A20-A059-4FEF-BB2C-64EAB0E7FF87}" destId="{BF1F9B3A-2B24-4AA2-A18A-232AC29A1311}" srcOrd="7" destOrd="0" presId="urn:microsoft.com/office/officeart/2005/8/layout/chevron1"/>
    <dgm:cxn modelId="{8B4ECE35-A37A-4CB8-992B-CB7122257E70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FB91D824-525E-42CD-8E7C-15FDF1F9A73B}" type="presOf" srcId="{9B3C7050-0FA6-40D6-A74F-A41A40B7D823}" destId="{03D5D5D6-B8AF-4799-8F90-E5A23888C8D4}" srcOrd="0" destOrd="0" presId="urn:microsoft.com/office/officeart/2005/8/layout/chevron1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2F0AC4C7-D128-4A56-BD2A-A798254B3FE6}" type="presOf" srcId="{91CD8E2D-3A68-4EB8-814C-BDC2467218A4}" destId="{3B638089-224E-44FC-83D5-E372115A5DCA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20ED6FE4-B245-4616-9246-20C1F4378995}" type="presOf" srcId="{EE478FF5-A171-449A-871A-5362CC8EE08B}" destId="{86B83A20-A059-4FEF-BB2C-64EAB0E7FF87}" srcOrd="0" destOrd="0" presId="urn:microsoft.com/office/officeart/2005/8/layout/chevron1"/>
    <dgm:cxn modelId="{3865D9E9-91C7-47E5-9932-8C82DDB32CD9}" type="presOf" srcId="{63F7F671-E74A-40D4-B1D7-0537F6D43499}" destId="{E6F98830-9F71-4C4E-847E-5B753A47E4E2}" srcOrd="0" destOrd="0" presId="urn:microsoft.com/office/officeart/2005/8/layout/chevron1"/>
    <dgm:cxn modelId="{3CBEEF16-3E1B-4AF9-A1EB-0EB28A5ED891}" type="presOf" srcId="{9B7B4F87-28C9-459E-B068-FB15C2069BD2}" destId="{FE6F86F9-4FC7-438F-AC5F-CEA00CB0F611}" srcOrd="0" destOrd="0" presId="urn:microsoft.com/office/officeart/2005/8/layout/chevron1"/>
    <dgm:cxn modelId="{4D84E680-4837-47F3-9053-1675F2BDF552}" type="presOf" srcId="{D7805BE5-3C3E-4561-83CD-C4E14C999AB2}" destId="{AE9FBC45-6875-4790-8FB1-0FA5811F60EB}" srcOrd="0" destOrd="0" presId="urn:microsoft.com/office/officeart/2005/8/layout/chevron1"/>
    <dgm:cxn modelId="{73EBC808-CC62-4DDF-BC8F-9BA924656303}" type="presParOf" srcId="{86B83A20-A059-4FEF-BB2C-64EAB0E7FF87}" destId="{E6F98830-9F71-4C4E-847E-5B753A47E4E2}" srcOrd="0" destOrd="0" presId="urn:microsoft.com/office/officeart/2005/8/layout/chevron1"/>
    <dgm:cxn modelId="{21619B29-9B31-4D2B-913D-7420A690CD65}" type="presParOf" srcId="{86B83A20-A059-4FEF-BB2C-64EAB0E7FF87}" destId="{9FC1035D-852E-4B30-9183-05493788BE5E}" srcOrd="1" destOrd="0" presId="urn:microsoft.com/office/officeart/2005/8/layout/chevron1"/>
    <dgm:cxn modelId="{EF22F8D7-A4FE-4B84-A11F-FAE897FE2921}" type="presParOf" srcId="{86B83A20-A059-4FEF-BB2C-64EAB0E7FF87}" destId="{FE6F86F9-4FC7-438F-AC5F-CEA00CB0F611}" srcOrd="2" destOrd="0" presId="urn:microsoft.com/office/officeart/2005/8/layout/chevron1"/>
    <dgm:cxn modelId="{56BC8FC0-1ABD-4CEA-90A8-BE38F3A73E88}" type="presParOf" srcId="{86B83A20-A059-4FEF-BB2C-64EAB0E7FF87}" destId="{2B0919B6-AFA3-4A01-9B51-B7D644C85C4F}" srcOrd="3" destOrd="0" presId="urn:microsoft.com/office/officeart/2005/8/layout/chevron1"/>
    <dgm:cxn modelId="{AF204C64-5D0B-4219-A946-80EE66458BDF}" type="presParOf" srcId="{86B83A20-A059-4FEF-BB2C-64EAB0E7FF87}" destId="{03D5D5D6-B8AF-4799-8F90-E5A23888C8D4}" srcOrd="4" destOrd="0" presId="urn:microsoft.com/office/officeart/2005/8/layout/chevron1"/>
    <dgm:cxn modelId="{0D32DBC6-E16F-497F-A7E0-651229E6462C}" type="presParOf" srcId="{86B83A20-A059-4FEF-BB2C-64EAB0E7FF87}" destId="{A8A25816-82DF-42F7-90A2-BD5F2B53A5B0}" srcOrd="5" destOrd="0" presId="urn:microsoft.com/office/officeart/2005/8/layout/chevron1"/>
    <dgm:cxn modelId="{4077A498-1126-42D1-B179-22E7575E8DDE}" type="presParOf" srcId="{86B83A20-A059-4FEF-BB2C-64EAB0E7FF87}" destId="{3B638089-224E-44FC-83D5-E372115A5DCA}" srcOrd="6" destOrd="0" presId="urn:microsoft.com/office/officeart/2005/8/layout/chevron1"/>
    <dgm:cxn modelId="{64313FAD-C899-4087-8B36-53343F7B6F34}" type="presParOf" srcId="{86B83A20-A059-4FEF-BB2C-64EAB0E7FF87}" destId="{BF1F9B3A-2B24-4AA2-A18A-232AC29A1311}" srcOrd="7" destOrd="0" presId="urn:microsoft.com/office/officeart/2005/8/layout/chevron1"/>
    <dgm:cxn modelId="{0E22C361-E575-47E6-9083-9758798479AA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3C78A1BC-B420-42BE-A2AD-CCFD3BEFBE5A}" type="presOf" srcId="{91CD8E2D-3A68-4EB8-814C-BDC2467218A4}" destId="{3B638089-224E-44FC-83D5-E372115A5DCA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16E892E5-AA9A-40D8-85CA-7F942AF71B8A}" type="presOf" srcId="{63F7F671-E74A-40D4-B1D7-0537F6D43499}" destId="{E6F98830-9F71-4C4E-847E-5B753A47E4E2}" srcOrd="0" destOrd="0" presId="urn:microsoft.com/office/officeart/2005/8/layout/chevron1"/>
    <dgm:cxn modelId="{FF3B96B8-E7B5-4C43-8978-1C3C7DF6A75F}" type="presOf" srcId="{EE478FF5-A171-449A-871A-5362CC8EE08B}" destId="{86B83A20-A059-4FEF-BB2C-64EAB0E7FF87}" srcOrd="0" destOrd="0" presId="urn:microsoft.com/office/officeart/2005/8/layout/chevron1"/>
    <dgm:cxn modelId="{F52A6AB7-0BFB-4B0F-A5D1-4EED37FAF52D}" type="presOf" srcId="{D7805BE5-3C3E-4561-83CD-C4E14C999AB2}" destId="{AE9FBC45-6875-4790-8FB1-0FA5811F60EB}" srcOrd="0" destOrd="0" presId="urn:microsoft.com/office/officeart/2005/8/layout/chevron1"/>
    <dgm:cxn modelId="{17D844C1-5071-4E39-885F-37140B692A55}" type="presOf" srcId="{9B7B4F87-28C9-459E-B068-FB15C2069BD2}" destId="{FE6F86F9-4FC7-438F-AC5F-CEA00CB0F611}" srcOrd="0" destOrd="0" presId="urn:microsoft.com/office/officeart/2005/8/layout/chevron1"/>
    <dgm:cxn modelId="{8EF9C5A2-6F99-42A8-B03E-44BDDC1BDE74}" type="presOf" srcId="{9B3C7050-0FA6-40D6-A74F-A41A40B7D823}" destId="{03D5D5D6-B8AF-4799-8F90-E5A23888C8D4}" srcOrd="0" destOrd="0" presId="urn:microsoft.com/office/officeart/2005/8/layout/chevron1"/>
    <dgm:cxn modelId="{28D1DD9E-A126-4B92-A34E-753509069A2A}" type="presParOf" srcId="{86B83A20-A059-4FEF-BB2C-64EAB0E7FF87}" destId="{E6F98830-9F71-4C4E-847E-5B753A47E4E2}" srcOrd="0" destOrd="0" presId="urn:microsoft.com/office/officeart/2005/8/layout/chevron1"/>
    <dgm:cxn modelId="{87A2E124-8364-4D38-A5E0-5962B8A18DF2}" type="presParOf" srcId="{86B83A20-A059-4FEF-BB2C-64EAB0E7FF87}" destId="{9FC1035D-852E-4B30-9183-05493788BE5E}" srcOrd="1" destOrd="0" presId="urn:microsoft.com/office/officeart/2005/8/layout/chevron1"/>
    <dgm:cxn modelId="{8E968614-1D48-4DA0-9880-421D126E88AC}" type="presParOf" srcId="{86B83A20-A059-4FEF-BB2C-64EAB0E7FF87}" destId="{FE6F86F9-4FC7-438F-AC5F-CEA00CB0F611}" srcOrd="2" destOrd="0" presId="urn:microsoft.com/office/officeart/2005/8/layout/chevron1"/>
    <dgm:cxn modelId="{F5E7DAE1-61C4-470F-AF5F-A163748900DF}" type="presParOf" srcId="{86B83A20-A059-4FEF-BB2C-64EAB0E7FF87}" destId="{2B0919B6-AFA3-4A01-9B51-B7D644C85C4F}" srcOrd="3" destOrd="0" presId="urn:microsoft.com/office/officeart/2005/8/layout/chevron1"/>
    <dgm:cxn modelId="{114202C2-0DE0-418B-B16B-BBF129FE931E}" type="presParOf" srcId="{86B83A20-A059-4FEF-BB2C-64EAB0E7FF87}" destId="{03D5D5D6-B8AF-4799-8F90-E5A23888C8D4}" srcOrd="4" destOrd="0" presId="urn:microsoft.com/office/officeart/2005/8/layout/chevron1"/>
    <dgm:cxn modelId="{7B77CBDE-55AD-4A4C-B69D-1063D2827205}" type="presParOf" srcId="{86B83A20-A059-4FEF-BB2C-64EAB0E7FF87}" destId="{A8A25816-82DF-42F7-90A2-BD5F2B53A5B0}" srcOrd="5" destOrd="0" presId="urn:microsoft.com/office/officeart/2005/8/layout/chevron1"/>
    <dgm:cxn modelId="{D1EFB81A-4612-44CA-B93F-B6EBF54B6E44}" type="presParOf" srcId="{86B83A20-A059-4FEF-BB2C-64EAB0E7FF87}" destId="{3B638089-224E-44FC-83D5-E372115A5DCA}" srcOrd="6" destOrd="0" presId="urn:microsoft.com/office/officeart/2005/8/layout/chevron1"/>
    <dgm:cxn modelId="{3C363664-6B0A-4D4F-8A3A-D38155AE0092}" type="presParOf" srcId="{86B83A20-A059-4FEF-BB2C-64EAB0E7FF87}" destId="{BF1F9B3A-2B24-4AA2-A18A-232AC29A1311}" srcOrd="7" destOrd="0" presId="urn:microsoft.com/office/officeart/2005/8/layout/chevron1"/>
    <dgm:cxn modelId="{09DDCF32-EADA-4F1C-BA34-045444560096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4B0B0394-9691-4326-87B5-A6EC0299619A}" type="presOf" srcId="{9B3C7050-0FA6-40D6-A74F-A41A40B7D823}" destId="{03D5D5D6-B8AF-4799-8F90-E5A23888C8D4}" srcOrd="0" destOrd="0" presId="urn:microsoft.com/office/officeart/2005/8/layout/chevron1"/>
    <dgm:cxn modelId="{A0C11A17-66A5-4F6A-8840-6E6A134B561A}" type="presOf" srcId="{9B7B4F87-28C9-459E-B068-FB15C2069BD2}" destId="{FE6F86F9-4FC7-438F-AC5F-CEA00CB0F611}" srcOrd="0" destOrd="0" presId="urn:microsoft.com/office/officeart/2005/8/layout/chevron1"/>
    <dgm:cxn modelId="{69B564A8-DE4B-4347-A02E-1E4F74F34EA2}" type="presOf" srcId="{EE478FF5-A171-449A-871A-5362CC8EE08B}" destId="{86B83A20-A059-4FEF-BB2C-64EAB0E7FF87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538ACF30-41A7-41AC-8225-053202745360}" type="presOf" srcId="{63F7F671-E74A-40D4-B1D7-0537F6D43499}" destId="{E6F98830-9F71-4C4E-847E-5B753A47E4E2}" srcOrd="0" destOrd="0" presId="urn:microsoft.com/office/officeart/2005/8/layout/chevron1"/>
    <dgm:cxn modelId="{539FC621-1850-4418-BED1-DAA8826BDD5C}" type="presOf" srcId="{D7805BE5-3C3E-4561-83CD-C4E14C999AB2}" destId="{AE9FBC45-6875-4790-8FB1-0FA5811F60EB}" srcOrd="0" destOrd="0" presId="urn:microsoft.com/office/officeart/2005/8/layout/chevron1"/>
    <dgm:cxn modelId="{0FA4538F-D290-44E2-9C21-5100E5198A11}" type="presOf" srcId="{91CD8E2D-3A68-4EB8-814C-BDC2467218A4}" destId="{3B638089-224E-44FC-83D5-E372115A5DCA}" srcOrd="0" destOrd="0" presId="urn:microsoft.com/office/officeart/2005/8/layout/chevron1"/>
    <dgm:cxn modelId="{306DBAEA-C58B-46DF-90A5-5024BBAC17DB}" type="presParOf" srcId="{86B83A20-A059-4FEF-BB2C-64EAB0E7FF87}" destId="{E6F98830-9F71-4C4E-847E-5B753A47E4E2}" srcOrd="0" destOrd="0" presId="urn:microsoft.com/office/officeart/2005/8/layout/chevron1"/>
    <dgm:cxn modelId="{6A9F0367-2647-4406-A538-317EFA3BAAF9}" type="presParOf" srcId="{86B83A20-A059-4FEF-BB2C-64EAB0E7FF87}" destId="{9FC1035D-852E-4B30-9183-05493788BE5E}" srcOrd="1" destOrd="0" presId="urn:microsoft.com/office/officeart/2005/8/layout/chevron1"/>
    <dgm:cxn modelId="{5AD66922-246A-41CB-AB70-CAE6CB07E756}" type="presParOf" srcId="{86B83A20-A059-4FEF-BB2C-64EAB0E7FF87}" destId="{FE6F86F9-4FC7-438F-AC5F-CEA00CB0F611}" srcOrd="2" destOrd="0" presId="urn:microsoft.com/office/officeart/2005/8/layout/chevron1"/>
    <dgm:cxn modelId="{A5E37D4E-787E-4933-8FE5-46AB78E3AC30}" type="presParOf" srcId="{86B83A20-A059-4FEF-BB2C-64EAB0E7FF87}" destId="{2B0919B6-AFA3-4A01-9B51-B7D644C85C4F}" srcOrd="3" destOrd="0" presId="urn:microsoft.com/office/officeart/2005/8/layout/chevron1"/>
    <dgm:cxn modelId="{6BC2C4D2-10D6-470F-9D6B-606F7E29985D}" type="presParOf" srcId="{86B83A20-A059-4FEF-BB2C-64EAB0E7FF87}" destId="{03D5D5D6-B8AF-4799-8F90-E5A23888C8D4}" srcOrd="4" destOrd="0" presId="urn:microsoft.com/office/officeart/2005/8/layout/chevron1"/>
    <dgm:cxn modelId="{DD966AFB-8C8F-4C34-AF85-CC43E1C2A2FB}" type="presParOf" srcId="{86B83A20-A059-4FEF-BB2C-64EAB0E7FF87}" destId="{A8A25816-82DF-42F7-90A2-BD5F2B53A5B0}" srcOrd="5" destOrd="0" presId="urn:microsoft.com/office/officeart/2005/8/layout/chevron1"/>
    <dgm:cxn modelId="{4C16D52C-F33F-40F7-85A4-3900E093A65F}" type="presParOf" srcId="{86B83A20-A059-4FEF-BB2C-64EAB0E7FF87}" destId="{3B638089-224E-44FC-83D5-E372115A5DCA}" srcOrd="6" destOrd="0" presId="urn:microsoft.com/office/officeart/2005/8/layout/chevron1"/>
    <dgm:cxn modelId="{D9575240-5306-44C5-BA55-89B50FFBC976}" type="presParOf" srcId="{86B83A20-A059-4FEF-BB2C-64EAB0E7FF87}" destId="{BF1F9B3A-2B24-4AA2-A18A-232AC29A1311}" srcOrd="7" destOrd="0" presId="urn:microsoft.com/office/officeart/2005/8/layout/chevron1"/>
    <dgm:cxn modelId="{EB025B6C-29DE-447F-A4C8-C2E89234CFA8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E91D15B4-BA57-4E4E-ADF3-9B4A182527EF}" type="presOf" srcId="{D7805BE5-3C3E-4561-83CD-C4E14C999AB2}" destId="{AE9FBC45-6875-4790-8FB1-0FA5811F60EB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6BAA3AEF-E1C7-4C50-A632-B5CB2817DE0D}" type="presOf" srcId="{91CD8E2D-3A68-4EB8-814C-BDC2467218A4}" destId="{3B638089-224E-44FC-83D5-E372115A5DCA}" srcOrd="0" destOrd="0" presId="urn:microsoft.com/office/officeart/2005/8/layout/chevron1"/>
    <dgm:cxn modelId="{11A9362B-06BA-4179-80AB-8AA6388BC9F6}" type="presOf" srcId="{9B7B4F87-28C9-459E-B068-FB15C2069BD2}" destId="{FE6F86F9-4FC7-438F-AC5F-CEA00CB0F611}" srcOrd="0" destOrd="0" presId="urn:microsoft.com/office/officeart/2005/8/layout/chevron1"/>
    <dgm:cxn modelId="{D112E7FF-4280-4AAC-84CE-B7F0AA6DAC08}" type="presOf" srcId="{EE478FF5-A171-449A-871A-5362CC8EE08B}" destId="{86B83A20-A059-4FEF-BB2C-64EAB0E7FF87}" srcOrd="0" destOrd="0" presId="urn:microsoft.com/office/officeart/2005/8/layout/chevron1"/>
    <dgm:cxn modelId="{0C067B68-A9D9-4B0E-8978-AE45EF46C064}" type="presOf" srcId="{9B3C7050-0FA6-40D6-A74F-A41A40B7D823}" destId="{03D5D5D6-B8AF-4799-8F90-E5A23888C8D4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4F0B89DA-C479-4AB2-B5D6-EAE98D625D42}" type="presOf" srcId="{63F7F671-E74A-40D4-B1D7-0537F6D43499}" destId="{E6F98830-9F71-4C4E-847E-5B753A47E4E2}" srcOrd="0" destOrd="0" presId="urn:microsoft.com/office/officeart/2005/8/layout/chevron1"/>
    <dgm:cxn modelId="{C3AABFA4-6C02-4DE3-88F7-A34710D37979}" type="presParOf" srcId="{86B83A20-A059-4FEF-BB2C-64EAB0E7FF87}" destId="{E6F98830-9F71-4C4E-847E-5B753A47E4E2}" srcOrd="0" destOrd="0" presId="urn:microsoft.com/office/officeart/2005/8/layout/chevron1"/>
    <dgm:cxn modelId="{D76E0F5C-9056-41CE-920F-23323D62027E}" type="presParOf" srcId="{86B83A20-A059-4FEF-BB2C-64EAB0E7FF87}" destId="{9FC1035D-852E-4B30-9183-05493788BE5E}" srcOrd="1" destOrd="0" presId="urn:microsoft.com/office/officeart/2005/8/layout/chevron1"/>
    <dgm:cxn modelId="{EB013F5B-384B-4BC0-A565-B4B50B78B44A}" type="presParOf" srcId="{86B83A20-A059-4FEF-BB2C-64EAB0E7FF87}" destId="{FE6F86F9-4FC7-438F-AC5F-CEA00CB0F611}" srcOrd="2" destOrd="0" presId="urn:microsoft.com/office/officeart/2005/8/layout/chevron1"/>
    <dgm:cxn modelId="{2BB0F390-4EA3-4CCD-A6B1-E499802CDA64}" type="presParOf" srcId="{86B83A20-A059-4FEF-BB2C-64EAB0E7FF87}" destId="{2B0919B6-AFA3-4A01-9B51-B7D644C85C4F}" srcOrd="3" destOrd="0" presId="urn:microsoft.com/office/officeart/2005/8/layout/chevron1"/>
    <dgm:cxn modelId="{BBBFFA5A-35B6-4676-A1C2-E1A3DC160CFD}" type="presParOf" srcId="{86B83A20-A059-4FEF-BB2C-64EAB0E7FF87}" destId="{03D5D5D6-B8AF-4799-8F90-E5A23888C8D4}" srcOrd="4" destOrd="0" presId="urn:microsoft.com/office/officeart/2005/8/layout/chevron1"/>
    <dgm:cxn modelId="{2D2D7DB0-01C0-42CF-8E40-6CA2EDAF88BA}" type="presParOf" srcId="{86B83A20-A059-4FEF-BB2C-64EAB0E7FF87}" destId="{A8A25816-82DF-42F7-90A2-BD5F2B53A5B0}" srcOrd="5" destOrd="0" presId="urn:microsoft.com/office/officeart/2005/8/layout/chevron1"/>
    <dgm:cxn modelId="{442C95D0-8BA0-4F6E-8C49-BD3ADA635E23}" type="presParOf" srcId="{86B83A20-A059-4FEF-BB2C-64EAB0E7FF87}" destId="{3B638089-224E-44FC-83D5-E372115A5DCA}" srcOrd="6" destOrd="0" presId="urn:microsoft.com/office/officeart/2005/8/layout/chevron1"/>
    <dgm:cxn modelId="{C3A9E6B3-DA0F-4F59-93B6-A35C5755279C}" type="presParOf" srcId="{86B83A20-A059-4FEF-BB2C-64EAB0E7FF87}" destId="{BF1F9B3A-2B24-4AA2-A18A-232AC29A1311}" srcOrd="7" destOrd="0" presId="urn:microsoft.com/office/officeart/2005/8/layout/chevron1"/>
    <dgm:cxn modelId="{AAC3827A-43A3-405D-B87F-64FBB6B3A069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8A09A6C7-F135-4E57-825F-7F1FEE25AD35}" type="presOf" srcId="{63F7F671-E74A-40D4-B1D7-0537F6D43499}" destId="{E6F98830-9F71-4C4E-847E-5B753A47E4E2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C4BC62F6-0536-4DA7-8CF3-8934B356BD0E}" type="presOf" srcId="{D7805BE5-3C3E-4561-83CD-C4E14C999AB2}" destId="{AE9FBC45-6875-4790-8FB1-0FA5811F60EB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1C737A93-C429-45BA-BEFD-BAD65A8F1AFC}" type="presOf" srcId="{9B7B4F87-28C9-459E-B068-FB15C2069BD2}" destId="{FE6F86F9-4FC7-438F-AC5F-CEA00CB0F611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B5FAC1F6-1A59-49E5-8499-8F58D457FD19}" type="presOf" srcId="{EE478FF5-A171-449A-871A-5362CC8EE08B}" destId="{86B83A20-A059-4FEF-BB2C-64EAB0E7FF87}" srcOrd="0" destOrd="0" presId="urn:microsoft.com/office/officeart/2005/8/layout/chevron1"/>
    <dgm:cxn modelId="{A9AA94A7-4115-43A3-8E4F-5617EF2CEB1D}" type="presOf" srcId="{9B3C7050-0FA6-40D6-A74F-A41A40B7D823}" destId="{03D5D5D6-B8AF-4799-8F90-E5A23888C8D4}" srcOrd="0" destOrd="0" presId="urn:microsoft.com/office/officeart/2005/8/layout/chevron1"/>
    <dgm:cxn modelId="{0E28E3B5-03B6-4B03-A921-5683DDA82C0F}" type="presOf" srcId="{91CD8E2D-3A68-4EB8-814C-BDC2467218A4}" destId="{3B638089-224E-44FC-83D5-E372115A5DCA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4969ABE8-CB21-41A1-AE8E-4EE48558D794}" type="presParOf" srcId="{86B83A20-A059-4FEF-BB2C-64EAB0E7FF87}" destId="{E6F98830-9F71-4C4E-847E-5B753A47E4E2}" srcOrd="0" destOrd="0" presId="urn:microsoft.com/office/officeart/2005/8/layout/chevron1"/>
    <dgm:cxn modelId="{8D736D0C-C680-4DB7-BCEC-B3BA8DDD1321}" type="presParOf" srcId="{86B83A20-A059-4FEF-BB2C-64EAB0E7FF87}" destId="{9FC1035D-852E-4B30-9183-05493788BE5E}" srcOrd="1" destOrd="0" presId="urn:microsoft.com/office/officeart/2005/8/layout/chevron1"/>
    <dgm:cxn modelId="{2937D2D6-208F-4DE1-BD24-9AD47C9895A1}" type="presParOf" srcId="{86B83A20-A059-4FEF-BB2C-64EAB0E7FF87}" destId="{FE6F86F9-4FC7-438F-AC5F-CEA00CB0F611}" srcOrd="2" destOrd="0" presId="urn:microsoft.com/office/officeart/2005/8/layout/chevron1"/>
    <dgm:cxn modelId="{D6091E3B-BFCC-45C2-9305-476390DE4495}" type="presParOf" srcId="{86B83A20-A059-4FEF-BB2C-64EAB0E7FF87}" destId="{2B0919B6-AFA3-4A01-9B51-B7D644C85C4F}" srcOrd="3" destOrd="0" presId="urn:microsoft.com/office/officeart/2005/8/layout/chevron1"/>
    <dgm:cxn modelId="{A4A49048-1B80-470A-B18B-304247E9197F}" type="presParOf" srcId="{86B83A20-A059-4FEF-BB2C-64EAB0E7FF87}" destId="{03D5D5D6-B8AF-4799-8F90-E5A23888C8D4}" srcOrd="4" destOrd="0" presId="urn:microsoft.com/office/officeart/2005/8/layout/chevron1"/>
    <dgm:cxn modelId="{52B54CD2-3FC1-42A1-A835-016560E25D6C}" type="presParOf" srcId="{86B83A20-A059-4FEF-BB2C-64EAB0E7FF87}" destId="{A8A25816-82DF-42F7-90A2-BD5F2B53A5B0}" srcOrd="5" destOrd="0" presId="urn:microsoft.com/office/officeart/2005/8/layout/chevron1"/>
    <dgm:cxn modelId="{7CA60EDC-B536-4EF3-A698-B4FF3DE4657A}" type="presParOf" srcId="{86B83A20-A059-4FEF-BB2C-64EAB0E7FF87}" destId="{3B638089-224E-44FC-83D5-E372115A5DCA}" srcOrd="6" destOrd="0" presId="urn:microsoft.com/office/officeart/2005/8/layout/chevron1"/>
    <dgm:cxn modelId="{C96B4968-46C3-425F-ACC5-8DBF734B174D}" type="presParOf" srcId="{86B83A20-A059-4FEF-BB2C-64EAB0E7FF87}" destId="{BF1F9B3A-2B24-4AA2-A18A-232AC29A1311}" srcOrd="7" destOrd="0" presId="urn:microsoft.com/office/officeart/2005/8/layout/chevron1"/>
    <dgm:cxn modelId="{02296DAB-84B6-40BC-9BBD-400633DF51DC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0604AA-F1D3-4F16-A942-0FBEE5CB1BF4}" type="presOf" srcId="{EE478FF5-A171-449A-871A-5362CC8EE08B}" destId="{86B83A20-A059-4FEF-BB2C-64EAB0E7FF87}" srcOrd="0" destOrd="0" presId="urn:microsoft.com/office/officeart/2005/8/layout/chevron1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00481062-F634-4ECB-A384-17C8385D7051}" type="presOf" srcId="{63F7F671-E74A-40D4-B1D7-0537F6D43499}" destId="{E6F98830-9F71-4C4E-847E-5B753A47E4E2}" srcOrd="0" destOrd="0" presId="urn:microsoft.com/office/officeart/2005/8/layout/chevron1"/>
    <dgm:cxn modelId="{9C7A0508-7536-4364-BDA6-E95F9FAE0F9B}" type="presOf" srcId="{91CD8E2D-3A68-4EB8-814C-BDC2467218A4}" destId="{3B638089-224E-44FC-83D5-E372115A5DCA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AFDE4547-4BD8-4694-AD19-132D81152779}" type="presOf" srcId="{9B3C7050-0FA6-40D6-A74F-A41A40B7D823}" destId="{03D5D5D6-B8AF-4799-8F90-E5A23888C8D4}" srcOrd="0" destOrd="0" presId="urn:microsoft.com/office/officeart/2005/8/layout/chevron1"/>
    <dgm:cxn modelId="{239AFEF1-F6F0-4505-836D-74F046D43D60}" type="presOf" srcId="{D7805BE5-3C3E-4561-83CD-C4E14C999AB2}" destId="{AE9FBC45-6875-4790-8FB1-0FA5811F60EB}" srcOrd="0" destOrd="0" presId="urn:microsoft.com/office/officeart/2005/8/layout/chevron1"/>
    <dgm:cxn modelId="{5EF4B881-2142-4C58-8649-BF27248B54CD}" type="presOf" srcId="{9B7B4F87-28C9-459E-B068-FB15C2069BD2}" destId="{FE6F86F9-4FC7-438F-AC5F-CEA00CB0F611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38E01045-CAFB-4DEE-8076-29177CD9B905}" type="presParOf" srcId="{86B83A20-A059-4FEF-BB2C-64EAB0E7FF87}" destId="{E6F98830-9F71-4C4E-847E-5B753A47E4E2}" srcOrd="0" destOrd="0" presId="urn:microsoft.com/office/officeart/2005/8/layout/chevron1"/>
    <dgm:cxn modelId="{813B4BA3-0862-449E-B862-79660A3B599F}" type="presParOf" srcId="{86B83A20-A059-4FEF-BB2C-64EAB0E7FF87}" destId="{9FC1035D-852E-4B30-9183-05493788BE5E}" srcOrd="1" destOrd="0" presId="urn:microsoft.com/office/officeart/2005/8/layout/chevron1"/>
    <dgm:cxn modelId="{B7FE9E5F-B573-4242-9E79-B594FB2CD14F}" type="presParOf" srcId="{86B83A20-A059-4FEF-BB2C-64EAB0E7FF87}" destId="{FE6F86F9-4FC7-438F-AC5F-CEA00CB0F611}" srcOrd="2" destOrd="0" presId="urn:microsoft.com/office/officeart/2005/8/layout/chevron1"/>
    <dgm:cxn modelId="{AB44D33A-FC2F-440E-A5D8-E798092D671F}" type="presParOf" srcId="{86B83A20-A059-4FEF-BB2C-64EAB0E7FF87}" destId="{2B0919B6-AFA3-4A01-9B51-B7D644C85C4F}" srcOrd="3" destOrd="0" presId="urn:microsoft.com/office/officeart/2005/8/layout/chevron1"/>
    <dgm:cxn modelId="{902BD38A-DE7B-4ADA-BDF6-E4AAFF0B5B9B}" type="presParOf" srcId="{86B83A20-A059-4FEF-BB2C-64EAB0E7FF87}" destId="{03D5D5D6-B8AF-4799-8F90-E5A23888C8D4}" srcOrd="4" destOrd="0" presId="urn:microsoft.com/office/officeart/2005/8/layout/chevron1"/>
    <dgm:cxn modelId="{3F59DAC9-EFA6-40EE-90E9-C7701A35E223}" type="presParOf" srcId="{86B83A20-A059-4FEF-BB2C-64EAB0E7FF87}" destId="{A8A25816-82DF-42F7-90A2-BD5F2B53A5B0}" srcOrd="5" destOrd="0" presId="urn:microsoft.com/office/officeart/2005/8/layout/chevron1"/>
    <dgm:cxn modelId="{B86F24BC-4C9B-4FCC-8D86-F9E74DB9AA4B}" type="presParOf" srcId="{86B83A20-A059-4FEF-BB2C-64EAB0E7FF87}" destId="{3B638089-224E-44FC-83D5-E372115A5DCA}" srcOrd="6" destOrd="0" presId="urn:microsoft.com/office/officeart/2005/8/layout/chevron1"/>
    <dgm:cxn modelId="{0C9C7CA5-6139-42FD-965C-8EA092458727}" type="presParOf" srcId="{86B83A20-A059-4FEF-BB2C-64EAB0E7FF87}" destId="{BF1F9B3A-2B24-4AA2-A18A-232AC29A1311}" srcOrd="7" destOrd="0" presId="urn:microsoft.com/office/officeart/2005/8/layout/chevron1"/>
    <dgm:cxn modelId="{C6740D08-FB2A-4901-9670-8E45EFF9D89C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F0A20F91-0FFC-4CAD-AB04-43173D497ACE}" type="presOf" srcId="{63F7F671-E74A-40D4-B1D7-0537F6D43499}" destId="{E6F98830-9F71-4C4E-847E-5B753A47E4E2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B1C265CD-66F7-4E9C-8769-5572492E2224}" type="presOf" srcId="{EE478FF5-A171-449A-871A-5362CC8EE08B}" destId="{86B83A20-A059-4FEF-BB2C-64EAB0E7FF87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DDD2E89A-B89F-4140-8117-BCCCA06B8131}" type="presOf" srcId="{D7805BE5-3C3E-4561-83CD-C4E14C999AB2}" destId="{AE9FBC45-6875-4790-8FB1-0FA5811F60EB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BC896696-CEAE-4D6D-AD49-024E399356A6}" type="presOf" srcId="{9B3C7050-0FA6-40D6-A74F-A41A40B7D823}" destId="{03D5D5D6-B8AF-4799-8F90-E5A23888C8D4}" srcOrd="0" destOrd="0" presId="urn:microsoft.com/office/officeart/2005/8/layout/chevron1"/>
    <dgm:cxn modelId="{CD1EDFE4-D08B-4ED0-8024-276585BA5549}" type="presOf" srcId="{91CD8E2D-3A68-4EB8-814C-BDC2467218A4}" destId="{3B638089-224E-44FC-83D5-E372115A5DCA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B100BD9E-E0BA-4642-B99E-153DDE1344AD}" type="presOf" srcId="{9B7B4F87-28C9-459E-B068-FB15C2069BD2}" destId="{FE6F86F9-4FC7-438F-AC5F-CEA00CB0F611}" srcOrd="0" destOrd="0" presId="urn:microsoft.com/office/officeart/2005/8/layout/chevron1"/>
    <dgm:cxn modelId="{E2968132-5346-4CCC-913C-93242A9EDD05}" type="presParOf" srcId="{86B83A20-A059-4FEF-BB2C-64EAB0E7FF87}" destId="{E6F98830-9F71-4C4E-847E-5B753A47E4E2}" srcOrd="0" destOrd="0" presId="urn:microsoft.com/office/officeart/2005/8/layout/chevron1"/>
    <dgm:cxn modelId="{CF0A9794-F07E-4EA5-BCCC-78C1438A58B8}" type="presParOf" srcId="{86B83A20-A059-4FEF-BB2C-64EAB0E7FF87}" destId="{9FC1035D-852E-4B30-9183-05493788BE5E}" srcOrd="1" destOrd="0" presId="urn:microsoft.com/office/officeart/2005/8/layout/chevron1"/>
    <dgm:cxn modelId="{D4D5F07F-4772-45F2-B8FD-93195E6A0011}" type="presParOf" srcId="{86B83A20-A059-4FEF-BB2C-64EAB0E7FF87}" destId="{FE6F86F9-4FC7-438F-AC5F-CEA00CB0F611}" srcOrd="2" destOrd="0" presId="urn:microsoft.com/office/officeart/2005/8/layout/chevron1"/>
    <dgm:cxn modelId="{AB5E006D-8065-4D95-A081-AAF9CFD141EB}" type="presParOf" srcId="{86B83A20-A059-4FEF-BB2C-64EAB0E7FF87}" destId="{2B0919B6-AFA3-4A01-9B51-B7D644C85C4F}" srcOrd="3" destOrd="0" presId="urn:microsoft.com/office/officeart/2005/8/layout/chevron1"/>
    <dgm:cxn modelId="{39924388-7382-4B0D-8474-DFACD3DB611C}" type="presParOf" srcId="{86B83A20-A059-4FEF-BB2C-64EAB0E7FF87}" destId="{03D5D5D6-B8AF-4799-8F90-E5A23888C8D4}" srcOrd="4" destOrd="0" presId="urn:microsoft.com/office/officeart/2005/8/layout/chevron1"/>
    <dgm:cxn modelId="{FF32215D-3B49-4EF8-9CB2-8800DD63E02D}" type="presParOf" srcId="{86B83A20-A059-4FEF-BB2C-64EAB0E7FF87}" destId="{A8A25816-82DF-42F7-90A2-BD5F2B53A5B0}" srcOrd="5" destOrd="0" presId="urn:microsoft.com/office/officeart/2005/8/layout/chevron1"/>
    <dgm:cxn modelId="{6539A58A-3AE0-47FD-9BC0-8B047CB00AF0}" type="presParOf" srcId="{86B83A20-A059-4FEF-BB2C-64EAB0E7FF87}" destId="{3B638089-224E-44FC-83D5-E372115A5DCA}" srcOrd="6" destOrd="0" presId="urn:microsoft.com/office/officeart/2005/8/layout/chevron1"/>
    <dgm:cxn modelId="{C180D250-16BE-453A-B642-E94183F7718F}" type="presParOf" srcId="{86B83A20-A059-4FEF-BB2C-64EAB0E7FF87}" destId="{BF1F9B3A-2B24-4AA2-A18A-232AC29A1311}" srcOrd="7" destOrd="0" presId="urn:microsoft.com/office/officeart/2005/8/layout/chevron1"/>
    <dgm:cxn modelId="{E221D8D3-B6E2-4A30-8ABB-0C24964082CC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rgbClr val="003366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DA8EB1-0D3B-4127-B4FE-92EA9388182D}" type="presOf" srcId="{63F7F671-E74A-40D4-B1D7-0537F6D43499}" destId="{E6F98830-9F71-4C4E-847E-5B753A47E4E2}" srcOrd="0" destOrd="0" presId="urn:microsoft.com/office/officeart/2005/8/layout/chevron1"/>
    <dgm:cxn modelId="{D06CED27-B98E-46B2-9832-349E12EB08F1}" type="presOf" srcId="{91CD8E2D-3A68-4EB8-814C-BDC2467218A4}" destId="{3B638089-224E-44FC-83D5-E372115A5DCA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3DE9D87F-493F-4157-9174-453374F51A19}" type="presOf" srcId="{D7805BE5-3C3E-4561-83CD-C4E14C999AB2}" destId="{AE9FBC45-6875-4790-8FB1-0FA5811F60EB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83BF3993-7796-442B-A3B3-6FBB3DA70441}" type="presOf" srcId="{9B3C7050-0FA6-40D6-A74F-A41A40B7D823}" destId="{03D5D5D6-B8AF-4799-8F90-E5A23888C8D4}" srcOrd="0" destOrd="0" presId="urn:microsoft.com/office/officeart/2005/8/layout/chevron1"/>
    <dgm:cxn modelId="{F88CCEB2-8315-4054-80E0-84D21FB94D83}" type="presOf" srcId="{9B7B4F87-28C9-459E-B068-FB15C2069BD2}" destId="{FE6F86F9-4FC7-438F-AC5F-CEA00CB0F611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E5EB405B-5CE7-49A4-A84B-BF99ACD6291E}" type="presOf" srcId="{EE478FF5-A171-449A-871A-5362CC8EE08B}" destId="{86B83A20-A059-4FEF-BB2C-64EAB0E7FF87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E7C94A34-EDA3-4220-9B16-2356F06DAF9A}" type="presParOf" srcId="{86B83A20-A059-4FEF-BB2C-64EAB0E7FF87}" destId="{E6F98830-9F71-4C4E-847E-5B753A47E4E2}" srcOrd="0" destOrd="0" presId="urn:microsoft.com/office/officeart/2005/8/layout/chevron1"/>
    <dgm:cxn modelId="{C681B440-C541-45E9-8FD9-873467FFA66B}" type="presParOf" srcId="{86B83A20-A059-4FEF-BB2C-64EAB0E7FF87}" destId="{9FC1035D-852E-4B30-9183-05493788BE5E}" srcOrd="1" destOrd="0" presId="urn:microsoft.com/office/officeart/2005/8/layout/chevron1"/>
    <dgm:cxn modelId="{376D0039-93D8-411C-9578-4AF58C17C3FB}" type="presParOf" srcId="{86B83A20-A059-4FEF-BB2C-64EAB0E7FF87}" destId="{FE6F86F9-4FC7-438F-AC5F-CEA00CB0F611}" srcOrd="2" destOrd="0" presId="urn:microsoft.com/office/officeart/2005/8/layout/chevron1"/>
    <dgm:cxn modelId="{DF74DDE6-1E02-4091-A30C-F6908D466975}" type="presParOf" srcId="{86B83A20-A059-4FEF-BB2C-64EAB0E7FF87}" destId="{2B0919B6-AFA3-4A01-9B51-B7D644C85C4F}" srcOrd="3" destOrd="0" presId="urn:microsoft.com/office/officeart/2005/8/layout/chevron1"/>
    <dgm:cxn modelId="{8273341E-E962-4A29-95E6-0D316C76B1FD}" type="presParOf" srcId="{86B83A20-A059-4FEF-BB2C-64EAB0E7FF87}" destId="{03D5D5D6-B8AF-4799-8F90-E5A23888C8D4}" srcOrd="4" destOrd="0" presId="urn:microsoft.com/office/officeart/2005/8/layout/chevron1"/>
    <dgm:cxn modelId="{80109098-AFFA-46B0-BB30-B43ECA46749C}" type="presParOf" srcId="{86B83A20-A059-4FEF-BB2C-64EAB0E7FF87}" destId="{A8A25816-82DF-42F7-90A2-BD5F2B53A5B0}" srcOrd="5" destOrd="0" presId="urn:microsoft.com/office/officeart/2005/8/layout/chevron1"/>
    <dgm:cxn modelId="{613928DC-3924-4EEA-AAFE-9340613533F3}" type="presParOf" srcId="{86B83A20-A059-4FEF-BB2C-64EAB0E7FF87}" destId="{3B638089-224E-44FC-83D5-E372115A5DCA}" srcOrd="6" destOrd="0" presId="urn:microsoft.com/office/officeart/2005/8/layout/chevron1"/>
    <dgm:cxn modelId="{08D21F5A-3952-4878-A696-ED57D6A4E5E9}" type="presParOf" srcId="{86B83A20-A059-4FEF-BB2C-64EAB0E7FF87}" destId="{BF1F9B3A-2B24-4AA2-A18A-232AC29A1311}" srcOrd="7" destOrd="0" presId="urn:microsoft.com/office/officeart/2005/8/layout/chevron1"/>
    <dgm:cxn modelId="{59B7E185-551B-43B3-AFBD-9F3712129047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73FF20F4-8B6B-453F-B6AA-A604AAF26063}" type="presOf" srcId="{EE478FF5-A171-449A-871A-5362CC8EE08B}" destId="{86B83A20-A059-4FEF-BB2C-64EAB0E7FF87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DC2DEAE5-3586-46C0-8D2C-F13A94484367}" type="presOf" srcId="{9B3C7050-0FA6-40D6-A74F-A41A40B7D823}" destId="{03D5D5D6-B8AF-4799-8F90-E5A23888C8D4}" srcOrd="0" destOrd="0" presId="urn:microsoft.com/office/officeart/2005/8/layout/chevron1"/>
    <dgm:cxn modelId="{69630E8C-444B-415C-A54E-5BCCA72A06A8}" type="presOf" srcId="{91CD8E2D-3A68-4EB8-814C-BDC2467218A4}" destId="{3B638089-224E-44FC-83D5-E372115A5DCA}" srcOrd="0" destOrd="0" presId="urn:microsoft.com/office/officeart/2005/8/layout/chevron1"/>
    <dgm:cxn modelId="{CE2DEFC1-F350-45F5-B9ED-0AE594EBDAB3}" type="presOf" srcId="{63F7F671-E74A-40D4-B1D7-0537F6D43499}" destId="{E6F98830-9F71-4C4E-847E-5B753A47E4E2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FA327CA5-C52D-45DA-8983-FCDA6CF4F3D7}" type="presOf" srcId="{D7805BE5-3C3E-4561-83CD-C4E14C999AB2}" destId="{AE9FBC45-6875-4790-8FB1-0FA5811F60EB}" srcOrd="0" destOrd="0" presId="urn:microsoft.com/office/officeart/2005/8/layout/chevron1"/>
    <dgm:cxn modelId="{BC63F6AC-A18E-44A7-8F94-2A575419189A}" type="presOf" srcId="{9B7B4F87-28C9-459E-B068-FB15C2069BD2}" destId="{FE6F86F9-4FC7-438F-AC5F-CEA00CB0F611}" srcOrd="0" destOrd="0" presId="urn:microsoft.com/office/officeart/2005/8/layout/chevron1"/>
    <dgm:cxn modelId="{F15CCEDA-B7E3-4066-B4FD-C3F8A7AACB75}" type="presParOf" srcId="{86B83A20-A059-4FEF-BB2C-64EAB0E7FF87}" destId="{E6F98830-9F71-4C4E-847E-5B753A47E4E2}" srcOrd="0" destOrd="0" presId="urn:microsoft.com/office/officeart/2005/8/layout/chevron1"/>
    <dgm:cxn modelId="{0BCC13CA-1FA0-47B3-87A5-22CCE12A66A7}" type="presParOf" srcId="{86B83A20-A059-4FEF-BB2C-64EAB0E7FF87}" destId="{9FC1035D-852E-4B30-9183-05493788BE5E}" srcOrd="1" destOrd="0" presId="urn:microsoft.com/office/officeart/2005/8/layout/chevron1"/>
    <dgm:cxn modelId="{9364967D-0984-4BDC-B032-A006D051A97E}" type="presParOf" srcId="{86B83A20-A059-4FEF-BB2C-64EAB0E7FF87}" destId="{FE6F86F9-4FC7-438F-AC5F-CEA00CB0F611}" srcOrd="2" destOrd="0" presId="urn:microsoft.com/office/officeart/2005/8/layout/chevron1"/>
    <dgm:cxn modelId="{941695EF-3F5A-418F-9A2C-5D05F5346DCE}" type="presParOf" srcId="{86B83A20-A059-4FEF-BB2C-64EAB0E7FF87}" destId="{2B0919B6-AFA3-4A01-9B51-B7D644C85C4F}" srcOrd="3" destOrd="0" presId="urn:microsoft.com/office/officeart/2005/8/layout/chevron1"/>
    <dgm:cxn modelId="{50B70DAE-89CD-452D-8C9B-9719C846C160}" type="presParOf" srcId="{86B83A20-A059-4FEF-BB2C-64EAB0E7FF87}" destId="{03D5D5D6-B8AF-4799-8F90-E5A23888C8D4}" srcOrd="4" destOrd="0" presId="urn:microsoft.com/office/officeart/2005/8/layout/chevron1"/>
    <dgm:cxn modelId="{474EB54F-391B-442B-AC17-27EFAD9290D4}" type="presParOf" srcId="{86B83A20-A059-4FEF-BB2C-64EAB0E7FF87}" destId="{A8A25816-82DF-42F7-90A2-BD5F2B53A5B0}" srcOrd="5" destOrd="0" presId="urn:microsoft.com/office/officeart/2005/8/layout/chevron1"/>
    <dgm:cxn modelId="{44B3CA15-CEFB-4625-9DB1-3C8B737B9CC9}" type="presParOf" srcId="{86B83A20-A059-4FEF-BB2C-64EAB0E7FF87}" destId="{3B638089-224E-44FC-83D5-E372115A5DCA}" srcOrd="6" destOrd="0" presId="urn:microsoft.com/office/officeart/2005/8/layout/chevron1"/>
    <dgm:cxn modelId="{C05076EA-7827-4A2B-8C71-79E37626A643}" type="presParOf" srcId="{86B83A20-A059-4FEF-BB2C-64EAB0E7FF87}" destId="{BF1F9B3A-2B24-4AA2-A18A-232AC29A1311}" srcOrd="7" destOrd="0" presId="urn:microsoft.com/office/officeart/2005/8/layout/chevron1"/>
    <dgm:cxn modelId="{54FBAD44-0D42-4F53-BBC5-1545F9132643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F667E21D-C493-4D95-975D-DB628243491B}" type="presOf" srcId="{D7805BE5-3C3E-4561-83CD-C4E14C999AB2}" destId="{AE9FBC45-6875-4790-8FB1-0FA5811F60EB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352499B8-1C7F-4A34-B2E6-E6E4C6A8B3B9}" type="presOf" srcId="{9B3C7050-0FA6-40D6-A74F-A41A40B7D823}" destId="{03D5D5D6-B8AF-4799-8F90-E5A23888C8D4}" srcOrd="0" destOrd="0" presId="urn:microsoft.com/office/officeart/2005/8/layout/chevron1"/>
    <dgm:cxn modelId="{67C3F71F-DD03-449D-9E21-35D62B0E083E}" type="presOf" srcId="{91CD8E2D-3A68-4EB8-814C-BDC2467218A4}" destId="{3B638089-224E-44FC-83D5-E372115A5DCA}" srcOrd="0" destOrd="0" presId="urn:microsoft.com/office/officeart/2005/8/layout/chevron1"/>
    <dgm:cxn modelId="{156E134F-5455-4DB7-81AB-EA560D02C251}" type="presOf" srcId="{9B7B4F87-28C9-459E-B068-FB15C2069BD2}" destId="{FE6F86F9-4FC7-438F-AC5F-CEA00CB0F611}" srcOrd="0" destOrd="0" presId="urn:microsoft.com/office/officeart/2005/8/layout/chevron1"/>
    <dgm:cxn modelId="{2B4B71AD-DAF6-405A-9B74-952C5533BA06}" type="presOf" srcId="{63F7F671-E74A-40D4-B1D7-0537F6D43499}" destId="{E6F98830-9F71-4C4E-847E-5B753A47E4E2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B36CD07A-0304-4005-84CE-484515C96813}" type="presOf" srcId="{EE478FF5-A171-449A-871A-5362CC8EE08B}" destId="{86B83A20-A059-4FEF-BB2C-64EAB0E7FF87}" srcOrd="0" destOrd="0" presId="urn:microsoft.com/office/officeart/2005/8/layout/chevron1"/>
    <dgm:cxn modelId="{E98B967D-E9A2-47F4-8ECE-65D353811FA9}" type="presParOf" srcId="{86B83A20-A059-4FEF-BB2C-64EAB0E7FF87}" destId="{E6F98830-9F71-4C4E-847E-5B753A47E4E2}" srcOrd="0" destOrd="0" presId="urn:microsoft.com/office/officeart/2005/8/layout/chevron1"/>
    <dgm:cxn modelId="{E00EC8BE-6875-4682-BEC5-DDF67697D4B5}" type="presParOf" srcId="{86B83A20-A059-4FEF-BB2C-64EAB0E7FF87}" destId="{9FC1035D-852E-4B30-9183-05493788BE5E}" srcOrd="1" destOrd="0" presId="urn:microsoft.com/office/officeart/2005/8/layout/chevron1"/>
    <dgm:cxn modelId="{6C244511-B604-46D7-AC24-C2A88DD58595}" type="presParOf" srcId="{86B83A20-A059-4FEF-BB2C-64EAB0E7FF87}" destId="{FE6F86F9-4FC7-438F-AC5F-CEA00CB0F611}" srcOrd="2" destOrd="0" presId="urn:microsoft.com/office/officeart/2005/8/layout/chevron1"/>
    <dgm:cxn modelId="{C4543554-A440-4436-B213-8AB0B21BA451}" type="presParOf" srcId="{86B83A20-A059-4FEF-BB2C-64EAB0E7FF87}" destId="{2B0919B6-AFA3-4A01-9B51-B7D644C85C4F}" srcOrd="3" destOrd="0" presId="urn:microsoft.com/office/officeart/2005/8/layout/chevron1"/>
    <dgm:cxn modelId="{77A33938-EE41-4222-8C39-3E5E5E498331}" type="presParOf" srcId="{86B83A20-A059-4FEF-BB2C-64EAB0E7FF87}" destId="{03D5D5D6-B8AF-4799-8F90-E5A23888C8D4}" srcOrd="4" destOrd="0" presId="urn:microsoft.com/office/officeart/2005/8/layout/chevron1"/>
    <dgm:cxn modelId="{E2D64B35-21F3-4D33-BCEF-F2B4426EE8D2}" type="presParOf" srcId="{86B83A20-A059-4FEF-BB2C-64EAB0E7FF87}" destId="{A8A25816-82DF-42F7-90A2-BD5F2B53A5B0}" srcOrd="5" destOrd="0" presId="urn:microsoft.com/office/officeart/2005/8/layout/chevron1"/>
    <dgm:cxn modelId="{F8A4741B-2892-472F-B967-1BC20302F9F1}" type="presParOf" srcId="{86B83A20-A059-4FEF-BB2C-64EAB0E7FF87}" destId="{3B638089-224E-44FC-83D5-E372115A5DCA}" srcOrd="6" destOrd="0" presId="urn:microsoft.com/office/officeart/2005/8/layout/chevron1"/>
    <dgm:cxn modelId="{47035EB5-B936-4F1E-96F3-B38E9D6E2E06}" type="presParOf" srcId="{86B83A20-A059-4FEF-BB2C-64EAB0E7FF87}" destId="{BF1F9B3A-2B24-4AA2-A18A-232AC29A1311}" srcOrd="7" destOrd="0" presId="urn:microsoft.com/office/officeart/2005/8/layout/chevron1"/>
    <dgm:cxn modelId="{F58FD985-D572-42F9-9BB0-D7B6FE455139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B0D7BC-7CC5-4BD0-9E12-D6AEF733C9C0}" type="presOf" srcId="{9B7B4F87-28C9-459E-B068-FB15C2069BD2}" destId="{FE6F86F9-4FC7-438F-AC5F-CEA00CB0F611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6DCC08F6-529F-4A71-B7F3-65886431D21F}" type="presOf" srcId="{EE478FF5-A171-449A-871A-5362CC8EE08B}" destId="{86B83A20-A059-4FEF-BB2C-64EAB0E7FF87}" srcOrd="0" destOrd="0" presId="urn:microsoft.com/office/officeart/2005/8/layout/chevron1"/>
    <dgm:cxn modelId="{8C87B139-4833-422E-AD2E-09A1E11AFD30}" type="presOf" srcId="{91CD8E2D-3A68-4EB8-814C-BDC2467218A4}" destId="{3B638089-224E-44FC-83D5-E372115A5DCA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9A952785-2AAE-416F-93B3-B4237994579A}" type="presOf" srcId="{D7805BE5-3C3E-4561-83CD-C4E14C999AB2}" destId="{AE9FBC45-6875-4790-8FB1-0FA5811F60EB}" srcOrd="0" destOrd="0" presId="urn:microsoft.com/office/officeart/2005/8/layout/chevron1"/>
    <dgm:cxn modelId="{17C2E8BC-331B-4B73-9F5F-D9A6AAB19858}" type="presOf" srcId="{63F7F671-E74A-40D4-B1D7-0537F6D43499}" destId="{E6F98830-9F71-4C4E-847E-5B753A47E4E2}" srcOrd="0" destOrd="0" presId="urn:microsoft.com/office/officeart/2005/8/layout/chevron1"/>
    <dgm:cxn modelId="{104A6AB2-00C7-40BA-A6AB-BB7EB11C017C}" type="presOf" srcId="{9B3C7050-0FA6-40D6-A74F-A41A40B7D823}" destId="{03D5D5D6-B8AF-4799-8F90-E5A23888C8D4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DA28AE99-EEEA-46A7-9B84-2377CCAF0603}" type="presParOf" srcId="{86B83A20-A059-4FEF-BB2C-64EAB0E7FF87}" destId="{E6F98830-9F71-4C4E-847E-5B753A47E4E2}" srcOrd="0" destOrd="0" presId="urn:microsoft.com/office/officeart/2005/8/layout/chevron1"/>
    <dgm:cxn modelId="{CEF234DB-4C39-4440-96A6-344B977AEA74}" type="presParOf" srcId="{86B83A20-A059-4FEF-BB2C-64EAB0E7FF87}" destId="{9FC1035D-852E-4B30-9183-05493788BE5E}" srcOrd="1" destOrd="0" presId="urn:microsoft.com/office/officeart/2005/8/layout/chevron1"/>
    <dgm:cxn modelId="{435A2E96-1D24-4BD6-ABCE-7EDD857421FF}" type="presParOf" srcId="{86B83A20-A059-4FEF-BB2C-64EAB0E7FF87}" destId="{FE6F86F9-4FC7-438F-AC5F-CEA00CB0F611}" srcOrd="2" destOrd="0" presId="urn:microsoft.com/office/officeart/2005/8/layout/chevron1"/>
    <dgm:cxn modelId="{93E462FA-8F9A-4B51-8E0B-D1BC02B1D7A6}" type="presParOf" srcId="{86B83A20-A059-4FEF-BB2C-64EAB0E7FF87}" destId="{2B0919B6-AFA3-4A01-9B51-B7D644C85C4F}" srcOrd="3" destOrd="0" presId="urn:microsoft.com/office/officeart/2005/8/layout/chevron1"/>
    <dgm:cxn modelId="{BA6896AF-CAD2-4919-95ED-B0587DF16A23}" type="presParOf" srcId="{86B83A20-A059-4FEF-BB2C-64EAB0E7FF87}" destId="{03D5D5D6-B8AF-4799-8F90-E5A23888C8D4}" srcOrd="4" destOrd="0" presId="urn:microsoft.com/office/officeart/2005/8/layout/chevron1"/>
    <dgm:cxn modelId="{A8B259E2-CE7C-4204-A345-64C9B51A581F}" type="presParOf" srcId="{86B83A20-A059-4FEF-BB2C-64EAB0E7FF87}" destId="{A8A25816-82DF-42F7-90A2-BD5F2B53A5B0}" srcOrd="5" destOrd="0" presId="urn:microsoft.com/office/officeart/2005/8/layout/chevron1"/>
    <dgm:cxn modelId="{F863106E-3370-42E5-B147-CA1D62F40D5C}" type="presParOf" srcId="{86B83A20-A059-4FEF-BB2C-64EAB0E7FF87}" destId="{3B638089-224E-44FC-83D5-E372115A5DCA}" srcOrd="6" destOrd="0" presId="urn:microsoft.com/office/officeart/2005/8/layout/chevron1"/>
    <dgm:cxn modelId="{034DB08D-7D3F-4C75-A09D-8460C0C44A07}" type="presParOf" srcId="{86B83A20-A059-4FEF-BB2C-64EAB0E7FF87}" destId="{BF1F9B3A-2B24-4AA2-A18A-232AC29A1311}" srcOrd="7" destOrd="0" presId="urn:microsoft.com/office/officeart/2005/8/layout/chevron1"/>
    <dgm:cxn modelId="{435D6101-0532-44AC-92A9-5BF6C26772D9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7679E8C5-4F19-481F-8DA8-FB4C0A0B214E}" type="presOf" srcId="{EE478FF5-A171-449A-871A-5362CC8EE08B}" destId="{86B83A20-A059-4FEF-BB2C-64EAB0E7FF87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9264BC7F-FE57-4087-9293-9BA6F9FD6DA9}" type="presOf" srcId="{D7805BE5-3C3E-4561-83CD-C4E14C999AB2}" destId="{AE9FBC45-6875-4790-8FB1-0FA5811F60EB}" srcOrd="0" destOrd="0" presId="urn:microsoft.com/office/officeart/2005/8/layout/chevron1"/>
    <dgm:cxn modelId="{D361653D-2D45-4284-92FD-5BA0C3051B5B}" type="presOf" srcId="{63F7F671-E74A-40D4-B1D7-0537F6D43499}" destId="{E6F98830-9F71-4C4E-847E-5B753A47E4E2}" srcOrd="0" destOrd="0" presId="urn:microsoft.com/office/officeart/2005/8/layout/chevron1"/>
    <dgm:cxn modelId="{AA78AE05-A7FA-43D5-AD96-DFD968CC1788}" type="presOf" srcId="{91CD8E2D-3A68-4EB8-814C-BDC2467218A4}" destId="{3B638089-224E-44FC-83D5-E372115A5DCA}" srcOrd="0" destOrd="0" presId="urn:microsoft.com/office/officeart/2005/8/layout/chevron1"/>
    <dgm:cxn modelId="{EB65EAD1-E6B2-4541-A11A-AD7E912185AF}" type="presOf" srcId="{9B3C7050-0FA6-40D6-A74F-A41A40B7D823}" destId="{03D5D5D6-B8AF-4799-8F90-E5A23888C8D4}" srcOrd="0" destOrd="0" presId="urn:microsoft.com/office/officeart/2005/8/layout/chevron1"/>
    <dgm:cxn modelId="{D3B5DAE2-63B4-4CBF-9548-216A1DC2B733}" type="presOf" srcId="{9B7B4F87-28C9-459E-B068-FB15C2069BD2}" destId="{FE6F86F9-4FC7-438F-AC5F-CEA00CB0F611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89ADCDFE-448C-4238-A4D3-85003DD2CB96}" type="presParOf" srcId="{86B83A20-A059-4FEF-BB2C-64EAB0E7FF87}" destId="{E6F98830-9F71-4C4E-847E-5B753A47E4E2}" srcOrd="0" destOrd="0" presId="urn:microsoft.com/office/officeart/2005/8/layout/chevron1"/>
    <dgm:cxn modelId="{E01764B3-2B69-4A29-AFB8-581E002162AD}" type="presParOf" srcId="{86B83A20-A059-4FEF-BB2C-64EAB0E7FF87}" destId="{9FC1035D-852E-4B30-9183-05493788BE5E}" srcOrd="1" destOrd="0" presId="urn:microsoft.com/office/officeart/2005/8/layout/chevron1"/>
    <dgm:cxn modelId="{3FDAE77D-9786-4DD3-B957-AC2FEA88CD39}" type="presParOf" srcId="{86B83A20-A059-4FEF-BB2C-64EAB0E7FF87}" destId="{FE6F86F9-4FC7-438F-AC5F-CEA00CB0F611}" srcOrd="2" destOrd="0" presId="urn:microsoft.com/office/officeart/2005/8/layout/chevron1"/>
    <dgm:cxn modelId="{B0D1E087-0EF4-4060-8191-F9EFACD04CCB}" type="presParOf" srcId="{86B83A20-A059-4FEF-BB2C-64EAB0E7FF87}" destId="{2B0919B6-AFA3-4A01-9B51-B7D644C85C4F}" srcOrd="3" destOrd="0" presId="urn:microsoft.com/office/officeart/2005/8/layout/chevron1"/>
    <dgm:cxn modelId="{5AA131E4-FCF3-408A-AC04-74A6ECFB4B24}" type="presParOf" srcId="{86B83A20-A059-4FEF-BB2C-64EAB0E7FF87}" destId="{03D5D5D6-B8AF-4799-8F90-E5A23888C8D4}" srcOrd="4" destOrd="0" presId="urn:microsoft.com/office/officeart/2005/8/layout/chevron1"/>
    <dgm:cxn modelId="{F6A49F0E-C24C-43F5-AA4A-D75981BAA1BB}" type="presParOf" srcId="{86B83A20-A059-4FEF-BB2C-64EAB0E7FF87}" destId="{A8A25816-82DF-42F7-90A2-BD5F2B53A5B0}" srcOrd="5" destOrd="0" presId="urn:microsoft.com/office/officeart/2005/8/layout/chevron1"/>
    <dgm:cxn modelId="{4B95F611-99F9-4A2D-A8F4-AC21628A8846}" type="presParOf" srcId="{86B83A20-A059-4FEF-BB2C-64EAB0E7FF87}" destId="{3B638089-224E-44FC-83D5-E372115A5DCA}" srcOrd="6" destOrd="0" presId="urn:microsoft.com/office/officeart/2005/8/layout/chevron1"/>
    <dgm:cxn modelId="{BA87E3AE-EE0E-424D-90F9-775C5FFE13A9}" type="presParOf" srcId="{86B83A20-A059-4FEF-BB2C-64EAB0E7FF87}" destId="{BF1F9B3A-2B24-4AA2-A18A-232AC29A1311}" srcOrd="7" destOrd="0" presId="urn:microsoft.com/office/officeart/2005/8/layout/chevron1"/>
    <dgm:cxn modelId="{0FC3ECBA-BF53-4CAC-B173-9BE4FD20AC62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6BB1C1-18F5-4AEA-83D4-844B723EEA30}" type="presOf" srcId="{91CD8E2D-3A68-4EB8-814C-BDC2467218A4}" destId="{3B638089-224E-44FC-83D5-E372115A5DCA}" srcOrd="0" destOrd="0" presId="urn:microsoft.com/office/officeart/2005/8/layout/chevron1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F0F69CAF-B9B6-4665-A38F-758872ECD792}" type="presOf" srcId="{D7805BE5-3C3E-4561-83CD-C4E14C999AB2}" destId="{AE9FBC45-6875-4790-8FB1-0FA5811F60EB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49033DBA-8F99-4835-B67E-B4948677D2EC}" type="presOf" srcId="{9B3C7050-0FA6-40D6-A74F-A41A40B7D823}" destId="{03D5D5D6-B8AF-4799-8F90-E5A23888C8D4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64CDFA96-2042-4DBF-9B4B-16A736ED642C}" type="presOf" srcId="{9B7B4F87-28C9-459E-B068-FB15C2069BD2}" destId="{FE6F86F9-4FC7-438F-AC5F-CEA00CB0F611}" srcOrd="0" destOrd="0" presId="urn:microsoft.com/office/officeart/2005/8/layout/chevron1"/>
    <dgm:cxn modelId="{0F4A044A-4A2F-4791-86B2-CF7D1DBBED43}" type="presOf" srcId="{63F7F671-E74A-40D4-B1D7-0537F6D43499}" destId="{E6F98830-9F71-4C4E-847E-5B753A47E4E2}" srcOrd="0" destOrd="0" presId="urn:microsoft.com/office/officeart/2005/8/layout/chevron1"/>
    <dgm:cxn modelId="{68651CA9-243F-4767-A086-10B671CDB16D}" type="presOf" srcId="{EE478FF5-A171-449A-871A-5362CC8EE08B}" destId="{86B83A20-A059-4FEF-BB2C-64EAB0E7FF87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0FF35499-775E-44EA-9A7D-534894F20021}" type="presParOf" srcId="{86B83A20-A059-4FEF-BB2C-64EAB0E7FF87}" destId="{E6F98830-9F71-4C4E-847E-5B753A47E4E2}" srcOrd="0" destOrd="0" presId="urn:microsoft.com/office/officeart/2005/8/layout/chevron1"/>
    <dgm:cxn modelId="{6594DE70-5DB2-45F1-9101-54F6CA3000F2}" type="presParOf" srcId="{86B83A20-A059-4FEF-BB2C-64EAB0E7FF87}" destId="{9FC1035D-852E-4B30-9183-05493788BE5E}" srcOrd="1" destOrd="0" presId="urn:microsoft.com/office/officeart/2005/8/layout/chevron1"/>
    <dgm:cxn modelId="{90A87549-F9A5-438C-9798-2FAEDE5D1C2D}" type="presParOf" srcId="{86B83A20-A059-4FEF-BB2C-64EAB0E7FF87}" destId="{FE6F86F9-4FC7-438F-AC5F-CEA00CB0F611}" srcOrd="2" destOrd="0" presId="urn:microsoft.com/office/officeart/2005/8/layout/chevron1"/>
    <dgm:cxn modelId="{42646C6B-BCE9-44A8-ABBA-FBFCC0A97F20}" type="presParOf" srcId="{86B83A20-A059-4FEF-BB2C-64EAB0E7FF87}" destId="{2B0919B6-AFA3-4A01-9B51-B7D644C85C4F}" srcOrd="3" destOrd="0" presId="urn:microsoft.com/office/officeart/2005/8/layout/chevron1"/>
    <dgm:cxn modelId="{04C5E46F-931C-46C2-82D3-F109463BFC94}" type="presParOf" srcId="{86B83A20-A059-4FEF-BB2C-64EAB0E7FF87}" destId="{03D5D5D6-B8AF-4799-8F90-E5A23888C8D4}" srcOrd="4" destOrd="0" presId="urn:microsoft.com/office/officeart/2005/8/layout/chevron1"/>
    <dgm:cxn modelId="{F8C7CE23-B05C-4FEF-8D29-D5CEBFD8981F}" type="presParOf" srcId="{86B83A20-A059-4FEF-BB2C-64EAB0E7FF87}" destId="{A8A25816-82DF-42F7-90A2-BD5F2B53A5B0}" srcOrd="5" destOrd="0" presId="urn:microsoft.com/office/officeart/2005/8/layout/chevron1"/>
    <dgm:cxn modelId="{FD14893E-69DF-4030-B668-FA2DEFFD2B1D}" type="presParOf" srcId="{86B83A20-A059-4FEF-BB2C-64EAB0E7FF87}" destId="{3B638089-224E-44FC-83D5-E372115A5DCA}" srcOrd="6" destOrd="0" presId="urn:microsoft.com/office/officeart/2005/8/layout/chevron1"/>
    <dgm:cxn modelId="{06FDC05C-864B-4A9F-8369-846F90F9E441}" type="presParOf" srcId="{86B83A20-A059-4FEF-BB2C-64EAB0E7FF87}" destId="{BF1F9B3A-2B24-4AA2-A18A-232AC29A1311}" srcOrd="7" destOrd="0" presId="urn:microsoft.com/office/officeart/2005/8/layout/chevron1"/>
    <dgm:cxn modelId="{6206C5BA-81EC-4C63-94BF-2BA1DA499BC1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E41F8593-9D84-4022-A5EA-102BF4F52966}" type="presOf" srcId="{63F7F671-E74A-40D4-B1D7-0537F6D43499}" destId="{E6F98830-9F71-4C4E-847E-5B753A47E4E2}" srcOrd="0" destOrd="0" presId="urn:microsoft.com/office/officeart/2005/8/layout/chevron1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88C59287-6789-4B17-A13E-7D3B0FF3CCA2}" type="presOf" srcId="{EE478FF5-A171-449A-871A-5362CC8EE08B}" destId="{86B83A20-A059-4FEF-BB2C-64EAB0E7FF87}" srcOrd="0" destOrd="0" presId="urn:microsoft.com/office/officeart/2005/8/layout/chevron1"/>
    <dgm:cxn modelId="{D5510B45-ED10-4C8F-938D-CC90725A2156}" type="presOf" srcId="{91CD8E2D-3A68-4EB8-814C-BDC2467218A4}" destId="{3B638089-224E-44FC-83D5-E372115A5DCA}" srcOrd="0" destOrd="0" presId="urn:microsoft.com/office/officeart/2005/8/layout/chevron1"/>
    <dgm:cxn modelId="{22FD3BCD-B84E-4E3A-B52B-63A8E2A51DC5}" type="presOf" srcId="{9B7B4F87-28C9-459E-B068-FB15C2069BD2}" destId="{FE6F86F9-4FC7-438F-AC5F-CEA00CB0F611}" srcOrd="0" destOrd="0" presId="urn:microsoft.com/office/officeart/2005/8/layout/chevron1"/>
    <dgm:cxn modelId="{6452F210-6A9C-42D9-9098-B3CA2EA3965E}" type="presOf" srcId="{D7805BE5-3C3E-4561-83CD-C4E14C999AB2}" destId="{AE9FBC45-6875-4790-8FB1-0FA5811F60EB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58CE6EEE-683F-450E-A915-CD4A75798AB2}" type="presOf" srcId="{9B3C7050-0FA6-40D6-A74F-A41A40B7D823}" destId="{03D5D5D6-B8AF-4799-8F90-E5A23888C8D4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03467354-004B-4B6F-BCAE-98D1553169A0}" type="presParOf" srcId="{86B83A20-A059-4FEF-BB2C-64EAB0E7FF87}" destId="{E6F98830-9F71-4C4E-847E-5B753A47E4E2}" srcOrd="0" destOrd="0" presId="urn:microsoft.com/office/officeart/2005/8/layout/chevron1"/>
    <dgm:cxn modelId="{F3783F75-7146-4BAB-B013-EE1907D390BA}" type="presParOf" srcId="{86B83A20-A059-4FEF-BB2C-64EAB0E7FF87}" destId="{9FC1035D-852E-4B30-9183-05493788BE5E}" srcOrd="1" destOrd="0" presId="urn:microsoft.com/office/officeart/2005/8/layout/chevron1"/>
    <dgm:cxn modelId="{67126192-AFF6-4541-BDF2-AAE46A1A0F05}" type="presParOf" srcId="{86B83A20-A059-4FEF-BB2C-64EAB0E7FF87}" destId="{FE6F86F9-4FC7-438F-AC5F-CEA00CB0F611}" srcOrd="2" destOrd="0" presId="urn:microsoft.com/office/officeart/2005/8/layout/chevron1"/>
    <dgm:cxn modelId="{BD533200-A0D9-41D9-94E1-BA704F932984}" type="presParOf" srcId="{86B83A20-A059-4FEF-BB2C-64EAB0E7FF87}" destId="{2B0919B6-AFA3-4A01-9B51-B7D644C85C4F}" srcOrd="3" destOrd="0" presId="urn:microsoft.com/office/officeart/2005/8/layout/chevron1"/>
    <dgm:cxn modelId="{97B23299-8F98-4D32-BCDC-D091B6605B6E}" type="presParOf" srcId="{86B83A20-A059-4FEF-BB2C-64EAB0E7FF87}" destId="{03D5D5D6-B8AF-4799-8F90-E5A23888C8D4}" srcOrd="4" destOrd="0" presId="urn:microsoft.com/office/officeart/2005/8/layout/chevron1"/>
    <dgm:cxn modelId="{5C846008-2B58-4673-B873-4F36281C4C36}" type="presParOf" srcId="{86B83A20-A059-4FEF-BB2C-64EAB0E7FF87}" destId="{A8A25816-82DF-42F7-90A2-BD5F2B53A5B0}" srcOrd="5" destOrd="0" presId="urn:microsoft.com/office/officeart/2005/8/layout/chevron1"/>
    <dgm:cxn modelId="{C411A79C-8419-454F-BC1F-E38F8A750F6C}" type="presParOf" srcId="{86B83A20-A059-4FEF-BB2C-64EAB0E7FF87}" destId="{3B638089-224E-44FC-83D5-E372115A5DCA}" srcOrd="6" destOrd="0" presId="urn:microsoft.com/office/officeart/2005/8/layout/chevron1"/>
    <dgm:cxn modelId="{C85A6555-4FB6-4DA9-A7CE-3B627BECD77B}" type="presParOf" srcId="{86B83A20-A059-4FEF-BB2C-64EAB0E7FF87}" destId="{BF1F9B3A-2B24-4AA2-A18A-232AC29A1311}" srcOrd="7" destOrd="0" presId="urn:microsoft.com/office/officeart/2005/8/layout/chevron1"/>
    <dgm:cxn modelId="{69E6E522-49E4-412C-8D5C-6F446FCC0B91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441F44B6-B2D0-4616-87B0-9BC241551176}" type="presOf" srcId="{91CD8E2D-3A68-4EB8-814C-BDC2467218A4}" destId="{3B638089-224E-44FC-83D5-E372115A5DCA}" srcOrd="0" destOrd="0" presId="urn:microsoft.com/office/officeart/2005/8/layout/chevron1"/>
    <dgm:cxn modelId="{640CB2DC-56B5-4F91-BC0D-E9A772F9EE64}" type="presOf" srcId="{9B7B4F87-28C9-459E-B068-FB15C2069BD2}" destId="{FE6F86F9-4FC7-438F-AC5F-CEA00CB0F611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B061852A-A766-4D27-B121-C062A6FA1C8E}" type="presOf" srcId="{9B3C7050-0FA6-40D6-A74F-A41A40B7D823}" destId="{03D5D5D6-B8AF-4799-8F90-E5A23888C8D4}" srcOrd="0" destOrd="0" presId="urn:microsoft.com/office/officeart/2005/8/layout/chevron1"/>
    <dgm:cxn modelId="{CD3E14B7-D90B-480B-AF10-0A1114EBD564}" type="presOf" srcId="{EE478FF5-A171-449A-871A-5362CC8EE08B}" destId="{86B83A20-A059-4FEF-BB2C-64EAB0E7FF87}" srcOrd="0" destOrd="0" presId="urn:microsoft.com/office/officeart/2005/8/layout/chevron1"/>
    <dgm:cxn modelId="{4F55EF21-1321-4E71-AA35-F56C6B610A1B}" type="presOf" srcId="{D7805BE5-3C3E-4561-83CD-C4E14C999AB2}" destId="{AE9FBC45-6875-4790-8FB1-0FA5811F60EB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7C85AD86-F610-4B1C-A156-F15423D0EA0B}" type="presOf" srcId="{63F7F671-E74A-40D4-B1D7-0537F6D43499}" destId="{E6F98830-9F71-4C4E-847E-5B753A47E4E2}" srcOrd="0" destOrd="0" presId="urn:microsoft.com/office/officeart/2005/8/layout/chevron1"/>
    <dgm:cxn modelId="{2C48F9F3-B6A4-4333-943E-8CACD9971A1A}" type="presParOf" srcId="{86B83A20-A059-4FEF-BB2C-64EAB0E7FF87}" destId="{E6F98830-9F71-4C4E-847E-5B753A47E4E2}" srcOrd="0" destOrd="0" presId="urn:microsoft.com/office/officeart/2005/8/layout/chevron1"/>
    <dgm:cxn modelId="{CA4931C5-130C-404E-A299-B312FB275A09}" type="presParOf" srcId="{86B83A20-A059-4FEF-BB2C-64EAB0E7FF87}" destId="{9FC1035D-852E-4B30-9183-05493788BE5E}" srcOrd="1" destOrd="0" presId="urn:microsoft.com/office/officeart/2005/8/layout/chevron1"/>
    <dgm:cxn modelId="{A6C2A06A-1955-42B0-97FA-3E710FCD669B}" type="presParOf" srcId="{86B83A20-A059-4FEF-BB2C-64EAB0E7FF87}" destId="{FE6F86F9-4FC7-438F-AC5F-CEA00CB0F611}" srcOrd="2" destOrd="0" presId="urn:microsoft.com/office/officeart/2005/8/layout/chevron1"/>
    <dgm:cxn modelId="{01EA9208-9330-4CE3-A390-FAE729ADFAC7}" type="presParOf" srcId="{86B83A20-A059-4FEF-BB2C-64EAB0E7FF87}" destId="{2B0919B6-AFA3-4A01-9B51-B7D644C85C4F}" srcOrd="3" destOrd="0" presId="urn:microsoft.com/office/officeart/2005/8/layout/chevron1"/>
    <dgm:cxn modelId="{35669589-9249-4E30-9CE5-3313189901C5}" type="presParOf" srcId="{86B83A20-A059-4FEF-BB2C-64EAB0E7FF87}" destId="{03D5D5D6-B8AF-4799-8F90-E5A23888C8D4}" srcOrd="4" destOrd="0" presId="urn:microsoft.com/office/officeart/2005/8/layout/chevron1"/>
    <dgm:cxn modelId="{93471B55-C282-4741-8AC1-1E617511DAEA}" type="presParOf" srcId="{86B83A20-A059-4FEF-BB2C-64EAB0E7FF87}" destId="{A8A25816-82DF-42F7-90A2-BD5F2B53A5B0}" srcOrd="5" destOrd="0" presId="urn:microsoft.com/office/officeart/2005/8/layout/chevron1"/>
    <dgm:cxn modelId="{051E7464-BD5A-4A3D-A485-C7DF232D546F}" type="presParOf" srcId="{86B83A20-A059-4FEF-BB2C-64EAB0E7FF87}" destId="{3B638089-224E-44FC-83D5-E372115A5DCA}" srcOrd="6" destOrd="0" presId="urn:microsoft.com/office/officeart/2005/8/layout/chevron1"/>
    <dgm:cxn modelId="{7998DE0D-E6DB-4B9B-BCDD-AE620B9C2998}" type="presParOf" srcId="{86B83A20-A059-4FEF-BB2C-64EAB0E7FF87}" destId="{BF1F9B3A-2B24-4AA2-A18A-232AC29A1311}" srcOrd="7" destOrd="0" presId="urn:microsoft.com/office/officeart/2005/8/layout/chevron1"/>
    <dgm:cxn modelId="{CF05C50B-ABA5-4D7F-8AC7-07685E3F47DD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4291CB89-FADB-4310-AF99-10CBD646A7F2}" type="presOf" srcId="{9B3C7050-0FA6-40D6-A74F-A41A40B7D823}" destId="{03D5D5D6-B8AF-4799-8F90-E5A23888C8D4}" srcOrd="0" destOrd="0" presId="urn:microsoft.com/office/officeart/2005/8/layout/chevron1"/>
    <dgm:cxn modelId="{340647A5-2276-4562-A752-919939F2B4BB}" type="presOf" srcId="{EE478FF5-A171-449A-871A-5362CC8EE08B}" destId="{86B83A20-A059-4FEF-BB2C-64EAB0E7FF87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BE224E4D-896F-4A32-B3D4-FAB1CC4F9F19}" type="presOf" srcId="{D7805BE5-3C3E-4561-83CD-C4E14C999AB2}" destId="{AE9FBC45-6875-4790-8FB1-0FA5811F60EB}" srcOrd="0" destOrd="0" presId="urn:microsoft.com/office/officeart/2005/8/layout/chevron1"/>
    <dgm:cxn modelId="{F084273C-2EF4-463A-8958-BA2EE891609F}" type="presOf" srcId="{9B7B4F87-28C9-459E-B068-FB15C2069BD2}" destId="{FE6F86F9-4FC7-438F-AC5F-CEA00CB0F611}" srcOrd="0" destOrd="0" presId="urn:microsoft.com/office/officeart/2005/8/layout/chevron1"/>
    <dgm:cxn modelId="{2AD0A9C2-4AA7-42AD-AA0D-F0BB0F0410C8}" type="presOf" srcId="{63F7F671-E74A-40D4-B1D7-0537F6D43499}" destId="{E6F98830-9F71-4C4E-847E-5B753A47E4E2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BFAC9805-B75D-4A1F-9294-125BA75D6E7D}" type="presOf" srcId="{91CD8E2D-3A68-4EB8-814C-BDC2467218A4}" destId="{3B638089-224E-44FC-83D5-E372115A5DCA}" srcOrd="0" destOrd="0" presId="urn:microsoft.com/office/officeart/2005/8/layout/chevron1"/>
    <dgm:cxn modelId="{1E12BD16-7E1A-40F6-96A9-6BBCA54C0076}" type="presParOf" srcId="{86B83A20-A059-4FEF-BB2C-64EAB0E7FF87}" destId="{E6F98830-9F71-4C4E-847E-5B753A47E4E2}" srcOrd="0" destOrd="0" presId="urn:microsoft.com/office/officeart/2005/8/layout/chevron1"/>
    <dgm:cxn modelId="{2D311F41-6C8E-43F2-B005-77D1F5A04687}" type="presParOf" srcId="{86B83A20-A059-4FEF-BB2C-64EAB0E7FF87}" destId="{9FC1035D-852E-4B30-9183-05493788BE5E}" srcOrd="1" destOrd="0" presId="urn:microsoft.com/office/officeart/2005/8/layout/chevron1"/>
    <dgm:cxn modelId="{E4A5860B-03C5-45DD-B6D3-86318C6ED738}" type="presParOf" srcId="{86B83A20-A059-4FEF-BB2C-64EAB0E7FF87}" destId="{FE6F86F9-4FC7-438F-AC5F-CEA00CB0F611}" srcOrd="2" destOrd="0" presId="urn:microsoft.com/office/officeart/2005/8/layout/chevron1"/>
    <dgm:cxn modelId="{EAD0C426-AF0F-4C8A-8BA7-8D97E7FB6815}" type="presParOf" srcId="{86B83A20-A059-4FEF-BB2C-64EAB0E7FF87}" destId="{2B0919B6-AFA3-4A01-9B51-B7D644C85C4F}" srcOrd="3" destOrd="0" presId="urn:microsoft.com/office/officeart/2005/8/layout/chevron1"/>
    <dgm:cxn modelId="{814B7F00-0F03-4053-9228-B04B90A8810F}" type="presParOf" srcId="{86B83A20-A059-4FEF-BB2C-64EAB0E7FF87}" destId="{03D5D5D6-B8AF-4799-8F90-E5A23888C8D4}" srcOrd="4" destOrd="0" presId="urn:microsoft.com/office/officeart/2005/8/layout/chevron1"/>
    <dgm:cxn modelId="{879EBDC0-AA89-4E43-B1D3-9B61A75FC23C}" type="presParOf" srcId="{86B83A20-A059-4FEF-BB2C-64EAB0E7FF87}" destId="{A8A25816-82DF-42F7-90A2-BD5F2B53A5B0}" srcOrd="5" destOrd="0" presId="urn:microsoft.com/office/officeart/2005/8/layout/chevron1"/>
    <dgm:cxn modelId="{59473921-D0D1-40D3-8C2C-6A7E4799FC3B}" type="presParOf" srcId="{86B83A20-A059-4FEF-BB2C-64EAB0E7FF87}" destId="{3B638089-224E-44FC-83D5-E372115A5DCA}" srcOrd="6" destOrd="0" presId="urn:microsoft.com/office/officeart/2005/8/layout/chevron1"/>
    <dgm:cxn modelId="{887399E1-6DBC-405B-8439-B4588374D0CF}" type="presParOf" srcId="{86B83A20-A059-4FEF-BB2C-64EAB0E7FF87}" destId="{BF1F9B3A-2B24-4AA2-A18A-232AC29A1311}" srcOrd="7" destOrd="0" presId="urn:microsoft.com/office/officeart/2005/8/layout/chevron1"/>
    <dgm:cxn modelId="{8B080B0A-CCCA-4848-B12E-809180499E21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160E8563-77E4-471C-AB6C-F665178703CF}" type="presOf" srcId="{D7805BE5-3C3E-4561-83CD-C4E14C999AB2}" destId="{AE9FBC45-6875-4790-8FB1-0FA5811F60EB}" srcOrd="0" destOrd="0" presId="urn:microsoft.com/office/officeart/2005/8/layout/chevron1"/>
    <dgm:cxn modelId="{61CC0C5D-26EA-402C-AEA7-3D4725583588}" type="presOf" srcId="{91CD8E2D-3A68-4EB8-814C-BDC2467218A4}" destId="{3B638089-224E-44FC-83D5-E372115A5DCA}" srcOrd="0" destOrd="0" presId="urn:microsoft.com/office/officeart/2005/8/layout/chevron1"/>
    <dgm:cxn modelId="{9289F261-F6B6-42E7-8E91-E75DE31AE822}" type="presOf" srcId="{9B3C7050-0FA6-40D6-A74F-A41A40B7D823}" destId="{03D5D5D6-B8AF-4799-8F90-E5A23888C8D4}" srcOrd="0" destOrd="0" presId="urn:microsoft.com/office/officeart/2005/8/layout/chevron1"/>
    <dgm:cxn modelId="{4E59109D-544D-4407-9190-0537B17F47B8}" type="presOf" srcId="{9B7B4F87-28C9-459E-B068-FB15C2069BD2}" destId="{FE6F86F9-4FC7-438F-AC5F-CEA00CB0F611}" srcOrd="0" destOrd="0" presId="urn:microsoft.com/office/officeart/2005/8/layout/chevron1"/>
    <dgm:cxn modelId="{3FC9A031-D18E-4A17-BB13-3B105AC1D676}" type="presOf" srcId="{63F7F671-E74A-40D4-B1D7-0537F6D43499}" destId="{E6F98830-9F71-4C4E-847E-5B753A47E4E2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D6BD486D-2AF3-42BC-881B-BE60D66B547F}" type="presOf" srcId="{EE478FF5-A171-449A-871A-5362CC8EE08B}" destId="{86B83A20-A059-4FEF-BB2C-64EAB0E7FF87}" srcOrd="0" destOrd="0" presId="urn:microsoft.com/office/officeart/2005/8/layout/chevron1"/>
    <dgm:cxn modelId="{A82038BD-E2C1-4180-BEA1-DB8AF0891928}" type="presParOf" srcId="{86B83A20-A059-4FEF-BB2C-64EAB0E7FF87}" destId="{E6F98830-9F71-4C4E-847E-5B753A47E4E2}" srcOrd="0" destOrd="0" presId="urn:microsoft.com/office/officeart/2005/8/layout/chevron1"/>
    <dgm:cxn modelId="{FF41F12B-0877-42F0-9A1C-E3EAD0774D91}" type="presParOf" srcId="{86B83A20-A059-4FEF-BB2C-64EAB0E7FF87}" destId="{9FC1035D-852E-4B30-9183-05493788BE5E}" srcOrd="1" destOrd="0" presId="urn:microsoft.com/office/officeart/2005/8/layout/chevron1"/>
    <dgm:cxn modelId="{D1B0B86F-6026-4243-BB6D-1CF5F0BDF92E}" type="presParOf" srcId="{86B83A20-A059-4FEF-BB2C-64EAB0E7FF87}" destId="{FE6F86F9-4FC7-438F-AC5F-CEA00CB0F611}" srcOrd="2" destOrd="0" presId="urn:microsoft.com/office/officeart/2005/8/layout/chevron1"/>
    <dgm:cxn modelId="{1C147759-2490-44E0-BE09-C77FDC24B4A1}" type="presParOf" srcId="{86B83A20-A059-4FEF-BB2C-64EAB0E7FF87}" destId="{2B0919B6-AFA3-4A01-9B51-B7D644C85C4F}" srcOrd="3" destOrd="0" presId="urn:microsoft.com/office/officeart/2005/8/layout/chevron1"/>
    <dgm:cxn modelId="{B1F26495-4579-463B-8BC0-C9CE67B856A8}" type="presParOf" srcId="{86B83A20-A059-4FEF-BB2C-64EAB0E7FF87}" destId="{03D5D5D6-B8AF-4799-8F90-E5A23888C8D4}" srcOrd="4" destOrd="0" presId="urn:microsoft.com/office/officeart/2005/8/layout/chevron1"/>
    <dgm:cxn modelId="{34865242-3540-4969-BD8D-0BA3B6CCEE37}" type="presParOf" srcId="{86B83A20-A059-4FEF-BB2C-64EAB0E7FF87}" destId="{A8A25816-82DF-42F7-90A2-BD5F2B53A5B0}" srcOrd="5" destOrd="0" presId="urn:microsoft.com/office/officeart/2005/8/layout/chevron1"/>
    <dgm:cxn modelId="{475C2162-14F6-41BC-823B-C8DD6E63D328}" type="presParOf" srcId="{86B83A20-A059-4FEF-BB2C-64EAB0E7FF87}" destId="{3B638089-224E-44FC-83D5-E372115A5DCA}" srcOrd="6" destOrd="0" presId="urn:microsoft.com/office/officeart/2005/8/layout/chevron1"/>
    <dgm:cxn modelId="{3B8FE578-94BA-4BCA-9303-51952E051B87}" type="presParOf" srcId="{86B83A20-A059-4FEF-BB2C-64EAB0E7FF87}" destId="{BF1F9B3A-2B24-4AA2-A18A-232AC29A1311}" srcOrd="7" destOrd="0" presId="urn:microsoft.com/office/officeart/2005/8/layout/chevron1"/>
    <dgm:cxn modelId="{A2143D03-C50A-470E-8648-0163CECAE3B6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30CF3C6B-C3AA-4B9B-8646-977575D33C0B}" type="presOf" srcId="{91CD8E2D-3A68-4EB8-814C-BDC2467218A4}" destId="{3B638089-224E-44FC-83D5-E372115A5DCA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7EA701E9-7653-4108-AD60-250D4564BADA}" type="presOf" srcId="{D7805BE5-3C3E-4561-83CD-C4E14C999AB2}" destId="{AE9FBC45-6875-4790-8FB1-0FA5811F60EB}" srcOrd="0" destOrd="0" presId="urn:microsoft.com/office/officeart/2005/8/layout/chevron1"/>
    <dgm:cxn modelId="{B7EB2E83-1FC2-496E-9BB6-48D478B8F330}" type="presOf" srcId="{EE478FF5-A171-449A-871A-5362CC8EE08B}" destId="{86B83A20-A059-4FEF-BB2C-64EAB0E7FF87}" srcOrd="0" destOrd="0" presId="urn:microsoft.com/office/officeart/2005/8/layout/chevron1"/>
    <dgm:cxn modelId="{E6085FB6-65A6-44AB-BA9C-9217626D5901}" type="presOf" srcId="{9B7B4F87-28C9-459E-B068-FB15C2069BD2}" destId="{FE6F86F9-4FC7-438F-AC5F-CEA00CB0F611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B9493730-8FF6-4C13-9E50-11A27A843CDE}" type="presOf" srcId="{63F7F671-E74A-40D4-B1D7-0537F6D43499}" destId="{E6F98830-9F71-4C4E-847E-5B753A47E4E2}" srcOrd="0" destOrd="0" presId="urn:microsoft.com/office/officeart/2005/8/layout/chevron1"/>
    <dgm:cxn modelId="{F5C4B574-DD11-4647-A59F-D118BBEB2B98}" type="presOf" srcId="{9B3C7050-0FA6-40D6-A74F-A41A40B7D823}" destId="{03D5D5D6-B8AF-4799-8F90-E5A23888C8D4}" srcOrd="0" destOrd="0" presId="urn:microsoft.com/office/officeart/2005/8/layout/chevron1"/>
    <dgm:cxn modelId="{5C544803-6F90-458C-8F64-9F32E21E0E19}" type="presParOf" srcId="{86B83A20-A059-4FEF-BB2C-64EAB0E7FF87}" destId="{E6F98830-9F71-4C4E-847E-5B753A47E4E2}" srcOrd="0" destOrd="0" presId="urn:microsoft.com/office/officeart/2005/8/layout/chevron1"/>
    <dgm:cxn modelId="{D153856C-F9C5-4872-8FEB-374332E9279B}" type="presParOf" srcId="{86B83A20-A059-4FEF-BB2C-64EAB0E7FF87}" destId="{9FC1035D-852E-4B30-9183-05493788BE5E}" srcOrd="1" destOrd="0" presId="urn:microsoft.com/office/officeart/2005/8/layout/chevron1"/>
    <dgm:cxn modelId="{53A299F2-6850-42CA-8292-D251BDF490AF}" type="presParOf" srcId="{86B83A20-A059-4FEF-BB2C-64EAB0E7FF87}" destId="{FE6F86F9-4FC7-438F-AC5F-CEA00CB0F611}" srcOrd="2" destOrd="0" presId="urn:microsoft.com/office/officeart/2005/8/layout/chevron1"/>
    <dgm:cxn modelId="{03ED0BB9-62DF-47A1-894C-B0ADC49B319C}" type="presParOf" srcId="{86B83A20-A059-4FEF-BB2C-64EAB0E7FF87}" destId="{2B0919B6-AFA3-4A01-9B51-B7D644C85C4F}" srcOrd="3" destOrd="0" presId="urn:microsoft.com/office/officeart/2005/8/layout/chevron1"/>
    <dgm:cxn modelId="{9580CCDE-DF76-4173-8B9A-AFE126B5005C}" type="presParOf" srcId="{86B83A20-A059-4FEF-BB2C-64EAB0E7FF87}" destId="{03D5D5D6-B8AF-4799-8F90-E5A23888C8D4}" srcOrd="4" destOrd="0" presId="urn:microsoft.com/office/officeart/2005/8/layout/chevron1"/>
    <dgm:cxn modelId="{371C3AFE-C623-47D1-A3D3-19BE88958935}" type="presParOf" srcId="{86B83A20-A059-4FEF-BB2C-64EAB0E7FF87}" destId="{A8A25816-82DF-42F7-90A2-BD5F2B53A5B0}" srcOrd="5" destOrd="0" presId="urn:microsoft.com/office/officeart/2005/8/layout/chevron1"/>
    <dgm:cxn modelId="{81FE0EE1-12E9-4C0C-AF99-2D0822FB1C53}" type="presParOf" srcId="{86B83A20-A059-4FEF-BB2C-64EAB0E7FF87}" destId="{3B638089-224E-44FC-83D5-E372115A5DCA}" srcOrd="6" destOrd="0" presId="urn:microsoft.com/office/officeart/2005/8/layout/chevron1"/>
    <dgm:cxn modelId="{6DC0AC91-E84A-40DB-A53E-45BE2BF8687B}" type="presParOf" srcId="{86B83A20-A059-4FEF-BB2C-64EAB0E7FF87}" destId="{BF1F9B3A-2B24-4AA2-A18A-232AC29A1311}" srcOrd="7" destOrd="0" presId="urn:microsoft.com/office/officeart/2005/8/layout/chevron1"/>
    <dgm:cxn modelId="{A12F4674-86F1-4764-A5E8-850624C5F1DE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F32FA7-391B-418F-93A0-3324A3CE3E6C}" type="presOf" srcId="{9B7B4F87-28C9-459E-B068-FB15C2069BD2}" destId="{FE6F86F9-4FC7-438F-AC5F-CEA00CB0F611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305456B9-F01B-4B7C-A1C1-C043175319ED}" type="presOf" srcId="{9B3C7050-0FA6-40D6-A74F-A41A40B7D823}" destId="{03D5D5D6-B8AF-4799-8F90-E5A23888C8D4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C043C387-12E2-4EA2-B7F6-BADDDDF32B04}" type="presOf" srcId="{91CD8E2D-3A68-4EB8-814C-BDC2467218A4}" destId="{3B638089-224E-44FC-83D5-E372115A5DCA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8B3B3D0B-CC0C-4AA1-BB1C-582D3EE03990}" type="presOf" srcId="{D7805BE5-3C3E-4561-83CD-C4E14C999AB2}" destId="{AE9FBC45-6875-4790-8FB1-0FA5811F60EB}" srcOrd="0" destOrd="0" presId="urn:microsoft.com/office/officeart/2005/8/layout/chevron1"/>
    <dgm:cxn modelId="{2938A980-7B0B-4E52-BF8B-CFE7311EF0DA}" type="presOf" srcId="{63F7F671-E74A-40D4-B1D7-0537F6D43499}" destId="{E6F98830-9F71-4C4E-847E-5B753A47E4E2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FE1DB368-BC60-455C-98E5-0A0E42E0D902}" type="presOf" srcId="{EE478FF5-A171-449A-871A-5362CC8EE08B}" destId="{86B83A20-A059-4FEF-BB2C-64EAB0E7FF87}" srcOrd="0" destOrd="0" presId="urn:microsoft.com/office/officeart/2005/8/layout/chevron1"/>
    <dgm:cxn modelId="{03508AF9-C690-40EE-BF0B-D42B8186BEEF}" type="presParOf" srcId="{86B83A20-A059-4FEF-BB2C-64EAB0E7FF87}" destId="{E6F98830-9F71-4C4E-847E-5B753A47E4E2}" srcOrd="0" destOrd="0" presId="urn:microsoft.com/office/officeart/2005/8/layout/chevron1"/>
    <dgm:cxn modelId="{379EC4AE-F210-4C10-9FBD-2A948203832B}" type="presParOf" srcId="{86B83A20-A059-4FEF-BB2C-64EAB0E7FF87}" destId="{9FC1035D-852E-4B30-9183-05493788BE5E}" srcOrd="1" destOrd="0" presId="urn:microsoft.com/office/officeart/2005/8/layout/chevron1"/>
    <dgm:cxn modelId="{B5521F5B-6934-478A-91DF-84E470D64EFE}" type="presParOf" srcId="{86B83A20-A059-4FEF-BB2C-64EAB0E7FF87}" destId="{FE6F86F9-4FC7-438F-AC5F-CEA00CB0F611}" srcOrd="2" destOrd="0" presId="urn:microsoft.com/office/officeart/2005/8/layout/chevron1"/>
    <dgm:cxn modelId="{EC8843F8-09EC-4499-84AA-5C8286EA3597}" type="presParOf" srcId="{86B83A20-A059-4FEF-BB2C-64EAB0E7FF87}" destId="{2B0919B6-AFA3-4A01-9B51-B7D644C85C4F}" srcOrd="3" destOrd="0" presId="urn:microsoft.com/office/officeart/2005/8/layout/chevron1"/>
    <dgm:cxn modelId="{3358A4C6-67DA-40DF-8844-48D75357B41B}" type="presParOf" srcId="{86B83A20-A059-4FEF-BB2C-64EAB0E7FF87}" destId="{03D5D5D6-B8AF-4799-8F90-E5A23888C8D4}" srcOrd="4" destOrd="0" presId="urn:microsoft.com/office/officeart/2005/8/layout/chevron1"/>
    <dgm:cxn modelId="{3C8A388C-523F-4534-A015-9299BBE3070D}" type="presParOf" srcId="{86B83A20-A059-4FEF-BB2C-64EAB0E7FF87}" destId="{A8A25816-82DF-42F7-90A2-BD5F2B53A5B0}" srcOrd="5" destOrd="0" presId="urn:microsoft.com/office/officeart/2005/8/layout/chevron1"/>
    <dgm:cxn modelId="{C5AAB60F-DADA-4909-9A1D-5C6320226A4C}" type="presParOf" srcId="{86B83A20-A059-4FEF-BB2C-64EAB0E7FF87}" destId="{3B638089-224E-44FC-83D5-E372115A5DCA}" srcOrd="6" destOrd="0" presId="urn:microsoft.com/office/officeart/2005/8/layout/chevron1"/>
    <dgm:cxn modelId="{90C50EC2-5EB4-415F-91A3-3047EC361E7D}" type="presParOf" srcId="{86B83A20-A059-4FEF-BB2C-64EAB0E7FF87}" destId="{BF1F9B3A-2B24-4AA2-A18A-232AC29A1311}" srcOrd="7" destOrd="0" presId="urn:microsoft.com/office/officeart/2005/8/layout/chevron1"/>
    <dgm:cxn modelId="{D624334C-D4A0-438D-B1EB-1F2442F223A2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FE83E47C-03B1-49A5-A018-4A1D3DA7659F}" type="presOf" srcId="{9B3C7050-0FA6-40D6-A74F-A41A40B7D823}" destId="{03D5D5D6-B8AF-4799-8F90-E5A23888C8D4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98953236-9FB0-4633-8522-D830CC63F990}" type="presOf" srcId="{EE478FF5-A171-449A-871A-5362CC8EE08B}" destId="{86B83A20-A059-4FEF-BB2C-64EAB0E7FF87}" srcOrd="0" destOrd="0" presId="urn:microsoft.com/office/officeart/2005/8/layout/chevron1"/>
    <dgm:cxn modelId="{9388D532-DD59-4EE6-83F6-907ED75909D1}" type="presOf" srcId="{63F7F671-E74A-40D4-B1D7-0537F6D43499}" destId="{E6F98830-9F71-4C4E-847E-5B753A47E4E2}" srcOrd="0" destOrd="0" presId="urn:microsoft.com/office/officeart/2005/8/layout/chevron1"/>
    <dgm:cxn modelId="{C4B6FE0C-D3C4-47CB-8D25-8D676EABDE81}" type="presOf" srcId="{91CD8E2D-3A68-4EB8-814C-BDC2467218A4}" destId="{3B638089-224E-44FC-83D5-E372115A5DCA}" srcOrd="0" destOrd="0" presId="urn:microsoft.com/office/officeart/2005/8/layout/chevron1"/>
    <dgm:cxn modelId="{82771EC3-7C5C-424F-8136-A620E2E51CAE}" type="presOf" srcId="{9B7B4F87-28C9-459E-B068-FB15C2069BD2}" destId="{FE6F86F9-4FC7-438F-AC5F-CEA00CB0F611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663FAAA3-5302-4BEE-8FD7-7DC216B3F230}" type="presOf" srcId="{D7805BE5-3C3E-4561-83CD-C4E14C999AB2}" destId="{AE9FBC45-6875-4790-8FB1-0FA5811F60EB}" srcOrd="0" destOrd="0" presId="urn:microsoft.com/office/officeart/2005/8/layout/chevron1"/>
    <dgm:cxn modelId="{6116C0F4-0AF8-408D-893D-D399585BA26C}" type="presParOf" srcId="{86B83A20-A059-4FEF-BB2C-64EAB0E7FF87}" destId="{E6F98830-9F71-4C4E-847E-5B753A47E4E2}" srcOrd="0" destOrd="0" presId="urn:microsoft.com/office/officeart/2005/8/layout/chevron1"/>
    <dgm:cxn modelId="{2B7A47C1-C835-4916-B6B3-491C7B5CD6D9}" type="presParOf" srcId="{86B83A20-A059-4FEF-BB2C-64EAB0E7FF87}" destId="{9FC1035D-852E-4B30-9183-05493788BE5E}" srcOrd="1" destOrd="0" presId="urn:microsoft.com/office/officeart/2005/8/layout/chevron1"/>
    <dgm:cxn modelId="{92126472-AB6C-476A-8B41-E5E9F3045981}" type="presParOf" srcId="{86B83A20-A059-4FEF-BB2C-64EAB0E7FF87}" destId="{FE6F86F9-4FC7-438F-AC5F-CEA00CB0F611}" srcOrd="2" destOrd="0" presId="urn:microsoft.com/office/officeart/2005/8/layout/chevron1"/>
    <dgm:cxn modelId="{95E8CE40-F420-4541-9268-DDBFDE46575A}" type="presParOf" srcId="{86B83A20-A059-4FEF-BB2C-64EAB0E7FF87}" destId="{2B0919B6-AFA3-4A01-9B51-B7D644C85C4F}" srcOrd="3" destOrd="0" presId="urn:microsoft.com/office/officeart/2005/8/layout/chevron1"/>
    <dgm:cxn modelId="{E932180B-8097-4C1C-BE6A-10F3F4BED1D9}" type="presParOf" srcId="{86B83A20-A059-4FEF-BB2C-64EAB0E7FF87}" destId="{03D5D5D6-B8AF-4799-8F90-E5A23888C8D4}" srcOrd="4" destOrd="0" presId="urn:microsoft.com/office/officeart/2005/8/layout/chevron1"/>
    <dgm:cxn modelId="{2F2CEE33-B207-4F4F-ADF5-CD95D32765A3}" type="presParOf" srcId="{86B83A20-A059-4FEF-BB2C-64EAB0E7FF87}" destId="{A8A25816-82DF-42F7-90A2-BD5F2B53A5B0}" srcOrd="5" destOrd="0" presId="urn:microsoft.com/office/officeart/2005/8/layout/chevron1"/>
    <dgm:cxn modelId="{A24432EA-6CC0-485E-9082-AD7F8955B975}" type="presParOf" srcId="{86B83A20-A059-4FEF-BB2C-64EAB0E7FF87}" destId="{3B638089-224E-44FC-83D5-E372115A5DCA}" srcOrd="6" destOrd="0" presId="urn:microsoft.com/office/officeart/2005/8/layout/chevron1"/>
    <dgm:cxn modelId="{50E63C29-64B8-4357-8ECD-8915D08AFF24}" type="presParOf" srcId="{86B83A20-A059-4FEF-BB2C-64EAB0E7FF87}" destId="{BF1F9B3A-2B24-4AA2-A18A-232AC29A1311}" srcOrd="7" destOrd="0" presId="urn:microsoft.com/office/officeart/2005/8/layout/chevron1"/>
    <dgm:cxn modelId="{9278E8EB-FDDB-4CDA-AE5D-3C012E700250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FC8D79-C783-4F8E-A12F-67400E8A4738}" type="presOf" srcId="{9B7B4F87-28C9-459E-B068-FB15C2069BD2}" destId="{FE6F86F9-4FC7-438F-AC5F-CEA00CB0F611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B2A5EB4B-F717-4BA4-ABE3-C683FD33256C}" type="presOf" srcId="{9B3C7050-0FA6-40D6-A74F-A41A40B7D823}" destId="{03D5D5D6-B8AF-4799-8F90-E5A23888C8D4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EA1ED925-F92B-496A-BF55-4828CE4ED9E3}" type="presOf" srcId="{EE478FF5-A171-449A-871A-5362CC8EE08B}" destId="{86B83A20-A059-4FEF-BB2C-64EAB0E7FF87}" srcOrd="0" destOrd="0" presId="urn:microsoft.com/office/officeart/2005/8/layout/chevron1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F47504CC-5366-4487-8D76-C6F79B154613}" type="presOf" srcId="{D7805BE5-3C3E-4561-83CD-C4E14C999AB2}" destId="{AE9FBC45-6875-4790-8FB1-0FA5811F60EB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57E7DE4F-631C-4077-9598-9753CDA812D3}" type="presOf" srcId="{63F7F671-E74A-40D4-B1D7-0537F6D43499}" destId="{E6F98830-9F71-4C4E-847E-5B753A47E4E2}" srcOrd="0" destOrd="0" presId="urn:microsoft.com/office/officeart/2005/8/layout/chevron1"/>
    <dgm:cxn modelId="{92381CDC-5B8E-455A-ACFB-94A1C4A715E9}" type="presOf" srcId="{91CD8E2D-3A68-4EB8-814C-BDC2467218A4}" destId="{3B638089-224E-44FC-83D5-E372115A5DCA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BB4F0C32-9A70-4FA6-B6BC-5B480FE5F6D5}" type="presParOf" srcId="{86B83A20-A059-4FEF-BB2C-64EAB0E7FF87}" destId="{E6F98830-9F71-4C4E-847E-5B753A47E4E2}" srcOrd="0" destOrd="0" presId="urn:microsoft.com/office/officeart/2005/8/layout/chevron1"/>
    <dgm:cxn modelId="{3A51EFEA-7147-4BA3-A9D9-09265520E818}" type="presParOf" srcId="{86B83A20-A059-4FEF-BB2C-64EAB0E7FF87}" destId="{9FC1035D-852E-4B30-9183-05493788BE5E}" srcOrd="1" destOrd="0" presId="urn:microsoft.com/office/officeart/2005/8/layout/chevron1"/>
    <dgm:cxn modelId="{274FD78C-71F4-4A37-BE94-2AB9C4E0A840}" type="presParOf" srcId="{86B83A20-A059-4FEF-BB2C-64EAB0E7FF87}" destId="{FE6F86F9-4FC7-438F-AC5F-CEA00CB0F611}" srcOrd="2" destOrd="0" presId="urn:microsoft.com/office/officeart/2005/8/layout/chevron1"/>
    <dgm:cxn modelId="{568606E2-A89B-418B-87F5-ACA218B5EE44}" type="presParOf" srcId="{86B83A20-A059-4FEF-BB2C-64EAB0E7FF87}" destId="{2B0919B6-AFA3-4A01-9B51-B7D644C85C4F}" srcOrd="3" destOrd="0" presId="urn:microsoft.com/office/officeart/2005/8/layout/chevron1"/>
    <dgm:cxn modelId="{60578939-994E-4646-8CFA-DBDB4326A38D}" type="presParOf" srcId="{86B83A20-A059-4FEF-BB2C-64EAB0E7FF87}" destId="{03D5D5D6-B8AF-4799-8F90-E5A23888C8D4}" srcOrd="4" destOrd="0" presId="urn:microsoft.com/office/officeart/2005/8/layout/chevron1"/>
    <dgm:cxn modelId="{1C7FE779-ED8C-4A16-AADF-28BC3A572AC7}" type="presParOf" srcId="{86B83A20-A059-4FEF-BB2C-64EAB0E7FF87}" destId="{A8A25816-82DF-42F7-90A2-BD5F2B53A5B0}" srcOrd="5" destOrd="0" presId="urn:microsoft.com/office/officeart/2005/8/layout/chevron1"/>
    <dgm:cxn modelId="{B9200974-6ACE-48A9-BFC9-50BCE38085D2}" type="presParOf" srcId="{86B83A20-A059-4FEF-BB2C-64EAB0E7FF87}" destId="{3B638089-224E-44FC-83D5-E372115A5DCA}" srcOrd="6" destOrd="0" presId="urn:microsoft.com/office/officeart/2005/8/layout/chevron1"/>
    <dgm:cxn modelId="{4F9F7921-38FA-4ED5-8FFF-90864E237D15}" type="presParOf" srcId="{86B83A20-A059-4FEF-BB2C-64EAB0E7FF87}" destId="{BF1F9B3A-2B24-4AA2-A18A-232AC29A1311}" srcOrd="7" destOrd="0" presId="urn:microsoft.com/office/officeart/2005/8/layout/chevron1"/>
    <dgm:cxn modelId="{908DD49B-5446-4AC7-B7D5-2B184820FB13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5752ED-CEFC-477D-BD5B-265EE479FFDE}" type="presOf" srcId="{D7805BE5-3C3E-4561-83CD-C4E14C999AB2}" destId="{AE9FBC45-6875-4790-8FB1-0FA5811F60EB}" srcOrd="0" destOrd="0" presId="urn:microsoft.com/office/officeart/2005/8/layout/chevron1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5048237E-41BD-4257-B640-35FD3CBE926E}" type="presOf" srcId="{91CD8E2D-3A68-4EB8-814C-BDC2467218A4}" destId="{3B638089-224E-44FC-83D5-E372115A5DCA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59E40024-DF19-470D-9B78-826A170A9264}" type="presOf" srcId="{EE478FF5-A171-449A-871A-5362CC8EE08B}" destId="{86B83A20-A059-4FEF-BB2C-64EAB0E7FF87}" srcOrd="0" destOrd="0" presId="urn:microsoft.com/office/officeart/2005/8/layout/chevron1"/>
    <dgm:cxn modelId="{4DE29F36-31D5-449B-8049-F8DF0A0B22AF}" type="presOf" srcId="{63F7F671-E74A-40D4-B1D7-0537F6D43499}" destId="{E6F98830-9F71-4C4E-847E-5B753A47E4E2}" srcOrd="0" destOrd="0" presId="urn:microsoft.com/office/officeart/2005/8/layout/chevron1"/>
    <dgm:cxn modelId="{3473B931-E1DA-49BF-A60E-81221AA726E8}" type="presOf" srcId="{9B7B4F87-28C9-459E-B068-FB15C2069BD2}" destId="{FE6F86F9-4FC7-438F-AC5F-CEA00CB0F611}" srcOrd="0" destOrd="0" presId="urn:microsoft.com/office/officeart/2005/8/layout/chevron1"/>
    <dgm:cxn modelId="{2725385B-37E7-4559-8DCB-E4C8FC053B36}" type="presOf" srcId="{9B3C7050-0FA6-40D6-A74F-A41A40B7D823}" destId="{03D5D5D6-B8AF-4799-8F90-E5A23888C8D4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D30AAAB8-319C-4117-8434-C4609EC2FE0D}" type="presParOf" srcId="{86B83A20-A059-4FEF-BB2C-64EAB0E7FF87}" destId="{E6F98830-9F71-4C4E-847E-5B753A47E4E2}" srcOrd="0" destOrd="0" presId="urn:microsoft.com/office/officeart/2005/8/layout/chevron1"/>
    <dgm:cxn modelId="{54E73FD3-7090-4D70-A292-A9BB3A0BF136}" type="presParOf" srcId="{86B83A20-A059-4FEF-BB2C-64EAB0E7FF87}" destId="{9FC1035D-852E-4B30-9183-05493788BE5E}" srcOrd="1" destOrd="0" presId="urn:microsoft.com/office/officeart/2005/8/layout/chevron1"/>
    <dgm:cxn modelId="{B2B3EF53-94AF-46B8-866E-D02AE9238099}" type="presParOf" srcId="{86B83A20-A059-4FEF-BB2C-64EAB0E7FF87}" destId="{FE6F86F9-4FC7-438F-AC5F-CEA00CB0F611}" srcOrd="2" destOrd="0" presId="urn:microsoft.com/office/officeart/2005/8/layout/chevron1"/>
    <dgm:cxn modelId="{DB2EBDEB-A6DA-4133-BEB4-B5C7D1DD014B}" type="presParOf" srcId="{86B83A20-A059-4FEF-BB2C-64EAB0E7FF87}" destId="{2B0919B6-AFA3-4A01-9B51-B7D644C85C4F}" srcOrd="3" destOrd="0" presId="urn:microsoft.com/office/officeart/2005/8/layout/chevron1"/>
    <dgm:cxn modelId="{D973B47A-B273-46A6-9FBE-BF32BBC469B1}" type="presParOf" srcId="{86B83A20-A059-4FEF-BB2C-64EAB0E7FF87}" destId="{03D5D5D6-B8AF-4799-8F90-E5A23888C8D4}" srcOrd="4" destOrd="0" presId="urn:microsoft.com/office/officeart/2005/8/layout/chevron1"/>
    <dgm:cxn modelId="{80D0BE88-18DD-49F7-AB1F-6171CB79F123}" type="presParOf" srcId="{86B83A20-A059-4FEF-BB2C-64EAB0E7FF87}" destId="{A8A25816-82DF-42F7-90A2-BD5F2B53A5B0}" srcOrd="5" destOrd="0" presId="urn:microsoft.com/office/officeart/2005/8/layout/chevron1"/>
    <dgm:cxn modelId="{EB974CB3-C6CF-438B-83D9-62973F9F2457}" type="presParOf" srcId="{86B83A20-A059-4FEF-BB2C-64EAB0E7FF87}" destId="{3B638089-224E-44FC-83D5-E372115A5DCA}" srcOrd="6" destOrd="0" presId="urn:microsoft.com/office/officeart/2005/8/layout/chevron1"/>
    <dgm:cxn modelId="{76D8AF38-EE87-4EFC-9F80-A97EA156FE61}" type="presParOf" srcId="{86B83A20-A059-4FEF-BB2C-64EAB0E7FF87}" destId="{BF1F9B3A-2B24-4AA2-A18A-232AC29A1311}" srcOrd="7" destOrd="0" presId="urn:microsoft.com/office/officeart/2005/8/layout/chevron1"/>
    <dgm:cxn modelId="{E642F360-7B0D-42EE-A77D-47938AD7AE04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DD87D3ED-124D-41C5-BA4E-F0C8404BA64A}" type="presOf" srcId="{9B7B4F87-28C9-459E-B068-FB15C2069BD2}" destId="{FE6F86F9-4FC7-438F-AC5F-CEA00CB0F611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07AAFC44-FD59-44C8-8571-00DFA9686CFF}" type="presOf" srcId="{EE478FF5-A171-449A-871A-5362CC8EE08B}" destId="{86B83A20-A059-4FEF-BB2C-64EAB0E7FF87}" srcOrd="0" destOrd="0" presId="urn:microsoft.com/office/officeart/2005/8/layout/chevron1"/>
    <dgm:cxn modelId="{4ED802D2-8E21-4C48-A4AD-8560C7E3763A}" type="presOf" srcId="{63F7F671-E74A-40D4-B1D7-0537F6D43499}" destId="{E6F98830-9F71-4C4E-847E-5B753A47E4E2}" srcOrd="0" destOrd="0" presId="urn:microsoft.com/office/officeart/2005/8/layout/chevron1"/>
    <dgm:cxn modelId="{1DEA654A-C27A-495F-95C6-6FC58DDCFB74}" type="presOf" srcId="{D7805BE5-3C3E-4561-83CD-C4E14C999AB2}" destId="{AE9FBC45-6875-4790-8FB1-0FA5811F60EB}" srcOrd="0" destOrd="0" presId="urn:microsoft.com/office/officeart/2005/8/layout/chevron1"/>
    <dgm:cxn modelId="{2FA33039-90B3-43D6-BDB6-BA5CEE08FE0C}" type="presOf" srcId="{91CD8E2D-3A68-4EB8-814C-BDC2467218A4}" destId="{3B638089-224E-44FC-83D5-E372115A5DCA}" srcOrd="0" destOrd="0" presId="urn:microsoft.com/office/officeart/2005/8/layout/chevron1"/>
    <dgm:cxn modelId="{522CE71A-EF04-4D0D-9E53-D5B8F3A784FE}" type="presOf" srcId="{9B3C7050-0FA6-40D6-A74F-A41A40B7D823}" destId="{03D5D5D6-B8AF-4799-8F90-E5A23888C8D4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88CBEFFA-1656-411F-9B2B-B69A1089563F}" type="presParOf" srcId="{86B83A20-A059-4FEF-BB2C-64EAB0E7FF87}" destId="{E6F98830-9F71-4C4E-847E-5B753A47E4E2}" srcOrd="0" destOrd="0" presId="urn:microsoft.com/office/officeart/2005/8/layout/chevron1"/>
    <dgm:cxn modelId="{A141434F-46D7-4CB0-A53A-83E0A517AEAC}" type="presParOf" srcId="{86B83A20-A059-4FEF-BB2C-64EAB0E7FF87}" destId="{9FC1035D-852E-4B30-9183-05493788BE5E}" srcOrd="1" destOrd="0" presId="urn:microsoft.com/office/officeart/2005/8/layout/chevron1"/>
    <dgm:cxn modelId="{608DEEFC-27D3-4477-B501-6652ED360212}" type="presParOf" srcId="{86B83A20-A059-4FEF-BB2C-64EAB0E7FF87}" destId="{FE6F86F9-4FC7-438F-AC5F-CEA00CB0F611}" srcOrd="2" destOrd="0" presId="urn:microsoft.com/office/officeart/2005/8/layout/chevron1"/>
    <dgm:cxn modelId="{38F568EC-4B52-47D7-8252-751AD9BA418E}" type="presParOf" srcId="{86B83A20-A059-4FEF-BB2C-64EAB0E7FF87}" destId="{2B0919B6-AFA3-4A01-9B51-B7D644C85C4F}" srcOrd="3" destOrd="0" presId="urn:microsoft.com/office/officeart/2005/8/layout/chevron1"/>
    <dgm:cxn modelId="{685B6BC3-D436-46CC-BDFB-C3B88DDC5296}" type="presParOf" srcId="{86B83A20-A059-4FEF-BB2C-64EAB0E7FF87}" destId="{03D5D5D6-B8AF-4799-8F90-E5A23888C8D4}" srcOrd="4" destOrd="0" presId="urn:microsoft.com/office/officeart/2005/8/layout/chevron1"/>
    <dgm:cxn modelId="{E21141A8-641C-4042-A5F8-3C3647AC4222}" type="presParOf" srcId="{86B83A20-A059-4FEF-BB2C-64EAB0E7FF87}" destId="{A8A25816-82DF-42F7-90A2-BD5F2B53A5B0}" srcOrd="5" destOrd="0" presId="urn:microsoft.com/office/officeart/2005/8/layout/chevron1"/>
    <dgm:cxn modelId="{6736070C-341A-4F8C-B2BC-C873E0AF1A3B}" type="presParOf" srcId="{86B83A20-A059-4FEF-BB2C-64EAB0E7FF87}" destId="{3B638089-224E-44FC-83D5-E372115A5DCA}" srcOrd="6" destOrd="0" presId="urn:microsoft.com/office/officeart/2005/8/layout/chevron1"/>
    <dgm:cxn modelId="{70AEE3A8-C11F-46CD-ADBB-8FD6228B1C3B}" type="presParOf" srcId="{86B83A20-A059-4FEF-BB2C-64EAB0E7FF87}" destId="{BF1F9B3A-2B24-4AA2-A18A-232AC29A1311}" srcOrd="7" destOrd="0" presId="urn:microsoft.com/office/officeart/2005/8/layout/chevron1"/>
    <dgm:cxn modelId="{8449EF44-1D2A-49ED-A620-CCD3FB7CC583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Company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Industry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Ratios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1F41BC75-44DF-45D2-9C07-357EAC53B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45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0D371B5D-1F03-44ED-BFCF-ACD1F516F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43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7A2E3-635A-45C0-B392-25198D368969}" type="slidenum">
              <a:rPr lang="en-US"/>
              <a:pPr/>
              <a:t>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133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10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7828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11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9489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12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6541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13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9224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14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9168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15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2827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16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1785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17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1763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18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8593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19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7897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2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2382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20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5888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21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5428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22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5528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23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9940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24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59842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25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2889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26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9293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27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7141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28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8479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F358FEF5-D49D-4B2E-AE1A-B65C1DC687B2}" type="slidenum">
              <a:rPr lang="en-US" sz="1200"/>
              <a:pPr algn="r" defTabSz="931863"/>
              <a:t>29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756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3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561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4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84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5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1805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6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7728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7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5691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8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5733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9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923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"/>
          <p:cNvSpPr>
            <a:spLocks noChangeAspect="1" noChangeArrowheads="1"/>
          </p:cNvSpPr>
          <p:nvPr userDrawn="1"/>
        </p:nvSpPr>
        <p:spPr bwMode="auto">
          <a:xfrm flipH="1">
            <a:off x="7239000" y="838200"/>
            <a:ext cx="1752600" cy="609600"/>
          </a:xfrm>
          <a:prstGeom prst="snip2SameRect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noFill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6629400" cy="655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A3C4-DE61-418E-A1A7-E47449DC362E}" type="datetime1">
              <a:rPr lang="en-US"/>
              <a:pPr>
                <a:defRPr/>
              </a:pPr>
              <a:t>10/14/2013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542FD-F8FC-4432-8D6F-131F9A24F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FF6C21-5587-40A7-AD61-0A009E41EB45}" type="datetime1">
              <a:rPr lang="en-US"/>
              <a:pPr>
                <a:defRPr/>
              </a:pPr>
              <a:t>10/14/2013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</a:t>
            </a:r>
            <a:r>
              <a:rPr lang="en-US" err="1"/>
              <a:t>Nittany</a:t>
            </a:r>
            <a:r>
              <a:rPr lang="en-US"/>
              <a:t> Lion Fund, LLC; </a:t>
            </a:r>
            <a:r>
              <a:rPr lang="en-US" err="1"/>
              <a:t>Teva</a:t>
            </a:r>
            <a:r>
              <a:rPr lang="en-US"/>
              <a:t> Pharmaceuticals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4262ED-1609-4385-8726-0329FE820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44DE8-86B2-4324-9A4B-AC9DE43213F0}" type="datetime1">
              <a:rPr lang="en-US"/>
              <a:pPr>
                <a:defRPr/>
              </a:pPr>
              <a:t>10/14/2013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0FBFF-2EFD-4A37-9B90-D64C02219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391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EDB0-F986-49B7-B48C-9D0BD279B247}" type="datetime1">
              <a:rPr lang="en-US"/>
              <a:pPr>
                <a:defRPr/>
              </a:pPr>
              <a:t>10/14/2013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25F87-9B25-4E2B-87EB-115410D4C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2371BF">
                <a:alpha val="54000"/>
              </a:srgbClr>
            </a:gs>
            <a:gs pos="30000">
              <a:schemeClr val="accent6">
                <a:lumMod val="60000"/>
                <a:lumOff val="40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StockBoard.tif"/>
          <p:cNvPicPr>
            <a:picLocks noChangeAspect="1"/>
          </p:cNvPicPr>
          <p:nvPr userDrawn="1"/>
        </p:nvPicPr>
        <p:blipFill>
          <a:blip r:embed="rId7" cstate="print"/>
          <a:srcRect l="3078" r="4614"/>
          <a:stretch>
            <a:fillRect/>
          </a:stretch>
        </p:blipFill>
        <p:spPr bwMode="auto">
          <a:xfrm>
            <a:off x="0" y="0"/>
            <a:ext cx="914400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0" name="Rectangle 3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gradFill rotWithShape="1">
            <a:gsLst>
              <a:gs pos="0">
                <a:srgbClr val="00529B"/>
              </a:gs>
              <a:gs pos="100000">
                <a:srgbClr val="002648">
                  <a:alpha val="42998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10D1FC7F-2D65-404C-8C6D-01DB2F4C1E51}" type="datetime1">
              <a:rPr lang="en-US"/>
              <a:pPr>
                <a:defRPr/>
              </a:pPr>
              <a:t>10/14/2013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B9BA9316-DACC-452F-A43F-83ACD11F9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2" r:id="rId3"/>
    <p:sldLayoutId id="2147483737" r:id="rId4"/>
    <p:sldLayoutId id="2147483733" r:id="rId5"/>
  </p:sldLayoutIdLst>
  <p:transition>
    <p:fade thruBlk="1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3200">
          <a:solidFill>
            <a:schemeClr val="bg1"/>
          </a:solidFill>
          <a:latin typeface="Garamond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800">
          <a:solidFill>
            <a:schemeClr val="bg1"/>
          </a:solidFill>
          <a:latin typeface="Garamond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400">
          <a:solidFill>
            <a:schemeClr val="bg1"/>
          </a:solidFill>
          <a:latin typeface="Garamond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000">
          <a:solidFill>
            <a:schemeClr val="bg1"/>
          </a:solidFill>
          <a:latin typeface="Garamond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000">
          <a:solidFill>
            <a:schemeClr val="bg1"/>
          </a:solidFill>
          <a:latin typeface="Garamond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2371BF">
                <a:alpha val="54000"/>
              </a:srgbClr>
            </a:gs>
            <a:gs pos="30000">
              <a:schemeClr val="accent6">
                <a:lumMod val="60000"/>
                <a:lumOff val="40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StockBoard.tif"/>
          <p:cNvPicPr>
            <a:picLocks noChangeAspect="1"/>
          </p:cNvPicPr>
          <p:nvPr userDrawn="1"/>
        </p:nvPicPr>
        <p:blipFill>
          <a:blip r:embed="rId3" cstate="print"/>
          <a:srcRect l="3078" t="21146" r="4614" b="41850"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0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rgbClr val="00529B"/>
              </a:gs>
              <a:gs pos="100000">
                <a:srgbClr val="002648">
                  <a:alpha val="42998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60413"/>
            <a:ext cx="9144000" cy="158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823FA46-255D-41A6-B118-82DBF2ECA1F4}" type="datetime1">
              <a:rPr lang="en-US"/>
              <a:pPr>
                <a:defRPr/>
              </a:pPr>
              <a:t>10/14/2013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D36262AA-D86C-463B-AEA9-35E1867D7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Oval 5"/>
          <p:cNvSpPr>
            <a:spLocks noChangeAspect="1" noChangeArrowheads="1"/>
          </p:cNvSpPr>
          <p:nvPr userDrawn="1"/>
        </p:nvSpPr>
        <p:spPr bwMode="auto">
          <a:xfrm flipH="1">
            <a:off x="7239000" y="152400"/>
            <a:ext cx="1752600" cy="609600"/>
          </a:xfrm>
          <a:prstGeom prst="snip2SameRect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noFill/>
            </a:endParaRPr>
          </a:p>
        </p:txBody>
      </p:sp>
      <p:pic>
        <p:nvPicPr>
          <p:cNvPr id="2059" name="Picture 13" descr="generic_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228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ransition>
    <p:fade thruBlk="1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3200">
          <a:solidFill>
            <a:schemeClr val="bg1"/>
          </a:solidFill>
          <a:latin typeface="Garamond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800">
          <a:solidFill>
            <a:schemeClr val="bg1"/>
          </a:solidFill>
          <a:latin typeface="Garamond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400">
          <a:solidFill>
            <a:schemeClr val="bg1"/>
          </a:solidFill>
          <a:latin typeface="Garamond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000">
          <a:solidFill>
            <a:schemeClr val="bg1"/>
          </a:solidFill>
          <a:latin typeface="Garamond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000">
          <a:solidFill>
            <a:schemeClr val="bg1"/>
          </a:solidFill>
          <a:latin typeface="Garamond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5.png"/><Relationship Id="rId9" Type="http://schemas.microsoft.com/office/2007/relationships/diagramDrawing" Target="../diagrams/drawing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6.png"/><Relationship Id="rId9" Type="http://schemas.microsoft.com/office/2007/relationships/diagramDrawing" Target="../diagrams/drawing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3.xml"/><Relationship Id="rId5" Type="http://schemas.openxmlformats.org/officeDocument/2006/relationships/diagramData" Target="../diagrams/data13.xml"/><Relationship Id="rId4" Type="http://schemas.openxmlformats.org/officeDocument/2006/relationships/image" Target="../media/image7.png"/><Relationship Id="rId9" Type="http://schemas.microsoft.com/office/2007/relationships/diagramDrawing" Target="../diagrams/drawing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8.png"/><Relationship Id="rId9" Type="http://schemas.microsoft.com/office/2007/relationships/diagramDrawing" Target="../diagrams/drawing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5.xml"/><Relationship Id="rId5" Type="http://schemas.openxmlformats.org/officeDocument/2006/relationships/diagramData" Target="../diagrams/data15.xml"/><Relationship Id="rId4" Type="http://schemas.openxmlformats.org/officeDocument/2006/relationships/image" Target="../media/image9.png"/><Relationship Id="rId9" Type="http://schemas.microsoft.com/office/2007/relationships/diagramDrawing" Target="../diagrams/drawin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3.xml"/><Relationship Id="rId5" Type="http://schemas.openxmlformats.org/officeDocument/2006/relationships/diagramLayout" Target="../diagrams/layout23.xml"/><Relationship Id="rId4" Type="http://schemas.openxmlformats.org/officeDocument/2006/relationships/diagramData" Target="../diagrams/data23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5.xml"/><Relationship Id="rId5" Type="http://schemas.openxmlformats.org/officeDocument/2006/relationships/diagramLayout" Target="../diagrams/layout25.xml"/><Relationship Id="rId4" Type="http://schemas.openxmlformats.org/officeDocument/2006/relationships/diagramData" Target="../diagrams/data25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6.xml"/><Relationship Id="rId5" Type="http://schemas.openxmlformats.org/officeDocument/2006/relationships/diagramLayout" Target="../diagrams/layout26.xml"/><Relationship Id="rId4" Type="http://schemas.openxmlformats.org/officeDocument/2006/relationships/diagramData" Target="../diagrams/data26.xml"/><Relationship Id="rId9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4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0" y="1981200"/>
            <a:ext cx="9144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Qualitative Analysis</a:t>
            </a:r>
            <a:endParaRPr lang="en-US" sz="8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4100" name="Text Box 9"/>
          <p:cNvSpPr txBox="1">
            <a:spLocks noChangeArrowheads="1"/>
          </p:cNvSpPr>
          <p:nvPr/>
        </p:nvSpPr>
        <p:spPr bwMode="auto">
          <a:xfrm>
            <a:off x="0" y="488698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Created By: Garrett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Kuhlmann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,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Ashton Wu</a:t>
            </a:r>
          </a:p>
          <a:p>
            <a:pPr algn="ctr"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Presented By: Japinder Nijjer – Head Analyst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2400"/>
            <a:ext cx="9144000" cy="107721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sx="1000" sy="1000" algn="tl">
                    <a:srgbClr val="000000"/>
                  </a:outerShdw>
                </a:effectLst>
                <a:latin typeface="Garamond" pitchFamily="18" charset="0"/>
              </a:rPr>
              <a:t>UofT Engineering Finance </a:t>
            </a:r>
            <a:r>
              <a:rPr lang="en-US" sz="3200" b="1" dirty="0" smtClean="0"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sx="1000" sy="1000" algn="tl">
                    <a:srgbClr val="000000"/>
                  </a:outerShdw>
                </a:effectLst>
                <a:latin typeface="Garamond" pitchFamily="18" charset="0"/>
              </a:rPr>
              <a:t>Association</a:t>
            </a:r>
            <a:endParaRPr lang="en-US" sz="3200" b="1" dirty="0">
              <a:solidFill>
                <a:schemeClr val="accent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sx="1000" sy="1000" algn="tl">
                  <a:srgbClr val="000000"/>
                </a:outerShdw>
              </a:effectLst>
              <a:latin typeface="Garamond" pitchFamily="18" charset="0"/>
            </a:endParaRPr>
          </a:p>
          <a:p>
            <a:pPr algn="ctr">
              <a:defRPr/>
            </a:pPr>
            <a:r>
              <a:rPr lang="en-US" sz="3200" b="1" dirty="0" smtClean="0"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sx="1000" sy="1000" algn="tl">
                    <a:srgbClr val="000000"/>
                  </a:outerShdw>
                </a:effectLst>
                <a:latin typeface="Garamond" pitchFamily="18" charset="0"/>
              </a:rPr>
              <a:t>Finance 101</a:t>
            </a:r>
            <a:endParaRPr lang="en-US" sz="3200" b="1" dirty="0">
              <a:solidFill>
                <a:schemeClr val="accent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sx="1000" sy="1000" algn="tl">
                  <a:srgbClr val="000000"/>
                </a:outerShdw>
              </a:effectLst>
              <a:latin typeface="Garamond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Competitors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pic>
        <p:nvPicPr>
          <p:cNvPr id="7" name="Picture 2" descr="Finisar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0"/>
            <a:ext cx="16097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905000"/>
            <a:ext cx="73342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85524467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302339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Market Share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pic>
        <p:nvPicPr>
          <p:cNvPr id="7" name="Picture 2" descr="Finisar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0"/>
            <a:ext cx="16097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70450"/>
              </p:ext>
            </p:extLst>
          </p:nvPr>
        </p:nvGraphicFramePr>
        <p:xfrm>
          <a:off x="914400" y="1905000"/>
          <a:ext cx="7315200" cy="3657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0"/>
                <a:gridCol w="2438400"/>
                <a:gridCol w="2438400"/>
              </a:tblGrid>
              <a:tr h="723482">
                <a:tc>
                  <a:txBody>
                    <a:bodyPr/>
                    <a:lstStyle/>
                    <a:p>
                      <a:r>
                        <a:rPr lang="en-CA" dirty="0" smtClean="0"/>
                        <a:t>Company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Market Capitalization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Share</a:t>
                      </a:r>
                      <a:r>
                        <a:rPr lang="en-CA" baseline="0" dirty="0" smtClean="0"/>
                        <a:t> Price</a:t>
                      </a:r>
                      <a:endParaRPr lang="en-CA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Finisar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1.53B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16.84</a:t>
                      </a:r>
                      <a:endParaRPr lang="en-CA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CA" dirty="0" smtClean="0"/>
                        <a:t>JDSU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2.05B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8.99</a:t>
                      </a:r>
                      <a:endParaRPr lang="en-CA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OpNext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106.55M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1.18</a:t>
                      </a:r>
                      <a:endParaRPr lang="en-CA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Emcore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81.15M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0.87</a:t>
                      </a:r>
                      <a:endParaRPr lang="en-CA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Oclaro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164.22M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3.26</a:t>
                      </a:r>
                      <a:endParaRPr lang="en-CA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OpLink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279.31M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14.30</a:t>
                      </a:r>
                      <a:endParaRPr lang="en-CA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Avago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7.83B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31.89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5524467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126563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Industry Growth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pic>
        <p:nvPicPr>
          <p:cNvPr id="7" name="Picture 2" descr="Finisar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0"/>
            <a:ext cx="16097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1C5A97"/>
              </a:buClr>
              <a:buSzPct val="60000"/>
            </a:pPr>
            <a:endParaRPr lang="en-US" sz="32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000" dirty="0">
              <a:latin typeface="Garamond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1" y="1828800"/>
            <a:ext cx="7167989" cy="394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85524467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364018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Industry Growth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pic>
        <p:nvPicPr>
          <p:cNvPr id="7" name="Picture 2" descr="Finisar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0"/>
            <a:ext cx="16097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1C5A97"/>
              </a:buClr>
              <a:buSzPct val="60000"/>
            </a:pPr>
            <a:endParaRPr lang="en-US" sz="32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000" dirty="0">
              <a:latin typeface="Garamond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17526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Growth driven by need for increased bandwidth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Business and consumers are moving towards cloud computing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Businesses are moving to wireless networking to increase efficiency 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000" dirty="0">
              <a:latin typeface="Garamond" pitchFamily="18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85524467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80142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Charting of Competitors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pic>
        <p:nvPicPr>
          <p:cNvPr id="7" name="Picture 2" descr="Finisar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0"/>
            <a:ext cx="16097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6" y="2209800"/>
            <a:ext cx="8924924" cy="2824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5524467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567258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3 Month Charting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pic>
        <p:nvPicPr>
          <p:cNvPr id="7" name="Picture 2" descr="Finisar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0"/>
            <a:ext cx="16097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59000"/>
            <a:ext cx="8963025" cy="283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5524467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748595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>
                <a:solidFill>
                  <a:schemeClr val="bg1"/>
                </a:solidFill>
                <a:latin typeface="Garamond" pitchFamily="18" charset="0"/>
              </a:rPr>
              <a:t>6</a:t>
            </a: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 Month Charting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pic>
        <p:nvPicPr>
          <p:cNvPr id="7" name="Picture 2" descr="Finisar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0"/>
            <a:ext cx="16097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133600"/>
            <a:ext cx="8963025" cy="28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5524467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008114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Qualitative Checklist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6764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smtClean="0">
                <a:latin typeface="Garamond" pitchFamily="18" charset="0"/>
              </a:rPr>
              <a:t>History and Current </a:t>
            </a:r>
            <a:r>
              <a:rPr lang="en-US" sz="2400" dirty="0">
                <a:latin typeface="Garamond" pitchFamily="18" charset="0"/>
              </a:rPr>
              <a:t>S</a:t>
            </a:r>
            <a:r>
              <a:rPr lang="en-US" sz="2400" dirty="0" smtClean="0">
                <a:latin typeface="Garamond" pitchFamily="18" charset="0"/>
              </a:rPr>
              <a:t>tate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smtClean="0">
                <a:latin typeface="Garamond" pitchFamily="18" charset="0"/>
              </a:rPr>
              <a:t>Business Plan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smtClean="0">
                <a:latin typeface="Garamond" pitchFamily="18" charset="0"/>
              </a:rPr>
              <a:t>Management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smtClean="0">
                <a:latin typeface="Garamond" pitchFamily="18" charset="0"/>
              </a:rPr>
              <a:t>Products or Services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smtClean="0">
                <a:latin typeface="Garamond" pitchFamily="18" charset="0"/>
              </a:rPr>
              <a:t>Competitors (Type of quantitative analysis)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smtClean="0">
                <a:latin typeface="Garamond" pitchFamily="18" charset="0"/>
              </a:rPr>
              <a:t>Financial Ratios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smtClean="0">
                <a:latin typeface="Garamond" pitchFamily="18" charset="0"/>
              </a:rPr>
              <a:t>Important Financial Statement Figures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smtClean="0">
                <a:latin typeface="Garamond" pitchFamily="18" charset="0"/>
              </a:rPr>
              <a:t>Stock Price Trends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Analyst Recommendations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Recent News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0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0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0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000" dirty="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35709054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93789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Ratios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pic>
        <p:nvPicPr>
          <p:cNvPr id="7" name="Picture 2" descr="Finisar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0"/>
            <a:ext cx="16097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5524467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Looking at a companies financial ratios gives us an idea of what kind of financial position they are in, without </a:t>
            </a:r>
            <a:r>
              <a:rPr lang="en-US" sz="3200" dirty="0" smtClean="0">
                <a:latin typeface="Garamond" pitchFamily="18" charset="0"/>
              </a:rPr>
              <a:t>going </a:t>
            </a:r>
            <a:r>
              <a:rPr lang="en-US" sz="3200" dirty="0" smtClean="0">
                <a:latin typeface="Garamond" pitchFamily="18" charset="0"/>
              </a:rPr>
              <a:t>into an in-depth financial analysis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Comparing different ratios with competitors gives us a sense of how each company is doing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In many cases, you can find simple ratios on finance websites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0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114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Ratios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pic>
        <p:nvPicPr>
          <p:cNvPr id="7" name="Picture 2" descr="Finisar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0"/>
            <a:ext cx="16097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5524467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All we do with ratios is compare different accounts from a companies financial statements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Gives us an idea of a companies: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smtClean="0">
                <a:latin typeface="Garamond" pitchFamily="18" charset="0"/>
              </a:rPr>
              <a:t>Liquidity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smtClean="0">
                <a:latin typeface="Garamond" pitchFamily="18" charset="0"/>
              </a:rPr>
              <a:t>Profitability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smtClean="0">
                <a:latin typeface="Garamond" pitchFamily="18" charset="0"/>
              </a:rPr>
              <a:t>Debt situation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smtClean="0">
                <a:latin typeface="Garamond" pitchFamily="18" charset="0"/>
              </a:rPr>
              <a:t>Operating Performance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err="1" smtClean="0">
                <a:latin typeface="Garamond" pitchFamily="18" charset="0"/>
              </a:rPr>
              <a:t>Ect</a:t>
            </a:r>
            <a:r>
              <a:rPr lang="en-US" sz="2400" dirty="0" smtClean="0">
                <a:latin typeface="Garamond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0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114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Recap of Last Week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85524467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Financial statements are very important for analysis of a company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Income Statement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Balance Sheet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Statement of Cash Flows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Moving too fast?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32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32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</a:pPr>
            <a:endParaRPr lang="en-US" sz="20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814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Ratios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pic>
        <p:nvPicPr>
          <p:cNvPr id="7" name="Picture 2" descr="Finisar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0"/>
            <a:ext cx="16097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5524467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We will cover a few ratios from important categories: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Liquidity: Current Ratio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Profitability: Profit Margin, Return on Equity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Debt: Debt/Equity Ratio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Investment: P/E Ratio, EPS</a:t>
            </a:r>
            <a:endParaRPr lang="en-US" sz="24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0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114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Liquidity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pic>
        <p:nvPicPr>
          <p:cNvPr id="7" name="Picture 2" descr="Finisar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0"/>
            <a:ext cx="16097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5524467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Current Ratio=Current Assets/Current Liabilities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Tells us how easily a company can cover it’s short term debt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A company with a low current ratio compared to its competitors should raise alarm</a:t>
            </a:r>
            <a:endParaRPr lang="en-US" sz="24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0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114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Profitability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pic>
        <p:nvPicPr>
          <p:cNvPr id="7" name="Picture 2" descr="Finisar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0"/>
            <a:ext cx="16097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5524467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Net Profit Margin=Net Income/Revenue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With this ratio, you can look at how their profit margin has grown/decreased over time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A company with decreasing profit margins indicates their industry is becoming more competitive  </a:t>
            </a:r>
            <a:endParaRPr lang="en-US" sz="24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0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114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Profitability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pic>
        <p:nvPicPr>
          <p:cNvPr id="7" name="Picture 2" descr="Finisar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0"/>
            <a:ext cx="16097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5524467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Return on Equity=Net Income/Average Equity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“average equity” since over time shareholder equity changes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err="1" smtClean="0">
                <a:latin typeface="Garamond" pitchFamily="18" charset="0"/>
              </a:rPr>
              <a:t>RoE</a:t>
            </a:r>
            <a:r>
              <a:rPr lang="en-US" sz="3200" dirty="0" smtClean="0">
                <a:latin typeface="Garamond" pitchFamily="18" charset="0"/>
              </a:rPr>
              <a:t> tells average shareholders how well their money is being used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Kind of deceiving since companies may finance through debt as well</a:t>
            </a:r>
            <a:endParaRPr lang="en-US" sz="24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0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114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Debt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pic>
        <p:nvPicPr>
          <p:cNvPr id="7" name="Picture 2" descr="Finisar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0"/>
            <a:ext cx="16097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5524467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Debt to Equity = Total Liabilities/Equity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Give the investor an idea of how the company is leveraging itself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Not pure: includes operational debt like accounts payable and taxes payable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Watch out for companies that are highly leveraged compared to their competitors 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4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0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114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Investment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pic>
        <p:nvPicPr>
          <p:cNvPr id="7" name="Picture 2" descr="Finisar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0"/>
            <a:ext cx="16097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5524467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PE Ratio = Price per share/Earnings per share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EPS – some ambiguity in that metric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PE ratio used extensively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High PE ratio should mean high growth stock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Could mean overvalued stock as well!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4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0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114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Investment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pic>
        <p:nvPicPr>
          <p:cNvPr id="7" name="Picture 2" descr="Finisar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0"/>
            <a:ext cx="16097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5524467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Earnings Per Share = (Net Income – Dividends)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</a:pPr>
            <a:r>
              <a:rPr lang="en-US" sz="3200" dirty="0" smtClean="0">
                <a:latin typeface="Garamond" pitchFamily="18" charset="0"/>
              </a:rPr>
              <a:t>						Average Shares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Investors look for high EPS relative to competitors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May be forward looking, or EPS from the past year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That is where ambiguity arises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4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000" dirty="0">
              <a:latin typeface="Garamond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343400" y="2438400"/>
            <a:ext cx="403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8114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27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Ratios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pic>
        <p:nvPicPr>
          <p:cNvPr id="7" name="Picture 2" descr="Finisar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0"/>
            <a:ext cx="16097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5524467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</a:pPr>
            <a:endParaRPr lang="en-US" sz="32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4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000" dirty="0">
              <a:latin typeface="Garamond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 l="12884" t="32292" r="25622" b="27083"/>
          <a:stretch>
            <a:fillRect/>
          </a:stretch>
        </p:blipFill>
        <p:spPr bwMode="auto">
          <a:xfrm>
            <a:off x="0" y="2394857"/>
            <a:ext cx="9144000" cy="339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08114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28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Conclusion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Using resources such as a companies 10-k filing will help determine the market outlook for the future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We can also rely on analysts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Research on a company and its industry will provide great insight into operations before we look at the </a:t>
            </a:r>
            <a:r>
              <a:rPr lang="en-US" sz="3200" dirty="0" err="1" smtClean="0">
                <a:latin typeface="Garamond" pitchFamily="18" charset="0"/>
              </a:rPr>
              <a:t>Quantitaive</a:t>
            </a:r>
            <a:r>
              <a:rPr lang="en-US" sz="3200" dirty="0" smtClean="0">
                <a:latin typeface="Garamond" pitchFamily="18" charset="0"/>
              </a:rPr>
              <a:t> Analysis</a:t>
            </a:r>
            <a:endParaRPr lang="en-US" sz="2000" dirty="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5524467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E0685F2E-1727-44A5-A7ED-DE42CFCA220C}" type="slidenum">
              <a:rPr lang="en-US" sz="1400"/>
              <a:pPr defTabSz="912813"/>
              <a:t>29</a:t>
            </a:fld>
            <a:endParaRPr lang="en-US" sz="1400"/>
          </a:p>
        </p:txBody>
      </p:sp>
      <p:pic>
        <p:nvPicPr>
          <p:cNvPr id="17411" name="Picture 2" descr="Smeal_AtriumVi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63"/>
            <a:ext cx="9144000" cy="352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0" y="0"/>
            <a:ext cx="9144000" cy="3505200"/>
          </a:xfrm>
          <a:prstGeom prst="rect">
            <a:avLst/>
          </a:prstGeom>
          <a:gradFill rotWithShape="1">
            <a:gsLst>
              <a:gs pos="0">
                <a:srgbClr val="00529B"/>
              </a:gs>
              <a:gs pos="100000">
                <a:srgbClr val="002648">
                  <a:alpha val="42998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33400" y="3581400"/>
            <a:ext cx="784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Should we invest in </a:t>
            </a:r>
            <a:r>
              <a:rPr lang="en-US" sz="40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Finisar</a:t>
            </a:r>
            <a:r>
              <a:rPr lang="en-US" sz="4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?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505200"/>
            <a:ext cx="9144000" cy="158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Introduction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Need to go over qualitative analysis before quantitative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Today going to talk about some important ratios, as well as strategies that we use in order to find a good company to invest in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</a:pPr>
            <a:endParaRPr lang="en-US" sz="2000" dirty="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5524467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Initial Analysis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One of the first things we look for is the companies Business Model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Business model is how the company plans to make money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What makes our company more competitive than its competitors?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What market is our company in?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32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</a:pPr>
            <a:endParaRPr lang="en-US" sz="2000" dirty="0"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120290560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The Company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1C5A97"/>
              </a:buClr>
              <a:buSzPct val="60000"/>
            </a:pPr>
            <a:endParaRPr lang="en-US" sz="32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32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</a:pPr>
            <a:endParaRPr lang="en-US" sz="2000" dirty="0">
              <a:latin typeface="Garamond" pitchFamily="18" charset="0"/>
            </a:endParaRPr>
          </a:p>
        </p:txBody>
      </p:sp>
      <p:pic>
        <p:nvPicPr>
          <p:cNvPr id="7" name="Picture 2" descr="Finisar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0"/>
            <a:ext cx="16097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0" y="1981200"/>
            <a:ext cx="91440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8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Finisar</a:t>
            </a:r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 Corp</a:t>
            </a:r>
            <a:endParaRPr lang="en-US" sz="8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  <a:p>
            <a:pPr algn="ctr">
              <a:defRPr/>
            </a:pPr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cs typeface="Arial" pitchFamily="34" charset="0"/>
              </a:rPr>
              <a:t>FNSR (NASDAQ &amp; NYSE)</a:t>
            </a:r>
            <a:endParaRPr lang="en-US" sz="4800" b="1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  <a:cs typeface="Arial" pitchFamily="34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120290560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861620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Company Description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pic>
        <p:nvPicPr>
          <p:cNvPr id="7" name="Picture 2" descr="Finisar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0"/>
            <a:ext cx="16097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>
                <a:latin typeface="Garamond" pitchFamily="18" charset="0"/>
              </a:rPr>
              <a:t>W</a:t>
            </a:r>
            <a:r>
              <a:rPr lang="en-US" sz="3200" dirty="0" smtClean="0">
                <a:latin typeface="Garamond" pitchFamily="18" charset="0"/>
              </a:rPr>
              <a:t>orld’s </a:t>
            </a:r>
            <a:r>
              <a:rPr lang="en-US" sz="3200" dirty="0">
                <a:latin typeface="Garamond" pitchFamily="18" charset="0"/>
              </a:rPr>
              <a:t>largest supplier of optical communication components and subsystems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>
                <a:latin typeface="Garamond" pitchFamily="18" charset="0"/>
              </a:rPr>
              <a:t>Produces products that enable high-speed voice, video and data communications for networking, storage, wireless, and cable TV applications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>
                <a:latin typeface="Garamond" pitchFamily="18" charset="0"/>
              </a:rPr>
              <a:t>Major Products: transceivers/transponders, active cables, </a:t>
            </a:r>
            <a:r>
              <a:rPr lang="en-US" sz="3200" dirty="0" smtClean="0">
                <a:latin typeface="Garamond" pitchFamily="18" charset="0"/>
              </a:rPr>
              <a:t>and </a:t>
            </a:r>
            <a:r>
              <a:rPr lang="en-US" sz="3200" dirty="0">
                <a:latin typeface="Garamond" pitchFamily="18" charset="0"/>
              </a:rPr>
              <a:t>optical components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32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32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</a:pPr>
            <a:endParaRPr lang="en-US" sz="2000" dirty="0">
              <a:latin typeface="Garamond" pitchFamily="18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120290560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651938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Competitive Advantage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pic>
        <p:nvPicPr>
          <p:cNvPr id="7" name="Picture 2" descr="Finisar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0"/>
            <a:ext cx="16097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Vertically integrated company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Industry’s broadest product line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Have been in the industry since the 1990s and pioneered VCSEL technology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32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</a:pPr>
            <a:endParaRPr lang="en-US" sz="2000" dirty="0">
              <a:latin typeface="Garamond" pitchFamily="18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120290560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759910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The Industry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Just as important as the company, is the Industry they work in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Learning about the industry the company operates in gives us a better understanding of the company’s financial position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Customers, market share, industry growth, competition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000" dirty="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5524467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Products and Customers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pic>
        <p:nvPicPr>
          <p:cNvPr id="7" name="Picture 2" descr="Finisar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0"/>
            <a:ext cx="16097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69" y="1645284"/>
            <a:ext cx="7434262" cy="437451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85524467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63585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itle Slide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Slide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10924</TotalTime>
  <Words>905</Words>
  <Application>Microsoft Office PowerPoint</Application>
  <PresentationFormat>On-screen Show (4:3)</PresentationFormat>
  <Paragraphs>338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Garamond</vt:lpstr>
      <vt:lpstr>Wingdings</vt:lpstr>
      <vt:lpstr>2_Title Slide</vt:lpstr>
      <vt:lpstr>1_Title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Japinder Nijjer</dc:creator>
  <cp:lastModifiedBy>Japinder Nijjer</cp:lastModifiedBy>
  <cp:revision>784</cp:revision>
  <dcterms:created xsi:type="dcterms:W3CDTF">2007-06-13T14:11:13Z</dcterms:created>
  <dcterms:modified xsi:type="dcterms:W3CDTF">2013-10-15T02:57:25Z</dcterms:modified>
</cp:coreProperties>
</file>