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  <p:sldMasterId id="2147483688" r:id="rId2"/>
  </p:sldMasterIdLst>
  <p:notesMasterIdLst>
    <p:notesMasterId r:id="rId17"/>
  </p:notesMasterIdLst>
  <p:handoutMasterIdLst>
    <p:handoutMasterId r:id="rId18"/>
  </p:handoutMasterIdLst>
  <p:sldIdLst>
    <p:sldId id="364" r:id="rId3"/>
    <p:sldId id="421" r:id="rId4"/>
    <p:sldId id="366" r:id="rId5"/>
    <p:sldId id="423" r:id="rId6"/>
    <p:sldId id="425" r:id="rId7"/>
    <p:sldId id="427" r:id="rId8"/>
    <p:sldId id="428" r:id="rId9"/>
    <p:sldId id="424" r:id="rId10"/>
    <p:sldId id="407" r:id="rId11"/>
    <p:sldId id="408" r:id="rId12"/>
    <p:sldId id="426" r:id="rId13"/>
    <p:sldId id="416" r:id="rId14"/>
    <p:sldId id="406" r:id="rId15"/>
    <p:sldId id="329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66"/>
    <a:srgbClr val="8AADD5"/>
    <a:srgbClr val="FFFFFF"/>
    <a:srgbClr val="EAEAEA"/>
    <a:srgbClr val="CCFFFF"/>
    <a:srgbClr val="171529"/>
    <a:srgbClr val="987C58"/>
    <a:srgbClr val="FFFF5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661" autoAdjust="0"/>
    <p:restoredTop sz="85570" autoAdjust="0"/>
  </p:normalViewPr>
  <p:slideViewPr>
    <p:cSldViewPr>
      <p:cViewPr varScale="1">
        <p:scale>
          <a:sx n="82" d="100"/>
          <a:sy n="82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38"/>
    </p:cViewPr>
  </p:sorterViewPr>
  <p:notesViewPr>
    <p:cSldViewPr>
      <p:cViewPr varScale="1">
        <p:scale>
          <a:sx n="79" d="100"/>
          <a:sy n="79" d="100"/>
        </p:scale>
        <p:origin x="-201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C1FE06-B172-498E-B682-ECB5251D7911}" type="presOf" srcId="{9B3C7050-0FA6-40D6-A74F-A41A40B7D823}" destId="{03D5D5D6-B8AF-4799-8F90-E5A23888C8D4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02D3A6C8-A06E-4514-A7E9-C796261E16C4}" type="presOf" srcId="{63F7F671-E74A-40D4-B1D7-0537F6D43499}" destId="{E6F98830-9F71-4C4E-847E-5B753A47E4E2}" srcOrd="0" destOrd="0" presId="urn:microsoft.com/office/officeart/2005/8/layout/chevron1"/>
    <dgm:cxn modelId="{80EE04AB-4E85-4CFB-8AD6-3048F37B3568}" type="presOf" srcId="{D7805BE5-3C3E-4561-83CD-C4E14C999AB2}" destId="{AE9FBC45-6875-4790-8FB1-0FA5811F60EB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1A6D569-608B-4EB6-ACD8-CF3FE90E344A}" type="presOf" srcId="{91CD8E2D-3A68-4EB8-814C-BDC2467218A4}" destId="{3B638089-224E-44FC-83D5-E372115A5DCA}" srcOrd="0" destOrd="0" presId="urn:microsoft.com/office/officeart/2005/8/layout/chevron1"/>
    <dgm:cxn modelId="{8350A504-55B9-4227-8F7C-EBE6269E5352}" type="presOf" srcId="{9B7B4F87-28C9-459E-B068-FB15C2069BD2}" destId="{FE6F86F9-4FC7-438F-AC5F-CEA00CB0F611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237CF816-0F6C-42DC-AB39-33C49790A940}" type="presOf" srcId="{EE478FF5-A171-449A-871A-5362CC8EE08B}" destId="{86B83A20-A059-4FEF-BB2C-64EAB0E7FF87}" srcOrd="0" destOrd="0" presId="urn:microsoft.com/office/officeart/2005/8/layout/chevron1"/>
    <dgm:cxn modelId="{A0446C45-1463-4DEA-8CB2-343EE7D78852}" type="presParOf" srcId="{86B83A20-A059-4FEF-BB2C-64EAB0E7FF87}" destId="{E6F98830-9F71-4C4E-847E-5B753A47E4E2}" srcOrd="0" destOrd="0" presId="urn:microsoft.com/office/officeart/2005/8/layout/chevron1"/>
    <dgm:cxn modelId="{1E890981-CA1F-4D7D-8641-20B4493F5BB4}" type="presParOf" srcId="{86B83A20-A059-4FEF-BB2C-64EAB0E7FF87}" destId="{9FC1035D-852E-4B30-9183-05493788BE5E}" srcOrd="1" destOrd="0" presId="urn:microsoft.com/office/officeart/2005/8/layout/chevron1"/>
    <dgm:cxn modelId="{8DDE980B-8D4E-476A-BEF9-B1B376A902BB}" type="presParOf" srcId="{86B83A20-A059-4FEF-BB2C-64EAB0E7FF87}" destId="{FE6F86F9-4FC7-438F-AC5F-CEA00CB0F611}" srcOrd="2" destOrd="0" presId="urn:microsoft.com/office/officeart/2005/8/layout/chevron1"/>
    <dgm:cxn modelId="{8FC5FA26-9FAF-4C4C-AAD4-17ABB110260E}" type="presParOf" srcId="{86B83A20-A059-4FEF-BB2C-64EAB0E7FF87}" destId="{2B0919B6-AFA3-4A01-9B51-B7D644C85C4F}" srcOrd="3" destOrd="0" presId="urn:microsoft.com/office/officeart/2005/8/layout/chevron1"/>
    <dgm:cxn modelId="{DB11CE34-5430-4CBE-99A0-084F15368230}" type="presParOf" srcId="{86B83A20-A059-4FEF-BB2C-64EAB0E7FF87}" destId="{03D5D5D6-B8AF-4799-8F90-E5A23888C8D4}" srcOrd="4" destOrd="0" presId="urn:microsoft.com/office/officeart/2005/8/layout/chevron1"/>
    <dgm:cxn modelId="{B3BED6A4-6EEB-47A9-AFEF-75B2D5A4D67A}" type="presParOf" srcId="{86B83A20-A059-4FEF-BB2C-64EAB0E7FF87}" destId="{A8A25816-82DF-42F7-90A2-BD5F2B53A5B0}" srcOrd="5" destOrd="0" presId="urn:microsoft.com/office/officeart/2005/8/layout/chevron1"/>
    <dgm:cxn modelId="{BEC30DAB-CCFA-4561-AC16-94718F5EF278}" type="presParOf" srcId="{86B83A20-A059-4FEF-BB2C-64EAB0E7FF87}" destId="{3B638089-224E-44FC-83D5-E372115A5DCA}" srcOrd="6" destOrd="0" presId="urn:microsoft.com/office/officeart/2005/8/layout/chevron1"/>
    <dgm:cxn modelId="{C37582BC-5BC1-4A67-BB44-D4C04A980AFB}" type="presParOf" srcId="{86B83A20-A059-4FEF-BB2C-64EAB0E7FF87}" destId="{BF1F9B3A-2B24-4AA2-A18A-232AC29A1311}" srcOrd="7" destOrd="0" presId="urn:microsoft.com/office/officeart/2005/8/layout/chevron1"/>
    <dgm:cxn modelId="{C70DD96C-0DA6-46EC-A7D2-CFD3231A5705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06D3A3D9-63FF-40DE-8EDA-1A0E0B30179B}" type="presOf" srcId="{D7805BE5-3C3E-4561-83CD-C4E14C999AB2}" destId="{AE9FBC45-6875-4790-8FB1-0FA5811F60EB}" srcOrd="0" destOrd="0" presId="urn:microsoft.com/office/officeart/2005/8/layout/chevron1"/>
    <dgm:cxn modelId="{3D7AB26D-638C-471D-BD67-A186DA7C4167}" type="presOf" srcId="{91CD8E2D-3A68-4EB8-814C-BDC2467218A4}" destId="{3B638089-224E-44FC-83D5-E372115A5DCA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AD108413-AAAC-4915-BDB2-3E5F3DFA1BC5}" type="presOf" srcId="{9B7B4F87-28C9-459E-B068-FB15C2069BD2}" destId="{FE6F86F9-4FC7-438F-AC5F-CEA00CB0F611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6E11269E-04F0-47AC-9D1C-614919E8D5E3}" type="presOf" srcId="{63F7F671-E74A-40D4-B1D7-0537F6D43499}" destId="{E6F98830-9F71-4C4E-847E-5B753A47E4E2}" srcOrd="0" destOrd="0" presId="urn:microsoft.com/office/officeart/2005/8/layout/chevron1"/>
    <dgm:cxn modelId="{8AB0771D-67FE-453C-9641-1821589ADC8E}" type="presOf" srcId="{9B3C7050-0FA6-40D6-A74F-A41A40B7D823}" destId="{03D5D5D6-B8AF-4799-8F90-E5A23888C8D4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61DAF3FF-A5EC-452F-8453-EFA13D9946F0}" type="presOf" srcId="{EE478FF5-A171-449A-871A-5362CC8EE08B}" destId="{86B83A20-A059-4FEF-BB2C-64EAB0E7FF87}" srcOrd="0" destOrd="0" presId="urn:microsoft.com/office/officeart/2005/8/layout/chevron1"/>
    <dgm:cxn modelId="{3D7930A5-5CC1-4129-9141-6F19676CB88C}" type="presParOf" srcId="{86B83A20-A059-4FEF-BB2C-64EAB0E7FF87}" destId="{E6F98830-9F71-4C4E-847E-5B753A47E4E2}" srcOrd="0" destOrd="0" presId="urn:microsoft.com/office/officeart/2005/8/layout/chevron1"/>
    <dgm:cxn modelId="{88911640-8792-47A2-B04A-49C11D1DAB1D}" type="presParOf" srcId="{86B83A20-A059-4FEF-BB2C-64EAB0E7FF87}" destId="{9FC1035D-852E-4B30-9183-05493788BE5E}" srcOrd="1" destOrd="0" presId="urn:microsoft.com/office/officeart/2005/8/layout/chevron1"/>
    <dgm:cxn modelId="{B079B36A-BAF4-4437-84BF-2016AB5577D8}" type="presParOf" srcId="{86B83A20-A059-4FEF-BB2C-64EAB0E7FF87}" destId="{FE6F86F9-4FC7-438F-AC5F-CEA00CB0F611}" srcOrd="2" destOrd="0" presId="urn:microsoft.com/office/officeart/2005/8/layout/chevron1"/>
    <dgm:cxn modelId="{646E2AAD-101B-4076-A490-5EF0584C6E9E}" type="presParOf" srcId="{86B83A20-A059-4FEF-BB2C-64EAB0E7FF87}" destId="{2B0919B6-AFA3-4A01-9B51-B7D644C85C4F}" srcOrd="3" destOrd="0" presId="urn:microsoft.com/office/officeart/2005/8/layout/chevron1"/>
    <dgm:cxn modelId="{CA48AE8E-13EA-4CCD-B67D-0E6BC82C2308}" type="presParOf" srcId="{86B83A20-A059-4FEF-BB2C-64EAB0E7FF87}" destId="{03D5D5D6-B8AF-4799-8F90-E5A23888C8D4}" srcOrd="4" destOrd="0" presId="urn:microsoft.com/office/officeart/2005/8/layout/chevron1"/>
    <dgm:cxn modelId="{68B48664-80FA-4930-966D-9F857A495F72}" type="presParOf" srcId="{86B83A20-A059-4FEF-BB2C-64EAB0E7FF87}" destId="{A8A25816-82DF-42F7-90A2-BD5F2B53A5B0}" srcOrd="5" destOrd="0" presId="urn:microsoft.com/office/officeart/2005/8/layout/chevron1"/>
    <dgm:cxn modelId="{2C4B7119-4212-4C48-9A91-CD39DDAE6A1F}" type="presParOf" srcId="{86B83A20-A059-4FEF-BB2C-64EAB0E7FF87}" destId="{3B638089-224E-44FC-83D5-E372115A5DCA}" srcOrd="6" destOrd="0" presId="urn:microsoft.com/office/officeart/2005/8/layout/chevron1"/>
    <dgm:cxn modelId="{567A0BA6-9464-41C7-879C-7CA40F57C68A}" type="presParOf" srcId="{86B83A20-A059-4FEF-BB2C-64EAB0E7FF87}" destId="{BF1F9B3A-2B24-4AA2-A18A-232AC29A1311}" srcOrd="7" destOrd="0" presId="urn:microsoft.com/office/officeart/2005/8/layout/chevron1"/>
    <dgm:cxn modelId="{E092F0B3-190E-4702-BBE4-45E8FAEF37EF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D5370-7DFE-4ED3-A6B0-C41232E42106}" type="presOf" srcId="{9B7B4F87-28C9-459E-B068-FB15C2069BD2}" destId="{FE6F86F9-4FC7-438F-AC5F-CEA00CB0F611}" srcOrd="0" destOrd="0" presId="urn:microsoft.com/office/officeart/2005/8/layout/chevron1"/>
    <dgm:cxn modelId="{F5EB508B-9483-490F-B806-BDB15BFBA97C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D124D0AE-C03B-4D38-ACFC-AD4B1D1C83A2}" type="presOf" srcId="{91CD8E2D-3A68-4EB8-814C-BDC2467218A4}" destId="{3B638089-224E-44FC-83D5-E372115A5DCA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E626EA2B-7071-4817-A8D6-2F18765F6802}" type="presOf" srcId="{9B3C7050-0FA6-40D6-A74F-A41A40B7D823}" destId="{03D5D5D6-B8AF-4799-8F90-E5A23888C8D4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318B8210-BC6C-4387-9D49-DC6F6B80015D}" type="presOf" srcId="{EE478FF5-A171-449A-871A-5362CC8EE08B}" destId="{86B83A20-A059-4FEF-BB2C-64EAB0E7FF87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2B79670E-7F03-4CD8-9704-238F50477705}" type="presOf" srcId="{D7805BE5-3C3E-4561-83CD-C4E14C999AB2}" destId="{AE9FBC45-6875-4790-8FB1-0FA5811F60EB}" srcOrd="0" destOrd="0" presId="urn:microsoft.com/office/officeart/2005/8/layout/chevron1"/>
    <dgm:cxn modelId="{49282D75-8DEB-4F13-A1CF-012B1AC03FDB}" type="presParOf" srcId="{86B83A20-A059-4FEF-BB2C-64EAB0E7FF87}" destId="{E6F98830-9F71-4C4E-847E-5B753A47E4E2}" srcOrd="0" destOrd="0" presId="urn:microsoft.com/office/officeart/2005/8/layout/chevron1"/>
    <dgm:cxn modelId="{34897E2A-EA1D-4993-9A93-44460A2CF5B6}" type="presParOf" srcId="{86B83A20-A059-4FEF-BB2C-64EAB0E7FF87}" destId="{9FC1035D-852E-4B30-9183-05493788BE5E}" srcOrd="1" destOrd="0" presId="urn:microsoft.com/office/officeart/2005/8/layout/chevron1"/>
    <dgm:cxn modelId="{93F50E7D-58FB-46E7-AF29-7D53069BD5CA}" type="presParOf" srcId="{86B83A20-A059-4FEF-BB2C-64EAB0E7FF87}" destId="{FE6F86F9-4FC7-438F-AC5F-CEA00CB0F611}" srcOrd="2" destOrd="0" presId="urn:microsoft.com/office/officeart/2005/8/layout/chevron1"/>
    <dgm:cxn modelId="{4F011073-44E5-4AF0-BA77-B3FCD71A4D3A}" type="presParOf" srcId="{86B83A20-A059-4FEF-BB2C-64EAB0E7FF87}" destId="{2B0919B6-AFA3-4A01-9B51-B7D644C85C4F}" srcOrd="3" destOrd="0" presId="urn:microsoft.com/office/officeart/2005/8/layout/chevron1"/>
    <dgm:cxn modelId="{C2C97B1A-3FE0-4726-B3DB-ABB50F349333}" type="presParOf" srcId="{86B83A20-A059-4FEF-BB2C-64EAB0E7FF87}" destId="{03D5D5D6-B8AF-4799-8F90-E5A23888C8D4}" srcOrd="4" destOrd="0" presId="urn:microsoft.com/office/officeart/2005/8/layout/chevron1"/>
    <dgm:cxn modelId="{AEDB3C55-2F1A-46D2-A505-42BDCA6C08F7}" type="presParOf" srcId="{86B83A20-A059-4FEF-BB2C-64EAB0E7FF87}" destId="{A8A25816-82DF-42F7-90A2-BD5F2B53A5B0}" srcOrd="5" destOrd="0" presId="urn:microsoft.com/office/officeart/2005/8/layout/chevron1"/>
    <dgm:cxn modelId="{B2A16FB3-8E3F-4C77-A2B2-2AFBB876F33C}" type="presParOf" srcId="{86B83A20-A059-4FEF-BB2C-64EAB0E7FF87}" destId="{3B638089-224E-44FC-83D5-E372115A5DCA}" srcOrd="6" destOrd="0" presId="urn:microsoft.com/office/officeart/2005/8/layout/chevron1"/>
    <dgm:cxn modelId="{347BD1B0-A66B-43A6-9AEE-DEF41ED78CB2}" type="presParOf" srcId="{86B83A20-A059-4FEF-BB2C-64EAB0E7FF87}" destId="{BF1F9B3A-2B24-4AA2-A18A-232AC29A1311}" srcOrd="7" destOrd="0" presId="urn:microsoft.com/office/officeart/2005/8/layout/chevron1"/>
    <dgm:cxn modelId="{3ECCCF84-2A64-4DF9-8543-FFD8E70486D5}" type="presParOf" srcId="{86B83A20-A059-4FEF-BB2C-64EAB0E7FF87}" destId="{AE9FBC45-6875-4790-8FB1-0FA5811F60EB}" srcOrd="8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4ED9C53-FB27-47EC-BC7A-2BFD145C4EC1}" type="doc">
      <dgm:prSet loTypeId="urn:microsoft.com/office/officeart/2005/8/layout/vList5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D3E83E6-E009-4345-AB95-842786309144}">
      <dgm:prSet phldrT="[Text]" custT="1"/>
      <dgm:spPr>
        <a:solidFill>
          <a:srgbClr val="003366"/>
        </a:solidFill>
      </dgm:spPr>
      <dgm:t>
        <a:bodyPr/>
        <a:lstStyle/>
        <a:p>
          <a:r>
            <a:rPr lang="en-US" sz="3600" b="1" dirty="0" smtClean="0">
              <a:latin typeface="Garamond" pitchFamily="18" charset="0"/>
            </a:rPr>
            <a:t>1</a:t>
          </a:r>
          <a:endParaRPr lang="en-US" sz="3600" b="1" dirty="0">
            <a:latin typeface="Garamond" pitchFamily="18" charset="0"/>
          </a:endParaRPr>
        </a:p>
      </dgm:t>
    </dgm:pt>
    <dgm:pt modelId="{2912410C-88E9-4E77-B148-E41100E0387C}" type="parTrans" cxnId="{9B73ABC7-03D0-4CEC-A559-9732B2F16753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EEC12B67-7BF5-4254-93FF-805CB2243229}" type="sibTrans" cxnId="{9B73ABC7-03D0-4CEC-A559-9732B2F16753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2C413FF6-D435-44C3-A3A3-D6FCB54EC068}">
      <dgm:prSet phldrT="[Text]"/>
      <dgm:spPr/>
      <dgm:t>
        <a:bodyPr/>
        <a:lstStyle/>
        <a:p>
          <a:r>
            <a:rPr lang="en-US" dirty="0" smtClean="0">
              <a:latin typeface="Garamond" pitchFamily="18" charset="0"/>
            </a:rPr>
            <a:t>Good Management focused on the Company’s Success</a:t>
          </a:r>
          <a:endParaRPr lang="en-US" dirty="0">
            <a:latin typeface="Garamond" pitchFamily="18" charset="0"/>
          </a:endParaRPr>
        </a:p>
      </dgm:t>
    </dgm:pt>
    <dgm:pt modelId="{CBE02CD3-06D4-48E0-AAFD-4175835160CC}" type="parTrans" cxnId="{9AF7CACC-1FC1-4430-AD67-6738308C0AEF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5E8A4670-7ACD-4933-A91A-54146AF0E957}" type="sibTrans" cxnId="{9AF7CACC-1FC1-4430-AD67-6738308C0AEF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E66A24DE-A38B-4B1A-BA6D-DDD9BCD1BC6B}">
      <dgm:prSet phldrT="[Text]" custT="1"/>
      <dgm:spPr>
        <a:solidFill>
          <a:srgbClr val="003366"/>
        </a:solidFill>
      </dgm:spPr>
      <dgm:t>
        <a:bodyPr/>
        <a:lstStyle/>
        <a:p>
          <a:r>
            <a:rPr lang="en-US" sz="3600" b="1" dirty="0" smtClean="0">
              <a:latin typeface="Garamond" pitchFamily="18" charset="0"/>
            </a:rPr>
            <a:t>2</a:t>
          </a:r>
          <a:endParaRPr lang="en-US" sz="3600" b="1" dirty="0">
            <a:latin typeface="Garamond" pitchFamily="18" charset="0"/>
          </a:endParaRPr>
        </a:p>
      </dgm:t>
    </dgm:pt>
    <dgm:pt modelId="{102298F3-94DE-40E3-9892-8C7055CE451F}" type="parTrans" cxnId="{B5304D95-6C98-4A97-B8EA-0B828B77FE62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F824C5C7-180A-44F5-A9B7-6E024DCEB7FB}" type="sibTrans" cxnId="{B5304D95-6C98-4A97-B8EA-0B828B77FE62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3307D196-E584-429F-A772-B9530A3EDE3F}">
      <dgm:prSet phldrT="[Text]" custT="1"/>
      <dgm:spPr>
        <a:solidFill>
          <a:srgbClr val="003366"/>
        </a:solidFill>
      </dgm:spPr>
      <dgm:t>
        <a:bodyPr/>
        <a:lstStyle/>
        <a:p>
          <a:r>
            <a:rPr lang="en-US" sz="3600" b="1" dirty="0" smtClean="0">
              <a:latin typeface="Garamond" pitchFamily="18" charset="0"/>
            </a:rPr>
            <a:t>3</a:t>
          </a:r>
          <a:endParaRPr lang="en-US" sz="3600" b="1" dirty="0">
            <a:latin typeface="Garamond" pitchFamily="18" charset="0"/>
          </a:endParaRPr>
        </a:p>
      </dgm:t>
    </dgm:pt>
    <dgm:pt modelId="{9051BBE5-49F4-485A-B964-B2420B252438}" type="parTrans" cxnId="{BBD93FBD-6DB2-4D84-B4F2-B018F9F8E45B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193119C9-E60B-4159-B609-046236E53311}" type="sibTrans" cxnId="{BBD93FBD-6DB2-4D84-B4F2-B018F9F8E45B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608547E0-854C-4EAD-8EC4-0B87270495CD}">
      <dgm:prSet phldrT="[Text]"/>
      <dgm:spPr/>
      <dgm:t>
        <a:bodyPr/>
        <a:lstStyle/>
        <a:p>
          <a:r>
            <a:rPr lang="en-US" dirty="0" smtClean="0">
              <a:latin typeface="Garamond" pitchFamily="18" charset="0"/>
            </a:rPr>
            <a:t>Strong Financials and DCF</a:t>
          </a:r>
          <a:endParaRPr lang="en-US" dirty="0">
            <a:latin typeface="Garamond" pitchFamily="18" charset="0"/>
          </a:endParaRPr>
        </a:p>
      </dgm:t>
    </dgm:pt>
    <dgm:pt modelId="{1AB62F00-D456-4A02-86C2-E22AC935AE07}" type="parTrans" cxnId="{276F5F82-3178-43D9-9216-67476D43D7B6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73FB5138-2F5F-4D90-A166-64602145384B}" type="sibTrans" cxnId="{276F5F82-3178-43D9-9216-67476D43D7B6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9B616EC8-3024-4713-9E12-DAA9344A78F2}">
      <dgm:prSet phldrT="[Text]"/>
      <dgm:spPr/>
      <dgm:t>
        <a:bodyPr/>
        <a:lstStyle/>
        <a:p>
          <a:pPr algn="l"/>
          <a:r>
            <a:rPr lang="en-US" dirty="0" smtClean="0">
              <a:latin typeface="Garamond" pitchFamily="18" charset="0"/>
            </a:rPr>
            <a:t>Large Revenue Growth over past year</a:t>
          </a:r>
          <a:endParaRPr lang="en-US" dirty="0">
            <a:latin typeface="Garamond" pitchFamily="18" charset="0"/>
          </a:endParaRPr>
        </a:p>
      </dgm:t>
    </dgm:pt>
    <dgm:pt modelId="{57653AE2-E306-4C34-86B5-5530CE5D5558}" type="sibTrans" cxnId="{EC5DE3A7-8764-483C-9A20-E559FC790B87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30BB1B23-F0BB-4664-A288-B077FDAF3C63}" type="parTrans" cxnId="{EC5DE3A7-8764-483C-9A20-E559FC790B87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E4CDB088-0AF1-4A6F-881E-3E2C08CF2CDA}" type="pres">
      <dgm:prSet presAssocID="{F4ED9C53-FB27-47EC-BC7A-2BFD145C4E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C7BD54-A8D6-4F82-9C4F-54271B0785FD}" type="pres">
      <dgm:prSet presAssocID="{0D3E83E6-E009-4345-AB95-842786309144}" presName="linNode" presStyleCnt="0"/>
      <dgm:spPr/>
    </dgm:pt>
    <dgm:pt modelId="{E3A9ED75-DBB9-4087-A629-158EC44115D0}" type="pres">
      <dgm:prSet presAssocID="{0D3E83E6-E009-4345-AB95-842786309144}" presName="parentText" presStyleLbl="node1" presStyleIdx="0" presStyleCnt="3" custScaleX="374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FCC0E-C081-4F79-9256-626E5B4AF938}" type="pres">
      <dgm:prSet presAssocID="{0D3E83E6-E009-4345-AB95-842786309144}" presName="descendantText" presStyleLbl="alignAccFollowNode1" presStyleIdx="0" presStyleCnt="3" custScaleX="11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63632-D796-4FEE-BB8B-992D6F4C1E27}" type="pres">
      <dgm:prSet presAssocID="{EEC12B67-7BF5-4254-93FF-805CB2243229}" presName="sp" presStyleCnt="0"/>
      <dgm:spPr/>
    </dgm:pt>
    <dgm:pt modelId="{F77CD5A0-F08B-4CDC-8026-441F2780BB34}" type="pres">
      <dgm:prSet presAssocID="{E66A24DE-A38B-4B1A-BA6D-DDD9BCD1BC6B}" presName="linNode" presStyleCnt="0"/>
      <dgm:spPr/>
    </dgm:pt>
    <dgm:pt modelId="{0E26DAE5-65E6-4136-BA76-17BA2184C730}" type="pres">
      <dgm:prSet presAssocID="{E66A24DE-A38B-4B1A-BA6D-DDD9BCD1BC6B}" presName="parentText" presStyleLbl="node1" presStyleIdx="1" presStyleCnt="3" custScaleX="374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FE4E6-C0C8-4D38-837A-53376E9050AA}" type="pres">
      <dgm:prSet presAssocID="{E66A24DE-A38B-4B1A-BA6D-DDD9BCD1BC6B}" presName="descendantText" presStyleLbl="alignAccFollowNode1" presStyleIdx="1" presStyleCnt="3" custScaleX="11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A6613-FB6F-4FC9-9BA7-D2CA7332DD0F}" type="pres">
      <dgm:prSet presAssocID="{F824C5C7-180A-44F5-A9B7-6E024DCEB7FB}" presName="sp" presStyleCnt="0"/>
      <dgm:spPr/>
    </dgm:pt>
    <dgm:pt modelId="{7482990D-F30B-4A62-9450-91E161AA7E16}" type="pres">
      <dgm:prSet presAssocID="{3307D196-E584-429F-A772-B9530A3EDE3F}" presName="linNode" presStyleCnt="0"/>
      <dgm:spPr/>
    </dgm:pt>
    <dgm:pt modelId="{57BC8414-7EF7-43A4-9945-791E71E51E54}" type="pres">
      <dgm:prSet presAssocID="{3307D196-E584-429F-A772-B9530A3EDE3F}" presName="parentText" presStyleLbl="node1" presStyleIdx="2" presStyleCnt="3" custScaleX="374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5E7C8-5CD6-4976-8E82-0EF5672BF9ED}" type="pres">
      <dgm:prSet presAssocID="{3307D196-E584-429F-A772-B9530A3EDE3F}" presName="descendantText" presStyleLbl="alignAccFollowNode1" presStyleIdx="2" presStyleCnt="3" custScaleX="11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A3C3BD-6F17-44B3-8076-91765C5428D8}" type="presOf" srcId="{608547E0-854C-4EAD-8EC4-0B87270495CD}" destId="{D405E7C8-5CD6-4976-8E82-0EF5672BF9ED}" srcOrd="0" destOrd="0" presId="urn:microsoft.com/office/officeart/2005/8/layout/vList5"/>
    <dgm:cxn modelId="{B5304D95-6C98-4A97-B8EA-0B828B77FE62}" srcId="{F4ED9C53-FB27-47EC-BC7A-2BFD145C4EC1}" destId="{E66A24DE-A38B-4B1A-BA6D-DDD9BCD1BC6B}" srcOrd="1" destOrd="0" parTransId="{102298F3-94DE-40E3-9892-8C7055CE451F}" sibTransId="{F824C5C7-180A-44F5-A9B7-6E024DCEB7FB}"/>
    <dgm:cxn modelId="{7EB9688D-51B7-4C79-BCDB-DEEFC8B0D27D}" type="presOf" srcId="{E66A24DE-A38B-4B1A-BA6D-DDD9BCD1BC6B}" destId="{0E26DAE5-65E6-4136-BA76-17BA2184C730}" srcOrd="0" destOrd="0" presId="urn:microsoft.com/office/officeart/2005/8/layout/vList5"/>
    <dgm:cxn modelId="{BBD93FBD-6DB2-4D84-B4F2-B018F9F8E45B}" srcId="{F4ED9C53-FB27-47EC-BC7A-2BFD145C4EC1}" destId="{3307D196-E584-429F-A772-B9530A3EDE3F}" srcOrd="2" destOrd="0" parTransId="{9051BBE5-49F4-485A-B964-B2420B252438}" sibTransId="{193119C9-E60B-4159-B609-046236E53311}"/>
    <dgm:cxn modelId="{D7BDBA7D-84B1-4DEB-8A66-BE1FAD0C7ADD}" type="presOf" srcId="{9B616EC8-3024-4713-9E12-DAA9344A78F2}" destId="{0E2FE4E6-C0C8-4D38-837A-53376E9050AA}" srcOrd="0" destOrd="0" presId="urn:microsoft.com/office/officeart/2005/8/layout/vList5"/>
    <dgm:cxn modelId="{03F942C1-52D7-4B51-87B4-4475833A3E43}" type="presOf" srcId="{0D3E83E6-E009-4345-AB95-842786309144}" destId="{E3A9ED75-DBB9-4087-A629-158EC44115D0}" srcOrd="0" destOrd="0" presId="urn:microsoft.com/office/officeart/2005/8/layout/vList5"/>
    <dgm:cxn modelId="{276F5F82-3178-43D9-9216-67476D43D7B6}" srcId="{3307D196-E584-429F-A772-B9530A3EDE3F}" destId="{608547E0-854C-4EAD-8EC4-0B87270495CD}" srcOrd="0" destOrd="0" parTransId="{1AB62F00-D456-4A02-86C2-E22AC935AE07}" sibTransId="{73FB5138-2F5F-4D90-A166-64602145384B}"/>
    <dgm:cxn modelId="{EC5DE3A7-8764-483C-9A20-E559FC790B87}" srcId="{E66A24DE-A38B-4B1A-BA6D-DDD9BCD1BC6B}" destId="{9B616EC8-3024-4713-9E12-DAA9344A78F2}" srcOrd="0" destOrd="0" parTransId="{30BB1B23-F0BB-4664-A288-B077FDAF3C63}" sibTransId="{57653AE2-E306-4C34-86B5-5530CE5D5558}"/>
    <dgm:cxn modelId="{99FAADED-04D7-42B8-8DEB-4C31940C9D63}" type="presOf" srcId="{2C413FF6-D435-44C3-A3A3-D6FCB54EC068}" destId="{0D8FCC0E-C081-4F79-9256-626E5B4AF938}" srcOrd="0" destOrd="0" presId="urn:microsoft.com/office/officeart/2005/8/layout/vList5"/>
    <dgm:cxn modelId="{2544F3CA-90A6-41FB-A708-81CD93B8241A}" type="presOf" srcId="{F4ED9C53-FB27-47EC-BC7A-2BFD145C4EC1}" destId="{E4CDB088-0AF1-4A6F-881E-3E2C08CF2CDA}" srcOrd="0" destOrd="0" presId="urn:microsoft.com/office/officeart/2005/8/layout/vList5"/>
    <dgm:cxn modelId="{9B73ABC7-03D0-4CEC-A559-9732B2F16753}" srcId="{F4ED9C53-FB27-47EC-BC7A-2BFD145C4EC1}" destId="{0D3E83E6-E009-4345-AB95-842786309144}" srcOrd="0" destOrd="0" parTransId="{2912410C-88E9-4E77-B148-E41100E0387C}" sibTransId="{EEC12B67-7BF5-4254-93FF-805CB2243229}"/>
    <dgm:cxn modelId="{9AF7CACC-1FC1-4430-AD67-6738308C0AEF}" srcId="{0D3E83E6-E009-4345-AB95-842786309144}" destId="{2C413FF6-D435-44C3-A3A3-D6FCB54EC068}" srcOrd="0" destOrd="0" parTransId="{CBE02CD3-06D4-48E0-AAFD-4175835160CC}" sibTransId="{5E8A4670-7ACD-4933-A91A-54146AF0E957}"/>
    <dgm:cxn modelId="{42E4082F-FB3B-4B91-8E62-0365776A4801}" type="presOf" srcId="{3307D196-E584-429F-A772-B9530A3EDE3F}" destId="{57BC8414-7EF7-43A4-9945-791E71E51E54}" srcOrd="0" destOrd="0" presId="urn:microsoft.com/office/officeart/2005/8/layout/vList5"/>
    <dgm:cxn modelId="{E975C0ED-56D6-4566-B9DA-84F5CD4D5500}" type="presParOf" srcId="{E4CDB088-0AF1-4A6F-881E-3E2C08CF2CDA}" destId="{4EC7BD54-A8D6-4F82-9C4F-54271B0785FD}" srcOrd="0" destOrd="0" presId="urn:microsoft.com/office/officeart/2005/8/layout/vList5"/>
    <dgm:cxn modelId="{D173AC23-FCAE-4062-A44B-268857696BDB}" type="presParOf" srcId="{4EC7BD54-A8D6-4F82-9C4F-54271B0785FD}" destId="{E3A9ED75-DBB9-4087-A629-158EC44115D0}" srcOrd="0" destOrd="0" presId="urn:microsoft.com/office/officeart/2005/8/layout/vList5"/>
    <dgm:cxn modelId="{75792534-CC32-4A9C-AB28-54AF805BED07}" type="presParOf" srcId="{4EC7BD54-A8D6-4F82-9C4F-54271B0785FD}" destId="{0D8FCC0E-C081-4F79-9256-626E5B4AF938}" srcOrd="1" destOrd="0" presId="urn:microsoft.com/office/officeart/2005/8/layout/vList5"/>
    <dgm:cxn modelId="{96258182-7137-4592-8113-24844B36AAB8}" type="presParOf" srcId="{E4CDB088-0AF1-4A6F-881E-3E2C08CF2CDA}" destId="{59763632-D796-4FEE-BB8B-992D6F4C1E27}" srcOrd="1" destOrd="0" presId="urn:microsoft.com/office/officeart/2005/8/layout/vList5"/>
    <dgm:cxn modelId="{6265F2F2-A974-4914-8CE2-5F2B0E8856D8}" type="presParOf" srcId="{E4CDB088-0AF1-4A6F-881E-3E2C08CF2CDA}" destId="{F77CD5A0-F08B-4CDC-8026-441F2780BB34}" srcOrd="2" destOrd="0" presId="urn:microsoft.com/office/officeart/2005/8/layout/vList5"/>
    <dgm:cxn modelId="{ECF22519-58D1-4DC6-9A62-9189F7A01FFC}" type="presParOf" srcId="{F77CD5A0-F08B-4CDC-8026-441F2780BB34}" destId="{0E26DAE5-65E6-4136-BA76-17BA2184C730}" srcOrd="0" destOrd="0" presId="urn:microsoft.com/office/officeart/2005/8/layout/vList5"/>
    <dgm:cxn modelId="{69928E8B-B42F-429D-8C58-34423F6131D4}" type="presParOf" srcId="{F77CD5A0-F08B-4CDC-8026-441F2780BB34}" destId="{0E2FE4E6-C0C8-4D38-837A-53376E9050AA}" srcOrd="1" destOrd="0" presId="urn:microsoft.com/office/officeart/2005/8/layout/vList5"/>
    <dgm:cxn modelId="{371BC073-181C-4E65-8F1D-A755E9800F85}" type="presParOf" srcId="{E4CDB088-0AF1-4A6F-881E-3E2C08CF2CDA}" destId="{E85A6613-FB6F-4FC9-9BA7-D2CA7332DD0F}" srcOrd="3" destOrd="0" presId="urn:microsoft.com/office/officeart/2005/8/layout/vList5"/>
    <dgm:cxn modelId="{28B627F2-7F06-4A59-893C-1DD01AF490A5}" type="presParOf" srcId="{E4CDB088-0AF1-4A6F-881E-3E2C08CF2CDA}" destId="{7482990D-F30B-4A62-9450-91E161AA7E16}" srcOrd="4" destOrd="0" presId="urn:microsoft.com/office/officeart/2005/8/layout/vList5"/>
    <dgm:cxn modelId="{31D97D3D-D12B-4927-84F0-98B93FFF512E}" type="presParOf" srcId="{7482990D-F30B-4A62-9450-91E161AA7E16}" destId="{57BC8414-7EF7-43A4-9945-791E71E51E54}" srcOrd="0" destOrd="0" presId="urn:microsoft.com/office/officeart/2005/8/layout/vList5"/>
    <dgm:cxn modelId="{744FE27E-9634-4664-ACA9-F2281EFC27F5}" type="presParOf" srcId="{7482990D-F30B-4A62-9450-91E161AA7E16}" destId="{D405E7C8-5CD6-4976-8E82-0EF5672BF9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 custLinFactNeighborX="40126" custLinFactNeighborY="1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EA4597-9096-4668-8778-C8D66ADE3493}" type="presOf" srcId="{9B3C7050-0FA6-40D6-A74F-A41A40B7D823}" destId="{03D5D5D6-B8AF-4799-8F90-E5A23888C8D4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1EB65DDC-3CD3-4782-B717-7366D59B0E5E}" type="presOf" srcId="{D7805BE5-3C3E-4561-83CD-C4E14C999AB2}" destId="{AE9FBC45-6875-4790-8FB1-0FA5811F60EB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D2F60C19-D614-4E01-9E05-338C45627707}" type="presOf" srcId="{63F7F671-E74A-40D4-B1D7-0537F6D43499}" destId="{E6F98830-9F71-4C4E-847E-5B753A47E4E2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D2972E4-9873-41BC-8AD1-2918430A7740}" type="presOf" srcId="{9B7B4F87-28C9-459E-B068-FB15C2069BD2}" destId="{FE6F86F9-4FC7-438F-AC5F-CEA00CB0F611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F41954E0-B029-4DCF-A5CB-C2B4C2003727}" type="presOf" srcId="{91CD8E2D-3A68-4EB8-814C-BDC2467218A4}" destId="{3B638089-224E-44FC-83D5-E372115A5DCA}" srcOrd="0" destOrd="0" presId="urn:microsoft.com/office/officeart/2005/8/layout/chevron1"/>
    <dgm:cxn modelId="{4C29C5B7-F1E6-44A3-AC05-74FC45DC7D12}" type="presOf" srcId="{EE478FF5-A171-449A-871A-5362CC8EE08B}" destId="{86B83A20-A059-4FEF-BB2C-64EAB0E7FF87}" srcOrd="0" destOrd="0" presId="urn:microsoft.com/office/officeart/2005/8/layout/chevron1"/>
    <dgm:cxn modelId="{3CACC456-B20A-45B3-B109-DA05ADBE7266}" type="presParOf" srcId="{86B83A20-A059-4FEF-BB2C-64EAB0E7FF87}" destId="{E6F98830-9F71-4C4E-847E-5B753A47E4E2}" srcOrd="0" destOrd="0" presId="urn:microsoft.com/office/officeart/2005/8/layout/chevron1"/>
    <dgm:cxn modelId="{1B3EE25D-E16B-493B-8FC2-99157E9D6141}" type="presParOf" srcId="{86B83A20-A059-4FEF-BB2C-64EAB0E7FF87}" destId="{9FC1035D-852E-4B30-9183-05493788BE5E}" srcOrd="1" destOrd="0" presId="urn:microsoft.com/office/officeart/2005/8/layout/chevron1"/>
    <dgm:cxn modelId="{96C665BB-538F-40BD-8AB3-57564B53233A}" type="presParOf" srcId="{86B83A20-A059-4FEF-BB2C-64EAB0E7FF87}" destId="{FE6F86F9-4FC7-438F-AC5F-CEA00CB0F611}" srcOrd="2" destOrd="0" presId="urn:microsoft.com/office/officeart/2005/8/layout/chevron1"/>
    <dgm:cxn modelId="{08A753A1-58BC-40BD-B0CB-B56CE2EFB8C7}" type="presParOf" srcId="{86B83A20-A059-4FEF-BB2C-64EAB0E7FF87}" destId="{2B0919B6-AFA3-4A01-9B51-B7D644C85C4F}" srcOrd="3" destOrd="0" presId="urn:microsoft.com/office/officeart/2005/8/layout/chevron1"/>
    <dgm:cxn modelId="{C1E6D868-36D9-4467-9C5B-1B58C6893356}" type="presParOf" srcId="{86B83A20-A059-4FEF-BB2C-64EAB0E7FF87}" destId="{03D5D5D6-B8AF-4799-8F90-E5A23888C8D4}" srcOrd="4" destOrd="0" presId="urn:microsoft.com/office/officeart/2005/8/layout/chevron1"/>
    <dgm:cxn modelId="{B270D1AF-57B2-4EA3-83C8-60E59A113B93}" type="presParOf" srcId="{86B83A20-A059-4FEF-BB2C-64EAB0E7FF87}" destId="{A8A25816-82DF-42F7-90A2-BD5F2B53A5B0}" srcOrd="5" destOrd="0" presId="urn:microsoft.com/office/officeart/2005/8/layout/chevron1"/>
    <dgm:cxn modelId="{87A8687A-717A-42FD-8231-465488293B57}" type="presParOf" srcId="{86B83A20-A059-4FEF-BB2C-64EAB0E7FF87}" destId="{3B638089-224E-44FC-83D5-E372115A5DCA}" srcOrd="6" destOrd="0" presId="urn:microsoft.com/office/officeart/2005/8/layout/chevron1"/>
    <dgm:cxn modelId="{512EF752-B6F2-4E1A-AC90-B6B35819D46C}" type="presParOf" srcId="{86B83A20-A059-4FEF-BB2C-64EAB0E7FF87}" destId="{BF1F9B3A-2B24-4AA2-A18A-232AC29A1311}" srcOrd="7" destOrd="0" presId="urn:microsoft.com/office/officeart/2005/8/layout/chevron1"/>
    <dgm:cxn modelId="{3B30F8F0-0333-4A8A-BC7C-A30164A0DC80}" type="presParOf" srcId="{86B83A20-A059-4FEF-BB2C-64EAB0E7FF87}" destId="{AE9FBC45-6875-4790-8FB1-0FA5811F60EB}" srcOrd="8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4ED9C53-FB27-47EC-BC7A-2BFD145C4EC1}" type="doc">
      <dgm:prSet loTypeId="urn:microsoft.com/office/officeart/2005/8/layout/vList5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D3E83E6-E009-4345-AB95-842786309144}">
      <dgm:prSet phldrT="[Text]" custT="1"/>
      <dgm:spPr>
        <a:solidFill>
          <a:srgbClr val="003366"/>
        </a:solidFill>
      </dgm:spPr>
      <dgm:t>
        <a:bodyPr/>
        <a:lstStyle/>
        <a:p>
          <a:r>
            <a:rPr lang="en-US" sz="3600" b="1" dirty="0" smtClean="0">
              <a:solidFill>
                <a:schemeClr val="accent1"/>
              </a:solidFill>
              <a:latin typeface="Garamond" pitchFamily="18" charset="0"/>
            </a:rPr>
            <a:t>$47</a:t>
          </a:r>
          <a:endParaRPr lang="en-US" sz="36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2912410C-88E9-4E77-B148-E41100E0387C}" type="parTrans" cxnId="{9B73ABC7-03D0-4CEC-A559-9732B2F16753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EEC12B67-7BF5-4254-93FF-805CB2243229}" type="sibTrans" cxnId="{9B73ABC7-03D0-4CEC-A559-9732B2F16753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2C413FF6-D435-44C3-A3A3-D6FCB54EC068}">
      <dgm:prSet phldrT="[Text]"/>
      <dgm:spPr>
        <a:solidFill>
          <a:schemeClr val="accent6">
            <a:lumMod val="50000"/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accent1"/>
              </a:solidFill>
              <a:latin typeface="Garamond" pitchFamily="18" charset="0"/>
            </a:rPr>
            <a:t>12 Month Price Target:</a:t>
          </a:r>
          <a:endParaRPr lang="en-US" dirty="0">
            <a:solidFill>
              <a:schemeClr val="accent1"/>
            </a:solidFill>
            <a:latin typeface="Garamond" pitchFamily="18" charset="0"/>
          </a:endParaRPr>
        </a:p>
      </dgm:t>
    </dgm:pt>
    <dgm:pt modelId="{CBE02CD3-06D4-48E0-AAFD-4175835160CC}" type="parTrans" cxnId="{9AF7CACC-1FC1-4430-AD67-6738308C0AEF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5E8A4670-7ACD-4933-A91A-54146AF0E957}" type="sibTrans" cxnId="{9AF7CACC-1FC1-4430-AD67-6738308C0AEF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808BC349-F005-4C43-ABF8-EAEB1817ACCB}">
      <dgm:prSet phldrT="[Text]" custT="1"/>
      <dgm:spPr>
        <a:solidFill>
          <a:srgbClr val="003366"/>
        </a:solidFill>
      </dgm:spPr>
      <dgm:t>
        <a:bodyPr/>
        <a:lstStyle/>
        <a:p>
          <a:r>
            <a:rPr lang="en-US" sz="2800" b="1" dirty="0" smtClean="0">
              <a:solidFill>
                <a:schemeClr val="accent1"/>
              </a:solidFill>
              <a:latin typeface="Garamond" pitchFamily="18" charset="0"/>
            </a:rPr>
            <a:t>&lt;$40</a:t>
          </a:r>
          <a:endParaRPr lang="en-US" sz="2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1209E04-432C-4F77-A5AB-0E94FA6C5FA3}" type="parTrans" cxnId="{6F8DCF05-C6FC-4F41-9CB3-1C4B7552037E}">
      <dgm:prSet/>
      <dgm:spPr/>
      <dgm:t>
        <a:bodyPr/>
        <a:lstStyle/>
        <a:p>
          <a:endParaRPr lang="en-US"/>
        </a:p>
      </dgm:t>
    </dgm:pt>
    <dgm:pt modelId="{C2ABFC39-E08B-4057-B67A-BC2B23BC766A}" type="sibTrans" cxnId="{6F8DCF05-C6FC-4F41-9CB3-1C4B7552037E}">
      <dgm:prSet/>
      <dgm:spPr/>
      <dgm:t>
        <a:bodyPr/>
        <a:lstStyle/>
        <a:p>
          <a:endParaRPr lang="en-US"/>
        </a:p>
      </dgm:t>
    </dgm:pt>
    <dgm:pt modelId="{6096445D-A9E6-4D20-A669-4734D39582CD}">
      <dgm:prSet phldrT="[Text]"/>
      <dgm:spPr>
        <a:solidFill>
          <a:schemeClr val="accent6">
            <a:lumMod val="50000"/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accent1"/>
              </a:solidFill>
              <a:latin typeface="Garamond" pitchFamily="18" charset="0"/>
            </a:rPr>
            <a:t>Appropriate Entry Price:</a:t>
          </a:r>
          <a:endParaRPr lang="en-US" dirty="0">
            <a:solidFill>
              <a:schemeClr val="accent1"/>
            </a:solidFill>
            <a:latin typeface="Garamond" pitchFamily="18" charset="0"/>
          </a:endParaRPr>
        </a:p>
      </dgm:t>
    </dgm:pt>
    <dgm:pt modelId="{DA3085C0-D5D0-49A7-995B-FD09F350FB51}" type="parTrans" cxnId="{42F4E864-7E6F-47E6-84F8-4A49F5D5A0DB}">
      <dgm:prSet/>
      <dgm:spPr/>
      <dgm:t>
        <a:bodyPr/>
        <a:lstStyle/>
        <a:p>
          <a:endParaRPr lang="en-US"/>
        </a:p>
      </dgm:t>
    </dgm:pt>
    <dgm:pt modelId="{440D487D-731C-403F-9133-95832DD62CE2}" type="sibTrans" cxnId="{42F4E864-7E6F-47E6-84F8-4A49F5D5A0DB}">
      <dgm:prSet/>
      <dgm:spPr/>
      <dgm:t>
        <a:bodyPr/>
        <a:lstStyle/>
        <a:p>
          <a:endParaRPr lang="en-US"/>
        </a:p>
      </dgm:t>
    </dgm:pt>
    <dgm:pt modelId="{E4CDB088-0AF1-4A6F-881E-3E2C08CF2CDA}" type="pres">
      <dgm:prSet presAssocID="{F4ED9C53-FB27-47EC-BC7A-2BFD145C4EC1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C7BD54-A8D6-4F82-9C4F-54271B0785FD}" type="pres">
      <dgm:prSet presAssocID="{0D3E83E6-E009-4345-AB95-842786309144}" presName="linNode" presStyleCnt="0"/>
      <dgm:spPr/>
    </dgm:pt>
    <dgm:pt modelId="{E3A9ED75-DBB9-4087-A629-158EC44115D0}" type="pres">
      <dgm:prSet presAssocID="{0D3E83E6-E009-4345-AB95-842786309144}" presName="parentText" presStyleLbl="node1" presStyleIdx="0" presStyleCnt="2" custScaleX="75654" custScaleY="909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FCC0E-C081-4F79-9256-626E5B4AF938}" type="pres">
      <dgm:prSet presAssocID="{0D3E83E6-E009-4345-AB95-842786309144}" presName="descendantText" presStyleLbl="alignAccFollowNode1" presStyleIdx="0" presStyleCnt="2" custScaleX="86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63632-D796-4FEE-BB8B-992D6F4C1E27}" type="pres">
      <dgm:prSet presAssocID="{EEC12B67-7BF5-4254-93FF-805CB2243229}" presName="sp" presStyleCnt="0"/>
      <dgm:spPr/>
    </dgm:pt>
    <dgm:pt modelId="{49B3AF92-EF30-44D9-B84B-AE2DE44F7C91}" type="pres">
      <dgm:prSet presAssocID="{808BC349-F005-4C43-ABF8-EAEB1817ACCB}" presName="linNode" presStyleCnt="0"/>
      <dgm:spPr/>
    </dgm:pt>
    <dgm:pt modelId="{4ED30ABF-DABD-435C-9261-7227DB495428}" type="pres">
      <dgm:prSet presAssocID="{808BC349-F005-4C43-ABF8-EAEB1817ACCB}" presName="parentText" presStyleLbl="node1" presStyleIdx="1" presStyleCnt="2" custScaleX="75654" custScaleY="909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1C0B2-D863-49BB-9F2A-179B7F847EA9}" type="pres">
      <dgm:prSet presAssocID="{808BC349-F005-4C43-ABF8-EAEB1817ACCB}" presName="descendantText" presStyleLbl="alignAccFollowNode1" presStyleIdx="1" presStyleCnt="2" custScaleX="86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B91EE7-5052-4544-BF8A-8EA23F1DB3D0}" type="presOf" srcId="{0D3E83E6-E009-4345-AB95-842786309144}" destId="{E3A9ED75-DBB9-4087-A629-158EC44115D0}" srcOrd="0" destOrd="0" presId="urn:microsoft.com/office/officeart/2005/8/layout/vList5"/>
    <dgm:cxn modelId="{D2DEF445-6772-4DEB-9088-099CBC912EDF}" type="presOf" srcId="{6096445D-A9E6-4D20-A669-4734D39582CD}" destId="{ADF1C0B2-D863-49BB-9F2A-179B7F847EA9}" srcOrd="0" destOrd="0" presId="urn:microsoft.com/office/officeart/2005/8/layout/vList5"/>
    <dgm:cxn modelId="{41D7F617-7FD4-44C7-88C0-D4CCB92EDCCF}" type="presOf" srcId="{808BC349-F005-4C43-ABF8-EAEB1817ACCB}" destId="{4ED30ABF-DABD-435C-9261-7227DB495428}" srcOrd="0" destOrd="0" presId="urn:microsoft.com/office/officeart/2005/8/layout/vList5"/>
    <dgm:cxn modelId="{42F4E864-7E6F-47E6-84F8-4A49F5D5A0DB}" srcId="{808BC349-F005-4C43-ABF8-EAEB1817ACCB}" destId="{6096445D-A9E6-4D20-A669-4734D39582CD}" srcOrd="0" destOrd="0" parTransId="{DA3085C0-D5D0-49A7-995B-FD09F350FB51}" sibTransId="{440D487D-731C-403F-9133-95832DD62CE2}"/>
    <dgm:cxn modelId="{C7ED06C3-0B31-4820-8FF4-9474FCFE1805}" type="presOf" srcId="{2C413FF6-D435-44C3-A3A3-D6FCB54EC068}" destId="{0D8FCC0E-C081-4F79-9256-626E5B4AF938}" srcOrd="0" destOrd="0" presId="urn:microsoft.com/office/officeart/2005/8/layout/vList5"/>
    <dgm:cxn modelId="{7B3E524C-2E29-45EE-BDD7-AC4C91570121}" type="presOf" srcId="{F4ED9C53-FB27-47EC-BC7A-2BFD145C4EC1}" destId="{E4CDB088-0AF1-4A6F-881E-3E2C08CF2CDA}" srcOrd="0" destOrd="0" presId="urn:microsoft.com/office/officeart/2005/8/layout/vList5"/>
    <dgm:cxn modelId="{9AF7CACC-1FC1-4430-AD67-6738308C0AEF}" srcId="{0D3E83E6-E009-4345-AB95-842786309144}" destId="{2C413FF6-D435-44C3-A3A3-D6FCB54EC068}" srcOrd="0" destOrd="0" parTransId="{CBE02CD3-06D4-48E0-AAFD-4175835160CC}" sibTransId="{5E8A4670-7ACD-4933-A91A-54146AF0E957}"/>
    <dgm:cxn modelId="{6F8DCF05-C6FC-4F41-9CB3-1C4B7552037E}" srcId="{F4ED9C53-FB27-47EC-BC7A-2BFD145C4EC1}" destId="{808BC349-F005-4C43-ABF8-EAEB1817ACCB}" srcOrd="1" destOrd="0" parTransId="{C1209E04-432C-4F77-A5AB-0E94FA6C5FA3}" sibTransId="{C2ABFC39-E08B-4057-B67A-BC2B23BC766A}"/>
    <dgm:cxn modelId="{9B73ABC7-03D0-4CEC-A559-9732B2F16753}" srcId="{F4ED9C53-FB27-47EC-BC7A-2BFD145C4EC1}" destId="{0D3E83E6-E009-4345-AB95-842786309144}" srcOrd="0" destOrd="0" parTransId="{2912410C-88E9-4E77-B148-E41100E0387C}" sibTransId="{EEC12B67-7BF5-4254-93FF-805CB2243229}"/>
    <dgm:cxn modelId="{AD230AEB-A851-41C9-94EF-7657F0847E07}" type="presParOf" srcId="{E4CDB088-0AF1-4A6F-881E-3E2C08CF2CDA}" destId="{4EC7BD54-A8D6-4F82-9C4F-54271B0785FD}" srcOrd="0" destOrd="0" presId="urn:microsoft.com/office/officeart/2005/8/layout/vList5"/>
    <dgm:cxn modelId="{E614BEA4-5B47-4B46-B563-3953FC17557A}" type="presParOf" srcId="{4EC7BD54-A8D6-4F82-9C4F-54271B0785FD}" destId="{E3A9ED75-DBB9-4087-A629-158EC44115D0}" srcOrd="0" destOrd="0" presId="urn:microsoft.com/office/officeart/2005/8/layout/vList5"/>
    <dgm:cxn modelId="{F7794EEE-FE34-4BD6-88AF-685A10BDE30F}" type="presParOf" srcId="{4EC7BD54-A8D6-4F82-9C4F-54271B0785FD}" destId="{0D8FCC0E-C081-4F79-9256-626E5B4AF938}" srcOrd="1" destOrd="0" presId="urn:microsoft.com/office/officeart/2005/8/layout/vList5"/>
    <dgm:cxn modelId="{0C0BA9C2-7EC4-4AAC-9D09-B4A366914E3C}" type="presParOf" srcId="{E4CDB088-0AF1-4A6F-881E-3E2C08CF2CDA}" destId="{59763632-D796-4FEE-BB8B-992D6F4C1E27}" srcOrd="1" destOrd="0" presId="urn:microsoft.com/office/officeart/2005/8/layout/vList5"/>
    <dgm:cxn modelId="{7C7792B2-2FD0-4DD5-AE8A-7DEF0AE94852}" type="presParOf" srcId="{E4CDB088-0AF1-4A6F-881E-3E2C08CF2CDA}" destId="{49B3AF92-EF30-44D9-B84B-AE2DE44F7C91}" srcOrd="2" destOrd="0" presId="urn:microsoft.com/office/officeart/2005/8/layout/vList5"/>
    <dgm:cxn modelId="{AAEA0F9C-965D-4D64-BE78-C629CFBCED62}" type="presParOf" srcId="{49B3AF92-EF30-44D9-B84B-AE2DE44F7C91}" destId="{4ED30ABF-DABD-435C-9261-7227DB495428}" srcOrd="0" destOrd="0" presId="urn:microsoft.com/office/officeart/2005/8/layout/vList5"/>
    <dgm:cxn modelId="{F704580E-AC49-4C0D-8A52-26396CBD7989}" type="presParOf" srcId="{49B3AF92-EF30-44D9-B84B-AE2DE44F7C91}" destId="{ADF1C0B2-D863-49BB-9F2A-179B7F847E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40652-18F8-403F-845B-5180E2510D77}" type="presOf" srcId="{91CD8E2D-3A68-4EB8-814C-BDC2467218A4}" destId="{3B638089-224E-44FC-83D5-E372115A5DCA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BDE38D93-9933-403D-BC49-BF0881DA5C83}" type="presOf" srcId="{63F7F671-E74A-40D4-B1D7-0537F6D43499}" destId="{E6F98830-9F71-4C4E-847E-5B753A47E4E2}" srcOrd="0" destOrd="0" presId="urn:microsoft.com/office/officeart/2005/8/layout/chevron1"/>
    <dgm:cxn modelId="{C117843F-0E4F-423C-85DD-670EEFC68BFA}" type="presOf" srcId="{EE478FF5-A171-449A-871A-5362CC8EE08B}" destId="{86B83A20-A059-4FEF-BB2C-64EAB0E7FF87}" srcOrd="0" destOrd="0" presId="urn:microsoft.com/office/officeart/2005/8/layout/chevron1"/>
    <dgm:cxn modelId="{9163ECE2-E0B6-4A54-B98A-07232C3DD4CB}" type="presOf" srcId="{9B7B4F87-28C9-459E-B068-FB15C2069BD2}" destId="{FE6F86F9-4FC7-438F-AC5F-CEA00CB0F611}" srcOrd="0" destOrd="0" presId="urn:microsoft.com/office/officeart/2005/8/layout/chevron1"/>
    <dgm:cxn modelId="{01C9AD61-A2AF-4DF6-8E45-1B647685F378}" type="presOf" srcId="{9B3C7050-0FA6-40D6-A74F-A41A40B7D823}" destId="{03D5D5D6-B8AF-4799-8F90-E5A23888C8D4}" srcOrd="0" destOrd="0" presId="urn:microsoft.com/office/officeart/2005/8/layout/chevron1"/>
    <dgm:cxn modelId="{C347C927-3954-4F57-BA81-C94B0A1B1E56}" type="presOf" srcId="{D7805BE5-3C3E-4561-83CD-C4E14C999AB2}" destId="{AE9FBC45-6875-4790-8FB1-0FA5811F60EB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AEB52619-6045-485D-B204-2C8A22E357C7}" type="presParOf" srcId="{86B83A20-A059-4FEF-BB2C-64EAB0E7FF87}" destId="{E6F98830-9F71-4C4E-847E-5B753A47E4E2}" srcOrd="0" destOrd="0" presId="urn:microsoft.com/office/officeart/2005/8/layout/chevron1"/>
    <dgm:cxn modelId="{D5167B58-B91A-47F1-AC0B-C9209DCB6078}" type="presParOf" srcId="{86B83A20-A059-4FEF-BB2C-64EAB0E7FF87}" destId="{9FC1035D-852E-4B30-9183-05493788BE5E}" srcOrd="1" destOrd="0" presId="urn:microsoft.com/office/officeart/2005/8/layout/chevron1"/>
    <dgm:cxn modelId="{6376F3BB-858E-481F-8F1C-FE1F111D5CC8}" type="presParOf" srcId="{86B83A20-A059-4FEF-BB2C-64EAB0E7FF87}" destId="{FE6F86F9-4FC7-438F-AC5F-CEA00CB0F611}" srcOrd="2" destOrd="0" presId="urn:microsoft.com/office/officeart/2005/8/layout/chevron1"/>
    <dgm:cxn modelId="{0C51100C-5896-469F-8892-659A18AA87EC}" type="presParOf" srcId="{86B83A20-A059-4FEF-BB2C-64EAB0E7FF87}" destId="{2B0919B6-AFA3-4A01-9B51-B7D644C85C4F}" srcOrd="3" destOrd="0" presId="urn:microsoft.com/office/officeart/2005/8/layout/chevron1"/>
    <dgm:cxn modelId="{35D9284D-5FF1-4B5D-9617-3435C91095F7}" type="presParOf" srcId="{86B83A20-A059-4FEF-BB2C-64EAB0E7FF87}" destId="{03D5D5D6-B8AF-4799-8F90-E5A23888C8D4}" srcOrd="4" destOrd="0" presId="urn:microsoft.com/office/officeart/2005/8/layout/chevron1"/>
    <dgm:cxn modelId="{27E4E46A-C3C9-4531-A473-052AA042F3E1}" type="presParOf" srcId="{86B83A20-A059-4FEF-BB2C-64EAB0E7FF87}" destId="{A8A25816-82DF-42F7-90A2-BD5F2B53A5B0}" srcOrd="5" destOrd="0" presId="urn:microsoft.com/office/officeart/2005/8/layout/chevron1"/>
    <dgm:cxn modelId="{10E4A02B-8A31-415F-A26D-A8281DAA1573}" type="presParOf" srcId="{86B83A20-A059-4FEF-BB2C-64EAB0E7FF87}" destId="{3B638089-224E-44FC-83D5-E372115A5DCA}" srcOrd="6" destOrd="0" presId="urn:microsoft.com/office/officeart/2005/8/layout/chevron1"/>
    <dgm:cxn modelId="{40CD1E0A-6A8F-4970-BC31-C8F1AD486561}" type="presParOf" srcId="{86B83A20-A059-4FEF-BB2C-64EAB0E7FF87}" destId="{BF1F9B3A-2B24-4AA2-A18A-232AC29A1311}" srcOrd="7" destOrd="0" presId="urn:microsoft.com/office/officeart/2005/8/layout/chevron1"/>
    <dgm:cxn modelId="{0D4CCFD7-B9D4-4B97-A3F8-CC6EE7DC8531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81C1B3-7479-4473-8BFF-D3D8294A37B4}" type="presOf" srcId="{D7805BE5-3C3E-4561-83CD-C4E14C999AB2}" destId="{AE9FBC45-6875-4790-8FB1-0FA5811F60EB}" srcOrd="0" destOrd="0" presId="urn:microsoft.com/office/officeart/2005/8/layout/chevron1"/>
    <dgm:cxn modelId="{16580011-4793-4A51-A004-82E5B7E7D217}" type="presOf" srcId="{EE478FF5-A171-449A-871A-5362CC8EE08B}" destId="{86B83A20-A059-4FEF-BB2C-64EAB0E7FF87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10681A8-1EE8-4F32-86EE-7590FD624789}" type="presOf" srcId="{9B7B4F87-28C9-459E-B068-FB15C2069BD2}" destId="{FE6F86F9-4FC7-438F-AC5F-CEA00CB0F611}" srcOrd="0" destOrd="0" presId="urn:microsoft.com/office/officeart/2005/8/layout/chevron1"/>
    <dgm:cxn modelId="{8A12D9EB-F18D-4964-BA32-F143ED7D57D9}" type="presOf" srcId="{9B3C7050-0FA6-40D6-A74F-A41A40B7D823}" destId="{03D5D5D6-B8AF-4799-8F90-E5A23888C8D4}" srcOrd="0" destOrd="0" presId="urn:microsoft.com/office/officeart/2005/8/layout/chevron1"/>
    <dgm:cxn modelId="{432009EC-4274-4AC8-93B0-65AD6BE7B13D}" type="presOf" srcId="{63F7F671-E74A-40D4-B1D7-0537F6D43499}" destId="{E6F98830-9F71-4C4E-847E-5B753A47E4E2}" srcOrd="0" destOrd="0" presId="urn:microsoft.com/office/officeart/2005/8/layout/chevron1"/>
    <dgm:cxn modelId="{2F5C47D5-03C0-4257-ACC5-12C1AD59AF68}" type="presOf" srcId="{91CD8E2D-3A68-4EB8-814C-BDC2467218A4}" destId="{3B638089-224E-44FC-83D5-E372115A5DCA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F1D1623B-F065-4AE9-A554-9E31701D319A}" type="presParOf" srcId="{86B83A20-A059-4FEF-BB2C-64EAB0E7FF87}" destId="{E6F98830-9F71-4C4E-847E-5B753A47E4E2}" srcOrd="0" destOrd="0" presId="urn:microsoft.com/office/officeart/2005/8/layout/chevron1"/>
    <dgm:cxn modelId="{4AEDCD2B-51CF-4A4F-896C-25DDA8C28437}" type="presParOf" srcId="{86B83A20-A059-4FEF-BB2C-64EAB0E7FF87}" destId="{9FC1035D-852E-4B30-9183-05493788BE5E}" srcOrd="1" destOrd="0" presId="urn:microsoft.com/office/officeart/2005/8/layout/chevron1"/>
    <dgm:cxn modelId="{4D047A5B-C808-487D-9120-F163C9C9C1C1}" type="presParOf" srcId="{86B83A20-A059-4FEF-BB2C-64EAB0E7FF87}" destId="{FE6F86F9-4FC7-438F-AC5F-CEA00CB0F611}" srcOrd="2" destOrd="0" presId="urn:microsoft.com/office/officeart/2005/8/layout/chevron1"/>
    <dgm:cxn modelId="{9A1E8A77-2C73-4B97-AC1A-51879A9CF825}" type="presParOf" srcId="{86B83A20-A059-4FEF-BB2C-64EAB0E7FF87}" destId="{2B0919B6-AFA3-4A01-9B51-B7D644C85C4F}" srcOrd="3" destOrd="0" presId="urn:microsoft.com/office/officeart/2005/8/layout/chevron1"/>
    <dgm:cxn modelId="{673A5001-372F-4835-9AE0-00E91360B7B4}" type="presParOf" srcId="{86B83A20-A059-4FEF-BB2C-64EAB0E7FF87}" destId="{03D5D5D6-B8AF-4799-8F90-E5A23888C8D4}" srcOrd="4" destOrd="0" presId="urn:microsoft.com/office/officeart/2005/8/layout/chevron1"/>
    <dgm:cxn modelId="{8CF2D452-9B7A-465A-9436-A14CC00C7A2F}" type="presParOf" srcId="{86B83A20-A059-4FEF-BB2C-64EAB0E7FF87}" destId="{A8A25816-82DF-42F7-90A2-BD5F2B53A5B0}" srcOrd="5" destOrd="0" presId="urn:microsoft.com/office/officeart/2005/8/layout/chevron1"/>
    <dgm:cxn modelId="{5073E68C-39BB-4F5C-9524-ECAF76D4807F}" type="presParOf" srcId="{86B83A20-A059-4FEF-BB2C-64EAB0E7FF87}" destId="{3B638089-224E-44FC-83D5-E372115A5DCA}" srcOrd="6" destOrd="0" presId="urn:microsoft.com/office/officeart/2005/8/layout/chevron1"/>
    <dgm:cxn modelId="{D3E75C57-7DF6-4EAA-A5F6-6B8338A335EA}" type="presParOf" srcId="{86B83A20-A059-4FEF-BB2C-64EAB0E7FF87}" destId="{BF1F9B3A-2B24-4AA2-A18A-232AC29A1311}" srcOrd="7" destOrd="0" presId="urn:microsoft.com/office/officeart/2005/8/layout/chevron1"/>
    <dgm:cxn modelId="{E752A464-6AD6-405D-9AB3-666A265EC1ED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F23DB-E045-4911-91AD-9BCB049EF6DF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52F2A03B-B40E-4341-A033-7A0CADCA290E}" type="presOf" srcId="{9B3C7050-0FA6-40D6-A74F-A41A40B7D823}" destId="{03D5D5D6-B8AF-4799-8F90-E5A23888C8D4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05DA5E46-C33A-48FC-A7F6-EEF717C1ECF7}" type="presOf" srcId="{D7805BE5-3C3E-4561-83CD-C4E14C999AB2}" destId="{AE9FBC45-6875-4790-8FB1-0FA5811F60EB}" srcOrd="0" destOrd="0" presId="urn:microsoft.com/office/officeart/2005/8/layout/chevron1"/>
    <dgm:cxn modelId="{B68B0CFB-FDB0-43CA-A836-318F81617B99}" type="presOf" srcId="{63F7F671-E74A-40D4-B1D7-0537F6D43499}" destId="{E6F98830-9F71-4C4E-847E-5B753A47E4E2}" srcOrd="0" destOrd="0" presId="urn:microsoft.com/office/officeart/2005/8/layout/chevron1"/>
    <dgm:cxn modelId="{F784E13C-BBA5-4C12-8521-2D3B8A3805D1}" type="presOf" srcId="{EE478FF5-A171-449A-871A-5362CC8EE08B}" destId="{86B83A20-A059-4FEF-BB2C-64EAB0E7FF87}" srcOrd="0" destOrd="0" presId="urn:microsoft.com/office/officeart/2005/8/layout/chevron1"/>
    <dgm:cxn modelId="{40E3D331-D316-4ED7-ABE9-BAC65A62E839}" type="presOf" srcId="{91CD8E2D-3A68-4EB8-814C-BDC2467218A4}" destId="{3B638089-224E-44FC-83D5-E372115A5DCA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2C451B79-106E-446F-81F6-1960749DDBEF}" type="presParOf" srcId="{86B83A20-A059-4FEF-BB2C-64EAB0E7FF87}" destId="{E6F98830-9F71-4C4E-847E-5B753A47E4E2}" srcOrd="0" destOrd="0" presId="urn:microsoft.com/office/officeart/2005/8/layout/chevron1"/>
    <dgm:cxn modelId="{98620796-7A39-45D4-9ABC-78E9F3121059}" type="presParOf" srcId="{86B83A20-A059-4FEF-BB2C-64EAB0E7FF87}" destId="{9FC1035D-852E-4B30-9183-05493788BE5E}" srcOrd="1" destOrd="0" presId="urn:microsoft.com/office/officeart/2005/8/layout/chevron1"/>
    <dgm:cxn modelId="{3C193BBB-789A-4840-9270-A7CF1F3A9FC8}" type="presParOf" srcId="{86B83A20-A059-4FEF-BB2C-64EAB0E7FF87}" destId="{FE6F86F9-4FC7-438F-AC5F-CEA00CB0F611}" srcOrd="2" destOrd="0" presId="urn:microsoft.com/office/officeart/2005/8/layout/chevron1"/>
    <dgm:cxn modelId="{557A4494-5E61-4264-8848-8E51EBAB3320}" type="presParOf" srcId="{86B83A20-A059-4FEF-BB2C-64EAB0E7FF87}" destId="{2B0919B6-AFA3-4A01-9B51-B7D644C85C4F}" srcOrd="3" destOrd="0" presId="urn:microsoft.com/office/officeart/2005/8/layout/chevron1"/>
    <dgm:cxn modelId="{9B0AF36B-FC58-417B-A4A7-766779943010}" type="presParOf" srcId="{86B83A20-A059-4FEF-BB2C-64EAB0E7FF87}" destId="{03D5D5D6-B8AF-4799-8F90-E5A23888C8D4}" srcOrd="4" destOrd="0" presId="urn:microsoft.com/office/officeart/2005/8/layout/chevron1"/>
    <dgm:cxn modelId="{A0ABEEA0-CB02-4C95-AF50-E0EDD225F423}" type="presParOf" srcId="{86B83A20-A059-4FEF-BB2C-64EAB0E7FF87}" destId="{A8A25816-82DF-42F7-90A2-BD5F2B53A5B0}" srcOrd="5" destOrd="0" presId="urn:microsoft.com/office/officeart/2005/8/layout/chevron1"/>
    <dgm:cxn modelId="{531DDD34-12A9-410C-BD55-321C37B8FED0}" type="presParOf" srcId="{86B83A20-A059-4FEF-BB2C-64EAB0E7FF87}" destId="{3B638089-224E-44FC-83D5-E372115A5DCA}" srcOrd="6" destOrd="0" presId="urn:microsoft.com/office/officeart/2005/8/layout/chevron1"/>
    <dgm:cxn modelId="{329048B2-F4A6-4B2A-AF00-87A061BADC9A}" type="presParOf" srcId="{86B83A20-A059-4FEF-BB2C-64EAB0E7FF87}" destId="{BF1F9B3A-2B24-4AA2-A18A-232AC29A1311}" srcOrd="7" destOrd="0" presId="urn:microsoft.com/office/officeart/2005/8/layout/chevron1"/>
    <dgm:cxn modelId="{7C9F1ABD-E965-4699-801D-D22ED94B5C63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BFDE9C-BDE1-436C-B7C3-0D1F59706E74}" type="presOf" srcId="{EE478FF5-A171-449A-871A-5362CC8EE08B}" destId="{86B83A20-A059-4FEF-BB2C-64EAB0E7FF87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78BD9235-C83E-42F7-912C-9815550E5F8B}" type="presOf" srcId="{63F7F671-E74A-40D4-B1D7-0537F6D43499}" destId="{E6F98830-9F71-4C4E-847E-5B753A47E4E2}" srcOrd="0" destOrd="0" presId="urn:microsoft.com/office/officeart/2005/8/layout/chevron1"/>
    <dgm:cxn modelId="{7AD51897-E61D-4EF8-A80B-158DC307D820}" type="presOf" srcId="{91CD8E2D-3A68-4EB8-814C-BDC2467218A4}" destId="{3B638089-224E-44FC-83D5-E372115A5DCA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CBA841CC-A03B-4927-9C44-1A06AACE2AA2}" type="presOf" srcId="{9B7B4F87-28C9-459E-B068-FB15C2069BD2}" destId="{FE6F86F9-4FC7-438F-AC5F-CEA00CB0F611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F225C0F-CCF0-42EB-937D-A0A4F4931117}" type="presOf" srcId="{9B3C7050-0FA6-40D6-A74F-A41A40B7D823}" destId="{03D5D5D6-B8AF-4799-8F90-E5A23888C8D4}" srcOrd="0" destOrd="0" presId="urn:microsoft.com/office/officeart/2005/8/layout/chevron1"/>
    <dgm:cxn modelId="{AD138D27-F37E-4190-B10E-FD9B253EBE58}" type="presOf" srcId="{D7805BE5-3C3E-4561-83CD-C4E14C999AB2}" destId="{AE9FBC45-6875-4790-8FB1-0FA5811F60EB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534E3560-3449-4571-B8B5-0C5616462C1B}" type="presParOf" srcId="{86B83A20-A059-4FEF-BB2C-64EAB0E7FF87}" destId="{E6F98830-9F71-4C4E-847E-5B753A47E4E2}" srcOrd="0" destOrd="0" presId="urn:microsoft.com/office/officeart/2005/8/layout/chevron1"/>
    <dgm:cxn modelId="{2F9FDAB7-A444-46CD-9581-23A96F37BB6A}" type="presParOf" srcId="{86B83A20-A059-4FEF-BB2C-64EAB0E7FF87}" destId="{9FC1035D-852E-4B30-9183-05493788BE5E}" srcOrd="1" destOrd="0" presId="urn:microsoft.com/office/officeart/2005/8/layout/chevron1"/>
    <dgm:cxn modelId="{6976A054-5EDF-4226-B2CA-B31299A81C0C}" type="presParOf" srcId="{86B83A20-A059-4FEF-BB2C-64EAB0E7FF87}" destId="{FE6F86F9-4FC7-438F-AC5F-CEA00CB0F611}" srcOrd="2" destOrd="0" presId="urn:microsoft.com/office/officeart/2005/8/layout/chevron1"/>
    <dgm:cxn modelId="{01959C2D-5DDD-4C09-9E66-3EE412070771}" type="presParOf" srcId="{86B83A20-A059-4FEF-BB2C-64EAB0E7FF87}" destId="{2B0919B6-AFA3-4A01-9B51-B7D644C85C4F}" srcOrd="3" destOrd="0" presId="urn:microsoft.com/office/officeart/2005/8/layout/chevron1"/>
    <dgm:cxn modelId="{5CD47541-D80A-4CE2-A5DD-3E06A558F4B8}" type="presParOf" srcId="{86B83A20-A059-4FEF-BB2C-64EAB0E7FF87}" destId="{03D5D5D6-B8AF-4799-8F90-E5A23888C8D4}" srcOrd="4" destOrd="0" presId="urn:microsoft.com/office/officeart/2005/8/layout/chevron1"/>
    <dgm:cxn modelId="{AC604270-DF21-4745-85D1-42E656B7EC12}" type="presParOf" srcId="{86B83A20-A059-4FEF-BB2C-64EAB0E7FF87}" destId="{A8A25816-82DF-42F7-90A2-BD5F2B53A5B0}" srcOrd="5" destOrd="0" presId="urn:microsoft.com/office/officeart/2005/8/layout/chevron1"/>
    <dgm:cxn modelId="{F6A99841-5107-4CC5-AC74-7765C1AE404B}" type="presParOf" srcId="{86B83A20-A059-4FEF-BB2C-64EAB0E7FF87}" destId="{3B638089-224E-44FC-83D5-E372115A5DCA}" srcOrd="6" destOrd="0" presId="urn:microsoft.com/office/officeart/2005/8/layout/chevron1"/>
    <dgm:cxn modelId="{534B9654-6434-4A6A-A92A-52C1E9AE41E2}" type="presParOf" srcId="{86B83A20-A059-4FEF-BB2C-64EAB0E7FF87}" destId="{BF1F9B3A-2B24-4AA2-A18A-232AC29A1311}" srcOrd="7" destOrd="0" presId="urn:microsoft.com/office/officeart/2005/8/layout/chevron1"/>
    <dgm:cxn modelId="{7D12AEAE-573E-4B44-B0F9-332519F1D905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47B737E6-1493-4CE2-BCB1-F0B6FB15BE92}" type="presOf" srcId="{9B7B4F87-28C9-459E-B068-FB15C2069BD2}" destId="{FE6F86F9-4FC7-438F-AC5F-CEA00CB0F611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4FB3623C-6D79-46E2-9BB7-520937F64159}" type="presOf" srcId="{63F7F671-E74A-40D4-B1D7-0537F6D43499}" destId="{E6F98830-9F71-4C4E-847E-5B753A47E4E2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55762313-AE85-42DC-8297-5F381CC878CB}" type="presOf" srcId="{9B3C7050-0FA6-40D6-A74F-A41A40B7D823}" destId="{03D5D5D6-B8AF-4799-8F90-E5A23888C8D4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A88E334E-11B8-4CC0-9A99-6025E2D11E53}" type="presOf" srcId="{91CD8E2D-3A68-4EB8-814C-BDC2467218A4}" destId="{3B638089-224E-44FC-83D5-E372115A5DCA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6E0C5D2D-73A5-4286-9533-2969CA8B2E8B}" type="presOf" srcId="{EE478FF5-A171-449A-871A-5362CC8EE08B}" destId="{86B83A20-A059-4FEF-BB2C-64EAB0E7FF87}" srcOrd="0" destOrd="0" presId="urn:microsoft.com/office/officeart/2005/8/layout/chevron1"/>
    <dgm:cxn modelId="{255556FE-1181-460B-AC70-118287F714DD}" type="presOf" srcId="{D7805BE5-3C3E-4561-83CD-C4E14C999AB2}" destId="{AE9FBC45-6875-4790-8FB1-0FA5811F60EB}" srcOrd="0" destOrd="0" presId="urn:microsoft.com/office/officeart/2005/8/layout/chevron1"/>
    <dgm:cxn modelId="{D124B6F1-1689-485C-BC8F-E88EFDC5789A}" type="presParOf" srcId="{86B83A20-A059-4FEF-BB2C-64EAB0E7FF87}" destId="{E6F98830-9F71-4C4E-847E-5B753A47E4E2}" srcOrd="0" destOrd="0" presId="urn:microsoft.com/office/officeart/2005/8/layout/chevron1"/>
    <dgm:cxn modelId="{FAEE9353-9EF9-4A87-B634-0F4C46DF9068}" type="presParOf" srcId="{86B83A20-A059-4FEF-BB2C-64EAB0E7FF87}" destId="{9FC1035D-852E-4B30-9183-05493788BE5E}" srcOrd="1" destOrd="0" presId="urn:microsoft.com/office/officeart/2005/8/layout/chevron1"/>
    <dgm:cxn modelId="{A6B49FA1-EE7F-4483-B2D8-59F114826DF2}" type="presParOf" srcId="{86B83A20-A059-4FEF-BB2C-64EAB0E7FF87}" destId="{FE6F86F9-4FC7-438F-AC5F-CEA00CB0F611}" srcOrd="2" destOrd="0" presId="urn:microsoft.com/office/officeart/2005/8/layout/chevron1"/>
    <dgm:cxn modelId="{C1D5A5C4-66B1-446E-A04A-D34D1B1ABE41}" type="presParOf" srcId="{86B83A20-A059-4FEF-BB2C-64EAB0E7FF87}" destId="{2B0919B6-AFA3-4A01-9B51-B7D644C85C4F}" srcOrd="3" destOrd="0" presId="urn:microsoft.com/office/officeart/2005/8/layout/chevron1"/>
    <dgm:cxn modelId="{4341B822-1086-4A2D-9C2C-C0F2020AE383}" type="presParOf" srcId="{86B83A20-A059-4FEF-BB2C-64EAB0E7FF87}" destId="{03D5D5D6-B8AF-4799-8F90-E5A23888C8D4}" srcOrd="4" destOrd="0" presId="urn:microsoft.com/office/officeart/2005/8/layout/chevron1"/>
    <dgm:cxn modelId="{50B5E6D3-2CF2-402A-A4A7-85B90DF36965}" type="presParOf" srcId="{86B83A20-A059-4FEF-BB2C-64EAB0E7FF87}" destId="{A8A25816-82DF-42F7-90A2-BD5F2B53A5B0}" srcOrd="5" destOrd="0" presId="urn:microsoft.com/office/officeart/2005/8/layout/chevron1"/>
    <dgm:cxn modelId="{9F93863B-0CE1-4288-B76B-169CEDCDB2B4}" type="presParOf" srcId="{86B83A20-A059-4FEF-BB2C-64EAB0E7FF87}" destId="{3B638089-224E-44FC-83D5-E372115A5DCA}" srcOrd="6" destOrd="0" presId="urn:microsoft.com/office/officeart/2005/8/layout/chevron1"/>
    <dgm:cxn modelId="{AAB22B82-532E-4B3A-A066-5AA076CAE3DB}" type="presParOf" srcId="{86B83A20-A059-4FEF-BB2C-64EAB0E7FF87}" destId="{BF1F9B3A-2B24-4AA2-A18A-232AC29A1311}" srcOrd="7" destOrd="0" presId="urn:microsoft.com/office/officeart/2005/8/layout/chevron1"/>
    <dgm:cxn modelId="{D573BD89-22CD-4929-AB8E-DEACF5C56E96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AC38D1-CBE9-4E9F-A390-9C4C91480F19}" type="presOf" srcId="{EE478FF5-A171-449A-871A-5362CC8EE08B}" destId="{86B83A20-A059-4FEF-BB2C-64EAB0E7FF87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D9AE9754-4CB1-47D7-8B35-9BD8C6F48825}" type="presOf" srcId="{9B3C7050-0FA6-40D6-A74F-A41A40B7D823}" destId="{03D5D5D6-B8AF-4799-8F90-E5A23888C8D4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0892AD26-49F1-4A5F-B3D4-C4DD148A85F3}" type="presOf" srcId="{63F7F671-E74A-40D4-B1D7-0537F6D43499}" destId="{E6F98830-9F71-4C4E-847E-5B753A47E4E2}" srcOrd="0" destOrd="0" presId="urn:microsoft.com/office/officeart/2005/8/layout/chevron1"/>
    <dgm:cxn modelId="{E435AFC4-89FF-4F22-B2F3-00D1577E97CE}" type="presOf" srcId="{91CD8E2D-3A68-4EB8-814C-BDC2467218A4}" destId="{3B638089-224E-44FC-83D5-E372115A5DCA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BBE10A2E-0A6F-4227-B143-088B2A43F16F}" type="presOf" srcId="{D7805BE5-3C3E-4561-83CD-C4E14C999AB2}" destId="{AE9FBC45-6875-4790-8FB1-0FA5811F60EB}" srcOrd="0" destOrd="0" presId="urn:microsoft.com/office/officeart/2005/8/layout/chevron1"/>
    <dgm:cxn modelId="{3761DFEE-1B97-4447-8A5E-00B2B78B8B15}" type="presOf" srcId="{9B7B4F87-28C9-459E-B068-FB15C2069BD2}" destId="{FE6F86F9-4FC7-438F-AC5F-CEA00CB0F611}" srcOrd="0" destOrd="0" presId="urn:microsoft.com/office/officeart/2005/8/layout/chevron1"/>
    <dgm:cxn modelId="{124BE6AB-1CB4-452C-A3A2-A4A43D217FBC}" type="presParOf" srcId="{86B83A20-A059-4FEF-BB2C-64EAB0E7FF87}" destId="{E6F98830-9F71-4C4E-847E-5B753A47E4E2}" srcOrd="0" destOrd="0" presId="urn:microsoft.com/office/officeart/2005/8/layout/chevron1"/>
    <dgm:cxn modelId="{BE8D6D7A-1ABF-4539-AC38-F839396CF37D}" type="presParOf" srcId="{86B83A20-A059-4FEF-BB2C-64EAB0E7FF87}" destId="{9FC1035D-852E-4B30-9183-05493788BE5E}" srcOrd="1" destOrd="0" presId="urn:microsoft.com/office/officeart/2005/8/layout/chevron1"/>
    <dgm:cxn modelId="{9A8BC7BF-B649-41A9-8B8A-0A2862F5DCB7}" type="presParOf" srcId="{86B83A20-A059-4FEF-BB2C-64EAB0E7FF87}" destId="{FE6F86F9-4FC7-438F-AC5F-CEA00CB0F611}" srcOrd="2" destOrd="0" presId="urn:microsoft.com/office/officeart/2005/8/layout/chevron1"/>
    <dgm:cxn modelId="{B0D04388-25BF-43C6-93FE-A07E65FEC195}" type="presParOf" srcId="{86B83A20-A059-4FEF-BB2C-64EAB0E7FF87}" destId="{2B0919B6-AFA3-4A01-9B51-B7D644C85C4F}" srcOrd="3" destOrd="0" presId="urn:microsoft.com/office/officeart/2005/8/layout/chevron1"/>
    <dgm:cxn modelId="{5D5A8B61-689D-4AA9-A34C-A3E9AD9CCEB2}" type="presParOf" srcId="{86B83A20-A059-4FEF-BB2C-64EAB0E7FF87}" destId="{03D5D5D6-B8AF-4799-8F90-E5A23888C8D4}" srcOrd="4" destOrd="0" presId="urn:microsoft.com/office/officeart/2005/8/layout/chevron1"/>
    <dgm:cxn modelId="{50781F5F-E7E9-422E-9682-BA49DAB68439}" type="presParOf" srcId="{86B83A20-A059-4FEF-BB2C-64EAB0E7FF87}" destId="{A8A25816-82DF-42F7-90A2-BD5F2B53A5B0}" srcOrd="5" destOrd="0" presId="urn:microsoft.com/office/officeart/2005/8/layout/chevron1"/>
    <dgm:cxn modelId="{B4972694-54D5-4D92-B2FB-DDA7138BD675}" type="presParOf" srcId="{86B83A20-A059-4FEF-BB2C-64EAB0E7FF87}" destId="{3B638089-224E-44FC-83D5-E372115A5DCA}" srcOrd="6" destOrd="0" presId="urn:microsoft.com/office/officeart/2005/8/layout/chevron1"/>
    <dgm:cxn modelId="{5780A2DC-B372-4CE5-A26A-5630F66317F0}" type="presParOf" srcId="{86B83A20-A059-4FEF-BB2C-64EAB0E7FF87}" destId="{BF1F9B3A-2B24-4AA2-A18A-232AC29A1311}" srcOrd="7" destOrd="0" presId="urn:microsoft.com/office/officeart/2005/8/layout/chevron1"/>
    <dgm:cxn modelId="{994A5A01-B810-46BD-A945-CC4C60D5F4B4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D5FD83-103C-4404-8DC3-15FAE75C8D97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5E451843-FB5A-4897-AFCA-ADCA9080F831}" type="presOf" srcId="{EE478FF5-A171-449A-871A-5362CC8EE08B}" destId="{86B83A20-A059-4FEF-BB2C-64EAB0E7FF87}" srcOrd="0" destOrd="0" presId="urn:microsoft.com/office/officeart/2005/8/layout/chevron1"/>
    <dgm:cxn modelId="{42C3DAD4-0546-4D6B-BA4F-00B92709A5FB}" type="presOf" srcId="{D7805BE5-3C3E-4561-83CD-C4E14C999AB2}" destId="{AE9FBC45-6875-4790-8FB1-0FA5811F60EB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128DBA03-3B7A-4254-9074-9D6A5EE128BE}" type="presOf" srcId="{91CD8E2D-3A68-4EB8-814C-BDC2467218A4}" destId="{3B638089-224E-44FC-83D5-E372115A5DCA}" srcOrd="0" destOrd="0" presId="urn:microsoft.com/office/officeart/2005/8/layout/chevron1"/>
    <dgm:cxn modelId="{7055D6D1-381F-4653-B2D0-933D43759B6B}" type="presOf" srcId="{63F7F671-E74A-40D4-B1D7-0537F6D43499}" destId="{E6F98830-9F71-4C4E-847E-5B753A47E4E2}" srcOrd="0" destOrd="0" presId="urn:microsoft.com/office/officeart/2005/8/layout/chevron1"/>
    <dgm:cxn modelId="{EAD133B1-C9F5-4F8D-A12C-AA3D3E40ABF4}" type="presOf" srcId="{9B3C7050-0FA6-40D6-A74F-A41A40B7D823}" destId="{03D5D5D6-B8AF-4799-8F90-E5A23888C8D4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695509B0-785F-478A-918B-B7360814D0D0}" type="presParOf" srcId="{86B83A20-A059-4FEF-BB2C-64EAB0E7FF87}" destId="{E6F98830-9F71-4C4E-847E-5B753A47E4E2}" srcOrd="0" destOrd="0" presId="urn:microsoft.com/office/officeart/2005/8/layout/chevron1"/>
    <dgm:cxn modelId="{917F34D0-E405-40AB-9FCD-71170BF77304}" type="presParOf" srcId="{86B83A20-A059-4FEF-BB2C-64EAB0E7FF87}" destId="{9FC1035D-852E-4B30-9183-05493788BE5E}" srcOrd="1" destOrd="0" presId="urn:microsoft.com/office/officeart/2005/8/layout/chevron1"/>
    <dgm:cxn modelId="{6FBAE9B6-45E9-4BE6-82DB-0FDB86087816}" type="presParOf" srcId="{86B83A20-A059-4FEF-BB2C-64EAB0E7FF87}" destId="{FE6F86F9-4FC7-438F-AC5F-CEA00CB0F611}" srcOrd="2" destOrd="0" presId="urn:microsoft.com/office/officeart/2005/8/layout/chevron1"/>
    <dgm:cxn modelId="{BC22C8A7-79A5-4A93-B558-E3CB4540113D}" type="presParOf" srcId="{86B83A20-A059-4FEF-BB2C-64EAB0E7FF87}" destId="{2B0919B6-AFA3-4A01-9B51-B7D644C85C4F}" srcOrd="3" destOrd="0" presId="urn:microsoft.com/office/officeart/2005/8/layout/chevron1"/>
    <dgm:cxn modelId="{B1576E58-12CF-4FDA-8F7D-D0AF48094D8C}" type="presParOf" srcId="{86B83A20-A059-4FEF-BB2C-64EAB0E7FF87}" destId="{03D5D5D6-B8AF-4799-8F90-E5A23888C8D4}" srcOrd="4" destOrd="0" presId="urn:microsoft.com/office/officeart/2005/8/layout/chevron1"/>
    <dgm:cxn modelId="{2A7D79D8-0490-4C6F-A6C9-B5089154D25A}" type="presParOf" srcId="{86B83A20-A059-4FEF-BB2C-64EAB0E7FF87}" destId="{A8A25816-82DF-42F7-90A2-BD5F2B53A5B0}" srcOrd="5" destOrd="0" presId="urn:microsoft.com/office/officeart/2005/8/layout/chevron1"/>
    <dgm:cxn modelId="{D2963C47-0EBB-4402-AFE6-4939CD927DA3}" type="presParOf" srcId="{86B83A20-A059-4FEF-BB2C-64EAB0E7FF87}" destId="{3B638089-224E-44FC-83D5-E372115A5DCA}" srcOrd="6" destOrd="0" presId="urn:microsoft.com/office/officeart/2005/8/layout/chevron1"/>
    <dgm:cxn modelId="{20DE6A8E-9026-47DB-9848-51E41473655E}" type="presParOf" srcId="{86B83A20-A059-4FEF-BB2C-64EAB0E7FF87}" destId="{BF1F9B3A-2B24-4AA2-A18A-232AC29A1311}" srcOrd="7" destOrd="0" presId="urn:microsoft.com/office/officeart/2005/8/layout/chevron1"/>
    <dgm:cxn modelId="{2E0BBFA6-16E9-4A37-978A-02340B0D0E91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F99247C5-E76A-4C68-8BBC-855905D8E184}" type="presOf" srcId="{EE478FF5-A171-449A-871A-5362CC8EE08B}" destId="{86B83A20-A059-4FEF-BB2C-64EAB0E7FF87}" srcOrd="0" destOrd="0" presId="urn:microsoft.com/office/officeart/2005/8/layout/chevron1"/>
    <dgm:cxn modelId="{2A0FC100-5976-45BE-8E3E-743662E1ADB9}" type="presOf" srcId="{9B3C7050-0FA6-40D6-A74F-A41A40B7D823}" destId="{03D5D5D6-B8AF-4799-8F90-E5A23888C8D4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F1B0683-FC54-4157-ABFE-DAA62DE539AA}" type="presOf" srcId="{91CD8E2D-3A68-4EB8-814C-BDC2467218A4}" destId="{3B638089-224E-44FC-83D5-E372115A5DCA}" srcOrd="0" destOrd="0" presId="urn:microsoft.com/office/officeart/2005/8/layout/chevron1"/>
    <dgm:cxn modelId="{0BC20321-74B0-4201-B5FF-56BD5E0724D7}" type="presOf" srcId="{63F7F671-E74A-40D4-B1D7-0537F6D43499}" destId="{E6F98830-9F71-4C4E-847E-5B753A47E4E2}" srcOrd="0" destOrd="0" presId="urn:microsoft.com/office/officeart/2005/8/layout/chevron1"/>
    <dgm:cxn modelId="{FEFFAC36-19FB-46D3-B9F0-BB9C5E66776A}" type="presOf" srcId="{9B7B4F87-28C9-459E-B068-FB15C2069BD2}" destId="{FE6F86F9-4FC7-438F-AC5F-CEA00CB0F611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986C4408-8B6C-47C8-8873-FF7611ADB81F}" type="presOf" srcId="{D7805BE5-3C3E-4561-83CD-C4E14C999AB2}" destId="{AE9FBC45-6875-4790-8FB1-0FA5811F60EB}" srcOrd="0" destOrd="0" presId="urn:microsoft.com/office/officeart/2005/8/layout/chevron1"/>
    <dgm:cxn modelId="{A1E7B6A3-0BE4-43A8-950D-4B0EBFCF902C}" type="presParOf" srcId="{86B83A20-A059-4FEF-BB2C-64EAB0E7FF87}" destId="{E6F98830-9F71-4C4E-847E-5B753A47E4E2}" srcOrd="0" destOrd="0" presId="urn:microsoft.com/office/officeart/2005/8/layout/chevron1"/>
    <dgm:cxn modelId="{C1FFE48F-9D72-4914-9965-3ED54BB3890C}" type="presParOf" srcId="{86B83A20-A059-4FEF-BB2C-64EAB0E7FF87}" destId="{9FC1035D-852E-4B30-9183-05493788BE5E}" srcOrd="1" destOrd="0" presId="urn:microsoft.com/office/officeart/2005/8/layout/chevron1"/>
    <dgm:cxn modelId="{4CB0BD85-CFC9-410B-B47A-127BD8CA0B9D}" type="presParOf" srcId="{86B83A20-A059-4FEF-BB2C-64EAB0E7FF87}" destId="{FE6F86F9-4FC7-438F-AC5F-CEA00CB0F611}" srcOrd="2" destOrd="0" presId="urn:microsoft.com/office/officeart/2005/8/layout/chevron1"/>
    <dgm:cxn modelId="{EEC5A052-54E8-4ED1-9D73-E6E408C5E48F}" type="presParOf" srcId="{86B83A20-A059-4FEF-BB2C-64EAB0E7FF87}" destId="{2B0919B6-AFA3-4A01-9B51-B7D644C85C4F}" srcOrd="3" destOrd="0" presId="urn:microsoft.com/office/officeart/2005/8/layout/chevron1"/>
    <dgm:cxn modelId="{75CB46EC-3F00-47A8-80E7-4E6AF64050BA}" type="presParOf" srcId="{86B83A20-A059-4FEF-BB2C-64EAB0E7FF87}" destId="{03D5D5D6-B8AF-4799-8F90-E5A23888C8D4}" srcOrd="4" destOrd="0" presId="urn:microsoft.com/office/officeart/2005/8/layout/chevron1"/>
    <dgm:cxn modelId="{D707AF6E-68CC-4B0D-961E-30153C0BFECE}" type="presParOf" srcId="{86B83A20-A059-4FEF-BB2C-64EAB0E7FF87}" destId="{A8A25816-82DF-42F7-90A2-BD5F2B53A5B0}" srcOrd="5" destOrd="0" presId="urn:microsoft.com/office/officeart/2005/8/layout/chevron1"/>
    <dgm:cxn modelId="{B3AE39A0-3900-41B9-9EC6-0A7D37285438}" type="presParOf" srcId="{86B83A20-A059-4FEF-BB2C-64EAB0E7FF87}" destId="{3B638089-224E-44FC-83D5-E372115A5DCA}" srcOrd="6" destOrd="0" presId="urn:microsoft.com/office/officeart/2005/8/layout/chevron1"/>
    <dgm:cxn modelId="{3C098627-DC40-4322-947A-A51AC24190BC}" type="presParOf" srcId="{86B83A20-A059-4FEF-BB2C-64EAB0E7FF87}" destId="{BF1F9B3A-2B24-4AA2-A18A-232AC29A1311}" srcOrd="7" destOrd="0" presId="urn:microsoft.com/office/officeart/2005/8/layout/chevron1"/>
    <dgm:cxn modelId="{F279DB31-D5BF-4434-9C5B-594896C8D6E8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5663" y="0"/>
        <a:ext cx="1953741" cy="5080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5663" y="0"/>
        <a:ext cx="1953741" cy="5080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5663" y="0"/>
        <a:ext cx="1953741" cy="5080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8FCC0E-C081-4F79-9256-626E5B4AF938}">
      <dsp:nvSpPr>
        <dsp:cNvPr id="0" name=""/>
        <dsp:cNvSpPr/>
      </dsp:nvSpPr>
      <dsp:spPr>
        <a:xfrm rot="5400000">
          <a:off x="3756421" y="-2183212"/>
          <a:ext cx="530423" cy="5031463"/>
        </a:xfrm>
        <a:prstGeom prst="round2Same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Garamond" pitchFamily="18" charset="0"/>
            </a:rPr>
            <a:t>Good Management focused on the Company’s Success</a:t>
          </a:r>
          <a:endParaRPr lang="en-US" sz="1700" kern="1200" dirty="0">
            <a:latin typeface="Garamond" pitchFamily="18" charset="0"/>
          </a:endParaRPr>
        </a:p>
      </dsp:txBody>
      <dsp:txXfrm rot="5400000">
        <a:off x="3756421" y="-2183212"/>
        <a:ext cx="530423" cy="5031463"/>
      </dsp:txXfrm>
    </dsp:sp>
    <dsp:sp modelId="{E3A9ED75-DBB9-4087-A629-158EC44115D0}">
      <dsp:nvSpPr>
        <dsp:cNvPr id="0" name=""/>
        <dsp:cNvSpPr/>
      </dsp:nvSpPr>
      <dsp:spPr>
        <a:xfrm>
          <a:off x="549235" y="1004"/>
          <a:ext cx="956665" cy="663029"/>
        </a:xfrm>
        <a:prstGeom prst="roundRect">
          <a:avLst/>
        </a:prstGeom>
        <a:solidFill>
          <a:srgbClr val="00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Garamond" pitchFamily="18" charset="0"/>
            </a:rPr>
            <a:t>1</a:t>
          </a:r>
          <a:endParaRPr lang="en-US" sz="3600" b="1" kern="1200" dirty="0">
            <a:latin typeface="Garamond" pitchFamily="18" charset="0"/>
          </a:endParaRPr>
        </a:p>
      </dsp:txBody>
      <dsp:txXfrm>
        <a:off x="549235" y="1004"/>
        <a:ext cx="956665" cy="663029"/>
      </dsp:txXfrm>
    </dsp:sp>
    <dsp:sp modelId="{0E2FE4E6-C0C8-4D38-837A-53376E9050AA}">
      <dsp:nvSpPr>
        <dsp:cNvPr id="0" name=""/>
        <dsp:cNvSpPr/>
      </dsp:nvSpPr>
      <dsp:spPr>
        <a:xfrm rot="5400000">
          <a:off x="3756421" y="-1487031"/>
          <a:ext cx="530423" cy="5031463"/>
        </a:xfrm>
        <a:prstGeom prst="round2Same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Garamond" pitchFamily="18" charset="0"/>
            </a:rPr>
            <a:t>Large Revenue Growth over past year</a:t>
          </a:r>
          <a:endParaRPr lang="en-US" sz="1700" kern="1200" dirty="0">
            <a:latin typeface="Garamond" pitchFamily="18" charset="0"/>
          </a:endParaRPr>
        </a:p>
      </dsp:txBody>
      <dsp:txXfrm rot="5400000">
        <a:off x="3756421" y="-1487031"/>
        <a:ext cx="530423" cy="5031463"/>
      </dsp:txXfrm>
    </dsp:sp>
    <dsp:sp modelId="{0E26DAE5-65E6-4136-BA76-17BA2184C730}">
      <dsp:nvSpPr>
        <dsp:cNvPr id="0" name=""/>
        <dsp:cNvSpPr/>
      </dsp:nvSpPr>
      <dsp:spPr>
        <a:xfrm>
          <a:off x="549235" y="697185"/>
          <a:ext cx="956665" cy="663029"/>
        </a:xfrm>
        <a:prstGeom prst="roundRect">
          <a:avLst/>
        </a:prstGeom>
        <a:solidFill>
          <a:srgbClr val="00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Garamond" pitchFamily="18" charset="0"/>
            </a:rPr>
            <a:t>2</a:t>
          </a:r>
          <a:endParaRPr lang="en-US" sz="3600" b="1" kern="1200" dirty="0">
            <a:latin typeface="Garamond" pitchFamily="18" charset="0"/>
          </a:endParaRPr>
        </a:p>
      </dsp:txBody>
      <dsp:txXfrm>
        <a:off x="549235" y="697185"/>
        <a:ext cx="956665" cy="663029"/>
      </dsp:txXfrm>
    </dsp:sp>
    <dsp:sp modelId="{D405E7C8-5CD6-4976-8E82-0EF5672BF9ED}">
      <dsp:nvSpPr>
        <dsp:cNvPr id="0" name=""/>
        <dsp:cNvSpPr/>
      </dsp:nvSpPr>
      <dsp:spPr>
        <a:xfrm rot="5400000">
          <a:off x="3756421" y="-790850"/>
          <a:ext cx="530423" cy="5031463"/>
        </a:xfrm>
        <a:prstGeom prst="round2Same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Garamond" pitchFamily="18" charset="0"/>
            </a:rPr>
            <a:t>Strong Financials and DCF</a:t>
          </a:r>
          <a:endParaRPr lang="en-US" sz="1700" kern="1200" dirty="0">
            <a:latin typeface="Garamond" pitchFamily="18" charset="0"/>
          </a:endParaRPr>
        </a:p>
      </dsp:txBody>
      <dsp:txXfrm rot="5400000">
        <a:off x="3756421" y="-790850"/>
        <a:ext cx="530423" cy="5031463"/>
      </dsp:txXfrm>
    </dsp:sp>
    <dsp:sp modelId="{57BC8414-7EF7-43A4-9945-791E71E51E54}">
      <dsp:nvSpPr>
        <dsp:cNvPr id="0" name=""/>
        <dsp:cNvSpPr/>
      </dsp:nvSpPr>
      <dsp:spPr>
        <a:xfrm>
          <a:off x="549235" y="1393366"/>
          <a:ext cx="956665" cy="663029"/>
        </a:xfrm>
        <a:prstGeom prst="roundRect">
          <a:avLst/>
        </a:prstGeom>
        <a:solidFill>
          <a:srgbClr val="00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Garamond" pitchFamily="18" charset="0"/>
            </a:rPr>
            <a:t>3</a:t>
          </a:r>
          <a:endParaRPr lang="en-US" sz="3600" b="1" kern="1200" dirty="0">
            <a:latin typeface="Garamond" pitchFamily="18" charset="0"/>
          </a:endParaRPr>
        </a:p>
      </dsp:txBody>
      <dsp:txXfrm>
        <a:off x="549235" y="1393366"/>
        <a:ext cx="956665" cy="663029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8000"/>
      </dsp:txXfrm>
    </dsp:sp>
    <dsp:sp modelId="{AE9FBC45-6875-4790-8FB1-0FA5811F60EB}">
      <dsp:nvSpPr>
        <dsp:cNvPr id="0" name=""/>
        <dsp:cNvSpPr/>
      </dsp:nvSpPr>
      <dsp:spPr>
        <a:xfrm>
          <a:off x="7037858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7858" y="0"/>
        <a:ext cx="1953741" cy="5080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8FCC0E-C081-4F79-9256-626E5B4AF938}">
      <dsp:nvSpPr>
        <dsp:cNvPr id="0" name=""/>
        <dsp:cNvSpPr/>
      </dsp:nvSpPr>
      <dsp:spPr>
        <a:xfrm rot="16200000">
          <a:off x="1896532" y="-1330434"/>
          <a:ext cx="587216" cy="3328477"/>
        </a:xfrm>
        <a:prstGeom prst="round2SameRect">
          <a:avLst/>
        </a:prstGeom>
        <a:solidFill>
          <a:schemeClr val="accent6">
            <a:lumMod val="50000"/>
            <a:alpha val="90000"/>
          </a:schemeClr>
        </a:solidFill>
        <a:ln w="2540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chemeClr val="accent1"/>
              </a:solidFill>
              <a:latin typeface="Garamond" pitchFamily="18" charset="0"/>
            </a:rPr>
            <a:t>12 Month Price Target:</a:t>
          </a:r>
          <a:endParaRPr lang="en-US" sz="2300" kern="1200" dirty="0">
            <a:solidFill>
              <a:schemeClr val="accent1"/>
            </a:solidFill>
            <a:latin typeface="Garamond" pitchFamily="18" charset="0"/>
          </a:endParaRPr>
        </a:p>
      </dsp:txBody>
      <dsp:txXfrm rot="16200000">
        <a:off x="1896532" y="-1330434"/>
        <a:ext cx="587216" cy="3328477"/>
      </dsp:txXfrm>
    </dsp:sp>
    <dsp:sp modelId="{E3A9ED75-DBB9-4087-A629-158EC44115D0}">
      <dsp:nvSpPr>
        <dsp:cNvPr id="0" name=""/>
        <dsp:cNvSpPr/>
      </dsp:nvSpPr>
      <dsp:spPr>
        <a:xfrm>
          <a:off x="3854379" y="158"/>
          <a:ext cx="1639519" cy="667290"/>
        </a:xfrm>
        <a:prstGeom prst="roundRect">
          <a:avLst/>
        </a:prstGeom>
        <a:solidFill>
          <a:srgbClr val="00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accent1"/>
              </a:solidFill>
              <a:latin typeface="Garamond" pitchFamily="18" charset="0"/>
            </a:rPr>
            <a:t>$47</a:t>
          </a:r>
          <a:endParaRPr lang="en-US" sz="36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854379" y="158"/>
        <a:ext cx="1639519" cy="667290"/>
      </dsp:txXfrm>
    </dsp:sp>
    <dsp:sp modelId="{ADF1C0B2-D863-49BB-9F2A-179B7F847EA9}">
      <dsp:nvSpPr>
        <dsp:cNvPr id="0" name=""/>
        <dsp:cNvSpPr/>
      </dsp:nvSpPr>
      <dsp:spPr>
        <a:xfrm rot="16200000">
          <a:off x="1896532" y="-626442"/>
          <a:ext cx="587216" cy="3328477"/>
        </a:xfrm>
        <a:prstGeom prst="round2SameRect">
          <a:avLst/>
        </a:prstGeom>
        <a:solidFill>
          <a:schemeClr val="accent6">
            <a:lumMod val="50000"/>
            <a:alpha val="90000"/>
          </a:schemeClr>
        </a:solidFill>
        <a:ln w="2540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chemeClr val="accent1"/>
              </a:solidFill>
              <a:latin typeface="Garamond" pitchFamily="18" charset="0"/>
            </a:rPr>
            <a:t>Appropriate Entry Price:</a:t>
          </a:r>
          <a:endParaRPr lang="en-US" sz="2300" kern="1200" dirty="0">
            <a:solidFill>
              <a:schemeClr val="accent1"/>
            </a:solidFill>
            <a:latin typeface="Garamond" pitchFamily="18" charset="0"/>
          </a:endParaRPr>
        </a:p>
      </dsp:txBody>
      <dsp:txXfrm rot="16200000">
        <a:off x="1896532" y="-626442"/>
        <a:ext cx="587216" cy="3328477"/>
      </dsp:txXfrm>
    </dsp:sp>
    <dsp:sp modelId="{4ED30ABF-DABD-435C-9261-7227DB495428}">
      <dsp:nvSpPr>
        <dsp:cNvPr id="0" name=""/>
        <dsp:cNvSpPr/>
      </dsp:nvSpPr>
      <dsp:spPr>
        <a:xfrm>
          <a:off x="3854379" y="704150"/>
          <a:ext cx="1639519" cy="667290"/>
        </a:xfrm>
        <a:prstGeom prst="roundRect">
          <a:avLst/>
        </a:prstGeom>
        <a:solidFill>
          <a:srgbClr val="00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1"/>
              </a:solidFill>
              <a:latin typeface="Garamond" pitchFamily="18" charset="0"/>
            </a:rPr>
            <a:t>&lt;$40</a:t>
          </a:r>
          <a:endParaRPr lang="en-US" sz="2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854379" y="704150"/>
        <a:ext cx="1639519" cy="6672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5663" y="0"/>
        <a:ext cx="1953741" cy="508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5663" y="0"/>
        <a:ext cx="1953741" cy="508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5663" y="0"/>
        <a:ext cx="1953741" cy="508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5663" y="0"/>
        <a:ext cx="1953741" cy="5080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7999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7999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7999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7999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7999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7999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7999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7999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7999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5663" y="0"/>
        <a:ext cx="1953741" cy="50799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5663" y="0"/>
        <a:ext cx="1953741" cy="5080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5663" y="0"/>
        <a:ext cx="1953741" cy="5080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195" y="0"/>
        <a:ext cx="1953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1760562" y="0"/>
        <a:ext cx="1953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518929" y="0"/>
        <a:ext cx="1953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277296" y="0"/>
        <a:ext cx="1953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035663" y="0"/>
        <a:ext cx="1953741" cy="50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F41BC75-44DF-45D2-9C07-357EAC53B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110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0D371B5D-1F03-44ED-BFCF-ACD1F516F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11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7A2E3-635A-45C0-B392-25198D368969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F7F1894A-1B06-4116-B38F-5ECBCCD033A8}" type="slidenum">
              <a:rPr lang="en-US" sz="1200"/>
              <a:pPr algn="r" defTabSz="931863"/>
              <a:t>10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F7F1894A-1B06-4116-B38F-5ECBCCD033A8}" type="slidenum">
              <a:rPr lang="en-US" sz="1200"/>
              <a:pPr algn="r" defTabSz="931863"/>
              <a:t>11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03D7501F-4006-4F51-B381-031DBFDB46E2}" type="slidenum">
              <a:rPr lang="en-US" sz="1200"/>
              <a:pPr algn="r" defTabSz="931863"/>
              <a:t>12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629AF9D0-A362-454C-AE9A-C985385F2187}" type="slidenum">
              <a:rPr lang="en-US" sz="1200"/>
              <a:pPr algn="r" defTabSz="931863"/>
              <a:t>13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F358FEF5-D49D-4B2E-AE1A-B65C1DC687B2}" type="slidenum">
              <a:rPr lang="en-US" sz="1200"/>
              <a:pPr algn="r" defTabSz="931863"/>
              <a:t>14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4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7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8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3B991B79-B08D-46A6-B965-AD6C015537FF}" type="slidenum">
              <a:rPr lang="en-US" sz="1200"/>
              <a:pPr algn="r" defTabSz="931863"/>
              <a:t>9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spect="1" noChangeArrowheads="1"/>
          </p:cNvSpPr>
          <p:nvPr userDrawn="1"/>
        </p:nvSpPr>
        <p:spPr bwMode="auto">
          <a:xfrm flipH="1">
            <a:off x="7239000" y="838200"/>
            <a:ext cx="1752600" cy="609600"/>
          </a:xfrm>
          <a:prstGeom prst="snip2SameRect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629400" cy="655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A3C4-DE61-418E-A1A7-E47449DC362E}" type="datetime1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42FD-F8FC-4432-8D6F-131F9A24F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FF6C21-5587-40A7-AD61-0A009E41EB45}" type="datetime1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Nittany</a:t>
            </a:r>
            <a:r>
              <a:rPr lang="en-US"/>
              <a:t> Lion Fund, LLC; </a:t>
            </a:r>
            <a:r>
              <a:rPr lang="en-US" err="1"/>
              <a:t>Teva</a:t>
            </a:r>
            <a:r>
              <a:rPr lang="en-US"/>
              <a:t> Pharmaceuticals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4262ED-1609-4385-8726-0329FE820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4DE8-86B2-4324-9A4B-AC9DE43213F0}" type="datetime1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0FBFF-2EFD-4A37-9B90-D64C02219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39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EDB0-F986-49B7-B48C-9D0BD279B247}" type="datetime1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5F87-9B25-4E2B-87EB-115410D4C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371BF">
                <a:alpha val="54000"/>
              </a:srgbClr>
            </a:gs>
            <a:gs pos="30000">
              <a:schemeClr val="accent6">
                <a:lumMod val="60000"/>
                <a:lumOff val="40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StockBoard.tif"/>
          <p:cNvPicPr>
            <a:picLocks noChangeAspect="1"/>
          </p:cNvPicPr>
          <p:nvPr userDrawn="1"/>
        </p:nvPicPr>
        <p:blipFill>
          <a:blip r:embed="rId7" cstate="print"/>
          <a:srcRect l="3078" r="4614"/>
          <a:stretch>
            <a:fillRect/>
          </a:stretch>
        </p:blipFill>
        <p:spPr bwMode="auto">
          <a:xfrm>
            <a:off x="0" y="0"/>
            <a:ext cx="91440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10D1FC7F-2D65-404C-8C6D-01DB2F4C1E51}" type="datetime1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B9BA9316-DACC-452F-A43F-83ACD11F9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2" r:id="rId3"/>
    <p:sldLayoutId id="2147483737" r:id="rId4"/>
    <p:sldLayoutId id="2147483733" r:id="rId5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3200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80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400">
          <a:solidFill>
            <a:schemeClr val="bg1"/>
          </a:solidFill>
          <a:latin typeface="Garamond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371BF">
                <a:alpha val="54000"/>
              </a:srgbClr>
            </a:gs>
            <a:gs pos="30000">
              <a:schemeClr val="accent6">
                <a:lumMod val="60000"/>
                <a:lumOff val="40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StockBoard.tif"/>
          <p:cNvPicPr>
            <a:picLocks noChangeAspect="1"/>
          </p:cNvPicPr>
          <p:nvPr userDrawn="1"/>
        </p:nvPicPr>
        <p:blipFill>
          <a:blip r:embed="rId3" cstate="print"/>
          <a:srcRect l="3078" t="21146" r="4614" b="41850"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60413"/>
            <a:ext cx="9144000" cy="158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823FA46-255D-41A6-B118-82DBF2ECA1F4}" type="datetime1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D36262AA-D86C-463B-AEA9-35E1867D7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Oval 5"/>
          <p:cNvSpPr>
            <a:spLocks noChangeAspect="1" noChangeArrowheads="1"/>
          </p:cNvSpPr>
          <p:nvPr userDrawn="1"/>
        </p:nvSpPr>
        <p:spPr bwMode="auto">
          <a:xfrm flipH="1">
            <a:off x="7239000" y="152400"/>
            <a:ext cx="1752600" cy="609600"/>
          </a:xfrm>
          <a:prstGeom prst="snip2SameRect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</a:endParaRPr>
          </a:p>
        </p:txBody>
      </p:sp>
      <p:pic>
        <p:nvPicPr>
          <p:cNvPr id="2059" name="Picture 13" descr="generic_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228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3200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80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400">
          <a:solidFill>
            <a:schemeClr val="bg1"/>
          </a:solidFill>
          <a:latin typeface="Garamond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3.gif"/><Relationship Id="rId4" Type="http://schemas.openxmlformats.org/officeDocument/2006/relationships/diagramLayout" Target="../diagrams/layout9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image" Target="../media/image3.gif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3.gif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3.gif"/><Relationship Id="rId4" Type="http://schemas.openxmlformats.org/officeDocument/2006/relationships/diagramLayout" Target="../diagrams/layout4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.gif"/><Relationship Id="rId4" Type="http://schemas.openxmlformats.org/officeDocument/2006/relationships/diagramLayout" Target="../diagrams/layout5.xml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0" y="1981200"/>
            <a:ext cx="914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Cymer</a:t>
            </a: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 Inc.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  <a:p>
            <a:pPr algn="ctr">
              <a:defRPr/>
            </a:pP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cs typeface="Arial" pitchFamily="34" charset="0"/>
              </a:rPr>
              <a:t>CYMI (NASDAQ)</a:t>
            </a:r>
            <a:endParaRPr lang="en-US" sz="48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  <a:cs typeface="Arial" pitchFamily="34" charset="0"/>
            </a:endParaRP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0" y="43434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Lead Analyst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: Ashton Wu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Sep 15, 2011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9144000" cy="10772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UofT Engineering Finance Club</a:t>
            </a:r>
            <a:br>
              <a:rPr lang="en-US" sz="3200" b="1" dirty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</a:br>
            <a:r>
              <a:rPr lang="en-US" sz="3200" b="1" dirty="0" smtClean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Technology Sector</a:t>
            </a:r>
            <a:endParaRPr lang="en-US" sz="3200" b="1" dirty="0">
              <a:solidFill>
                <a:schemeClr val="accent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sx="1000" sy="1000" algn="tl">
                  <a:srgbClr val="00000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pPr defTabSz="912813"/>
            <a:fld id="{9078714A-7589-4073-BEC3-2B6D13F4E768}" type="slidenum">
              <a:rPr lang="en-US" sz="1400"/>
              <a:pPr defTabSz="912813"/>
              <a:t>10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934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600" b="1" dirty="0" smtClean="0">
                <a:solidFill>
                  <a:schemeClr val="bg1"/>
                </a:solidFill>
                <a:latin typeface="Garamond" pitchFamily="18" charset="0"/>
              </a:rPr>
              <a:t>Revenue Growth</a:t>
            </a:r>
            <a:endParaRPr lang="en-US" sz="4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1905000"/>
            <a:ext cx="426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800" dirty="0">
              <a:latin typeface="Garamond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i="1" dirty="0">
              <a:latin typeface="Garamond" pitchFamily="18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47244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Improved DUV competitive position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Growth in EUV sector, next-generation DUV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Increased revenue from </a:t>
            </a:r>
            <a:r>
              <a:rPr lang="en-US" sz="2800" dirty="0" err="1" smtClean="0">
                <a:latin typeface="Garamond" charset="0"/>
              </a:rPr>
              <a:t>OnPulse</a:t>
            </a:r>
            <a:r>
              <a:rPr lang="en-US" sz="2800" dirty="0" smtClean="0">
                <a:latin typeface="Garamond" charset="0"/>
              </a:rPr>
              <a:t> and TCZ</a:t>
            </a: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2400" dirty="0">
              <a:latin typeface="Garamond" charset="0"/>
            </a:endParaRPr>
          </a:p>
        </p:txBody>
      </p:sp>
      <p:pic>
        <p:nvPicPr>
          <p:cNvPr id="10" name="Picture 2" descr="http://chart.googleapis.com/chart?cht=bvg&amp;chs=323x200&amp;chbh=18&amp;chdlp=t&amp;chls&amp;chg=0%2C25&amp;chm=D%2C926BDA%2C2%2C-1%2C3%7Cs%2C6000A7%2C2%2C-1%2C5&amp;chdl=Revenue%7CNet%20income%7CProfit%20margin%20(%25)&amp;chco=4D89F9%2CC6D9FD%2C926BDA&amp;chds=0%2C600%2C0%2C600%2C0%2C100&amp;chxt=x%2Cy%2Cr&amp;chxl=0%3A%7C2006%7C2007%7C2008%7C2009%7C2010%7C1%3A%7C0%7C150%7C300%7C450%7C600%7C2%3A%7C0%25%7C25%25%7C50%25%7C75%25%7C100%25&amp;chd=t2%3A543.85498%2C521.69598%2C459.01001%2C307.664%2C534.20898%7C95.648003%2C88.362%2C36.540001%2C11.976%2C90.960999%7C17.58704%2C16.93745%2C7.9606109%2C3.8925581%2C17.02723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1905000"/>
            <a:ext cx="4577944" cy="2834640"/>
          </a:xfrm>
          <a:prstGeom prst="rect">
            <a:avLst/>
          </a:prstGeom>
          <a:noFill/>
        </p:spPr>
      </p:pic>
      <p:pic>
        <p:nvPicPr>
          <p:cNvPr id="13" name="Picture 4" descr="http://chart.googleapis.com/chart?cht=bvg&amp;chs=323x200&amp;chbh=18&amp;chdlp=t&amp;chls&amp;chg=0%2C25&amp;chm=D%2C926BDA%2C2%2C-1%2C3%7Cs%2C6000A7%2C2%2C-1%2C5&amp;chdl=Revenue%7CNet%20income%7CProfit%20margin%20(%25)&amp;chco=4D89F9%2CC6D9FD%2C926BDA&amp;chds=0%2C200%2C0%2C200%2C0%2C100&amp;chxt=x%2Cx%2Cy%2Cr&amp;chxl=0%3A%7C2010%7C2010%7C2010%7C2011%7C2011%7C1%3A%7CQ2%7CQ3%7CQ4%7CQ1%7CQ2%7C2%3A%7C0%7C50%7C100%7C150%7C200%7C3%3A%7C0%25%7C25%25%7C50%25%7C75%25%7C100%25&amp;chd=t2%3A131.864%2C141.71001%2C146.854%2C154.399%2C158.235%7C21.212%2C20.881001%2C32.862999%2C28.799%2C27.721001%7C16.086271%2C14.735023%2C22.378008%2C18.652323%2C17.51888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66057" y="1905000"/>
            <a:ext cx="4577943" cy="283464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0" y="15048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Annual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15240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Quarterly Data</a:t>
            </a:r>
          </a:p>
        </p:txBody>
      </p:sp>
      <p:pic>
        <p:nvPicPr>
          <p:cNvPr id="17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pPr defTabSz="912813"/>
            <a:fld id="{9078714A-7589-4073-BEC3-2B6D13F4E768}" type="slidenum">
              <a:rPr lang="en-US" sz="1400"/>
              <a:pPr defTabSz="912813"/>
              <a:t>11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934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600" b="1" dirty="0" smtClean="0">
                <a:solidFill>
                  <a:schemeClr val="bg1"/>
                </a:solidFill>
                <a:latin typeface="Garamond" pitchFamily="18" charset="0"/>
              </a:rPr>
              <a:t>Macro Effects</a:t>
            </a:r>
            <a:endParaRPr lang="en-US" sz="4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1905000"/>
            <a:ext cx="426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800" dirty="0">
              <a:latin typeface="Garamond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i="1" dirty="0">
              <a:latin typeface="Garamond" pitchFamily="18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4495800"/>
            <a:ext cx="8839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Extreme volatility in past few months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Is it better to wait? Or is it a good time to buy now?</a:t>
            </a: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2400" dirty="0">
              <a:latin typeface="Garamond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1524000"/>
            <a:ext cx="9144000" cy="292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pPr defTabSz="912813"/>
            <a:fld id="{4819858A-6398-4C66-9D47-150D19025C46}" type="slidenum">
              <a:rPr lang="en-US" sz="1400"/>
              <a:pPr defTabSz="912813"/>
              <a:t>12</a:t>
            </a:fld>
            <a:endParaRPr lang="en-US" sz="1400"/>
          </a:p>
        </p:txBody>
      </p:sp>
      <p:sp>
        <p:nvSpPr>
          <p:cNvPr id="14339" name="Title 14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391400" cy="609600"/>
          </a:xfrm>
          <a:prstGeom prst="rect">
            <a:avLst/>
          </a:prstGeom>
        </p:spPr>
        <p:txBody>
          <a:bodyPr/>
          <a:lstStyle/>
          <a:p>
            <a:pPr defTabSz="912813"/>
            <a:r>
              <a:rPr lang="en-US" dirty="0" smtClean="0"/>
              <a:t>Projections &amp; Trends (6m)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15200" y="90199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chemeClr val="accent1"/>
                </a:solidFill>
              </a:rPr>
              <a:t>at&amp;t</a:t>
            </a:r>
            <a:endParaRPr lang="en-CA" sz="2400" b="1" i="1" dirty="0">
              <a:solidFill>
                <a:schemeClr val="accent1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1752600"/>
            <a:ext cx="910621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113172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pPr defTabSz="912813"/>
            <a:fld id="{31E43DE0-2B8E-4FA2-B8E9-BC8D3FBDA913}" type="slidenum">
              <a:rPr lang="en-US" sz="1400"/>
              <a:pPr defTabSz="912813"/>
              <a:t>13</a:t>
            </a:fld>
            <a:endParaRPr lang="en-US" sz="1400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>
                <a:solidFill>
                  <a:schemeClr val="bg1"/>
                </a:solidFill>
                <a:latin typeface="Garamond" pitchFamily="18" charset="0"/>
              </a:rPr>
              <a:t>Team Recommendation</a:t>
            </a:r>
            <a:endParaRPr lang="en-US" sz="4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514070518"/>
              </p:ext>
            </p:extLst>
          </p:nvPr>
        </p:nvGraphicFramePr>
        <p:xfrm>
          <a:off x="990600" y="3886200"/>
          <a:ext cx="7086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914400" y="3302000"/>
            <a:ext cx="731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en-US" sz="3200" b="1" u="sng" dirty="0">
                <a:latin typeface="Garamond" pitchFamily="18" charset="0"/>
              </a:rPr>
              <a:t>Top Three Reasons to </a:t>
            </a:r>
            <a:r>
              <a:rPr lang="en-US" sz="3200" b="1" u="sng" dirty="0" smtClean="0">
                <a:latin typeface="Garamond" pitchFamily="18" charset="0"/>
              </a:rPr>
              <a:t>BUY:</a:t>
            </a:r>
            <a:endParaRPr lang="en-US" sz="3200" b="1" u="sng" dirty="0">
              <a:latin typeface="Garamond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xmlns="" val="1650190052"/>
              </p:ext>
            </p:extLst>
          </p:nvPr>
        </p:nvGraphicFramePr>
        <p:xfrm>
          <a:off x="1524000" y="1676400"/>
          <a:ext cx="60198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1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A9ED75-DBB9-4087-A629-158EC4411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3A9ED75-DBB9-4087-A629-158EC44115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8FCC0E-C081-4F79-9256-626E5B4AF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0D8FCC0E-C081-4F79-9256-626E5B4AF9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26DAE5-65E6-4136-BA76-17BA2184C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0E26DAE5-65E6-4136-BA76-17BA2184C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2FE4E6-C0C8-4D38-837A-53376E905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0E2FE4E6-C0C8-4D38-837A-53376E9050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BC8414-7EF7-43A4-9945-791E71E51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57BC8414-7EF7-43A4-9945-791E71E51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405E7C8-5CD6-4976-8E82-0EF5672BF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dgm id="{D405E7C8-5CD6-4976-8E82-0EF5672BF9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E0685F2E-1727-44A5-A7ED-DE42CFCA220C}" type="slidenum">
              <a:rPr lang="en-US" sz="1400"/>
              <a:pPr defTabSz="912813"/>
              <a:t>14</a:t>
            </a:fld>
            <a:endParaRPr lang="en-US" sz="1400"/>
          </a:p>
        </p:txBody>
      </p:sp>
      <p:pic>
        <p:nvPicPr>
          <p:cNvPr id="17411" name="Picture 2" descr="Smeal_Atrium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3"/>
            <a:ext cx="9144000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0"/>
            <a:ext cx="9144000" cy="35052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33400" y="35814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Questions or Comments?</a:t>
            </a:r>
            <a:endParaRPr lang="en-US" sz="4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505200"/>
            <a:ext cx="9144000" cy="158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>
                <a:solidFill>
                  <a:schemeClr val="bg1"/>
                </a:solidFill>
                <a:latin typeface="Garamond" pitchFamily="18" charset="0"/>
              </a:rPr>
              <a:t>Company Description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World’s leading supplier of </a:t>
            </a:r>
            <a:r>
              <a:rPr lang="en-US" sz="3200" dirty="0" err="1" smtClean="0">
                <a:latin typeface="Garamond" pitchFamily="18" charset="0"/>
              </a:rPr>
              <a:t>excimer</a:t>
            </a:r>
            <a:r>
              <a:rPr lang="en-US" sz="3200" dirty="0" smtClean="0">
                <a:latin typeface="Garamond" pitchFamily="18" charset="0"/>
              </a:rPr>
              <a:t> light sources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Develop deep </a:t>
            </a:r>
            <a:r>
              <a:rPr lang="en-US" sz="3200" dirty="0" err="1" smtClean="0">
                <a:latin typeface="Garamond" pitchFamily="18" charset="0"/>
              </a:rPr>
              <a:t>utraviolet</a:t>
            </a:r>
            <a:r>
              <a:rPr lang="en-US" sz="3200" dirty="0" smtClean="0">
                <a:latin typeface="Garamond" pitchFamily="18" charset="0"/>
              </a:rPr>
              <a:t> photolithography sources used in semiconductor chips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Provide support services through </a:t>
            </a:r>
            <a:r>
              <a:rPr lang="en-US" sz="3200" dirty="0" err="1" smtClean="0">
                <a:latin typeface="Garamond" pitchFamily="18" charset="0"/>
              </a:rPr>
              <a:t>OnPulse</a:t>
            </a: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Founded in 1986, IPO on Sep 1996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Headquarters: San Diego, California</a:t>
            </a:r>
            <a:endParaRPr lang="en-US" sz="3200" dirty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Approximately 1,000 employees (Wiki)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68074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>
                <a:solidFill>
                  <a:schemeClr val="bg1"/>
                </a:solidFill>
                <a:latin typeface="Garamond" pitchFamily="18" charset="0"/>
              </a:rPr>
              <a:t>Company Description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800" dirty="0" smtClean="0">
                <a:latin typeface="Garamond" pitchFamily="18" charset="0"/>
              </a:rPr>
              <a:t>Jan 2010 – Acquired TCZ, which develops laser crystallization production equipment for flat panel display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800" dirty="0" smtClean="0">
                <a:latin typeface="Garamond" pitchFamily="18" charset="0"/>
              </a:rPr>
              <a:t>Co-founded by Dr. Robert Akins and Dr. Richard </a:t>
            </a:r>
            <a:r>
              <a:rPr lang="en-US" sz="2800" dirty="0" err="1" smtClean="0">
                <a:latin typeface="Garamond" pitchFamily="18" charset="0"/>
              </a:rPr>
              <a:t>Sandstrom</a:t>
            </a:r>
            <a:r>
              <a:rPr lang="en-US" sz="2800" dirty="0" smtClean="0">
                <a:latin typeface="Garamond" pitchFamily="18" charset="0"/>
              </a:rPr>
              <a:t> at the University of California, San Diego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800" dirty="0" smtClean="0">
                <a:latin typeface="Garamond" pitchFamily="18" charset="0"/>
              </a:rPr>
              <a:t>Supplies to companies such as ASML Holding, Nikon, and Canon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800" dirty="0" smtClean="0">
                <a:latin typeface="Garamond" pitchFamily="18" charset="0"/>
              </a:rPr>
              <a:t>Offices located in North America, Asia, and Europe (major chip-making locations)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800" dirty="0">
              <a:latin typeface="Garamond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Competitors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http://phonetitan.com/wp-content/uploads/2011/04/motorola-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2784" y="990600"/>
            <a:ext cx="1565275" cy="33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2033588"/>
            <a:ext cx="9143999" cy="290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236957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Revenue Breakdown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410" name="Picture 2" descr="http://chart.googleapis.com/chart?cht=bvg&amp;chs=323x200&amp;chbh=18&amp;chdlp=t&amp;chls&amp;chg=0%2C25&amp;chm=D%2C926BDA%2C2%2C-1%2C3%7Cs%2C6000A7%2C2%2C-1%2C5&amp;chdl=Revenue%7CNet%20income%7CProfit%20margin%20(%25)&amp;chco=4D89F9%2CC6D9FD%2C926BDA&amp;chds=0%2C600%2C0%2C600%2C0%2C100&amp;chxt=x%2Cy%2Cr&amp;chxl=0%3A%7C2006%7C2007%7C2008%7C2009%7C2010%7C1%3A%7C0%7C150%7C300%7C450%7C600%7C2%3A%7C0%25%7C25%25%7C50%25%7C75%25%7C100%25&amp;chd=t2%3A543.85498%2C521.69598%2C459.01001%2C307.664%2C534.20898%7C95.648003%2C88.362%2C36.540001%2C11.976%2C90.960999%7C17.58704%2C16.93745%2C7.9606109%2C3.8925581%2C17.02723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362200"/>
            <a:ext cx="4577944" cy="2834640"/>
          </a:xfrm>
          <a:prstGeom prst="rect">
            <a:avLst/>
          </a:prstGeom>
          <a:noFill/>
        </p:spPr>
      </p:pic>
      <p:pic>
        <p:nvPicPr>
          <p:cNvPr id="17412" name="Picture 4" descr="http://chart.googleapis.com/chart?cht=bvg&amp;chs=323x200&amp;chbh=18&amp;chdlp=t&amp;chls&amp;chg=0%2C25&amp;chm=D%2C926BDA%2C2%2C-1%2C3%7Cs%2C6000A7%2C2%2C-1%2C5&amp;chdl=Revenue%7CNet%20income%7CProfit%20margin%20(%25)&amp;chco=4D89F9%2CC6D9FD%2C926BDA&amp;chds=0%2C200%2C0%2C200%2C0%2C100&amp;chxt=x%2Cx%2Cy%2Cr&amp;chxl=0%3A%7C2010%7C2010%7C2010%7C2011%7C2011%7C1%3A%7CQ2%7CQ3%7CQ4%7CQ1%7CQ2%7C2%3A%7C0%7C50%7C100%7C150%7C200%7C3%3A%7C0%25%7C25%25%7C50%25%7C75%25%7C100%25&amp;chd=t2%3A131.864%2C141.71001%2C146.854%2C154.399%2C158.235%7C21.212%2C20.881001%2C32.862999%2C28.799%2C27.721001%7C16.086271%2C14.735023%2C22.378008%2C18.652323%2C17.51888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66057" y="2362200"/>
            <a:ext cx="4577943" cy="283464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0" y="19620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Annual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9812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Quarterly Data</a:t>
            </a:r>
          </a:p>
        </p:txBody>
      </p:sp>
      <p:pic>
        <p:nvPicPr>
          <p:cNvPr id="13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879492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Revenue Breakdown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0075" y="1676400"/>
            <a:ext cx="4581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4800600"/>
            <a:ext cx="624205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1600200"/>
            <a:ext cx="4038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End of Q2: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Shipped 47 light sources, installed 56 = $140 million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DUV backlog of $57.8 million</a:t>
            </a:r>
          </a:p>
        </p:txBody>
      </p:sp>
    </p:spTree>
    <p:extLst>
      <p:ext uri="{BB962C8B-B14F-4D97-AF65-F5344CB8AC3E}">
        <p14:creationId xmlns:p14="http://schemas.microsoft.com/office/powerpoint/2010/main" xmlns="" val="14879492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Revenue Breakdown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9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16002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Projections for Q3 (Q2):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Revenue = $130 million ($158.2 million)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Gross margin = 50% (53%)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R&amp;D = $34.5 million ($30.45 million)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SG&amp;A = $16.5 million ($16.82 million)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Tax Rate = 21% (25%)</a:t>
            </a: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Reduced number of orders due to chipmakers reassessing their capital investments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4879492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Basic Figures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Current Stock Price: </a:t>
            </a:r>
            <a:r>
              <a:rPr lang="en-US" sz="3200" dirty="0" smtClean="0">
                <a:latin typeface="Garamond" pitchFamily="18" charset="0"/>
              </a:rPr>
              <a:t>$</a:t>
            </a:r>
            <a:r>
              <a:rPr lang="en-US" sz="3200" dirty="0" smtClean="0">
                <a:latin typeface="Garamond" pitchFamily="18" charset="0"/>
              </a:rPr>
              <a:t>41.56</a:t>
            </a: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P/E Ratio: </a:t>
            </a:r>
            <a:r>
              <a:rPr lang="en-US" sz="3200" dirty="0" smtClean="0">
                <a:latin typeface="Garamond" pitchFamily="18" charset="0"/>
              </a:rPr>
              <a:t>11.49</a:t>
            </a:r>
            <a:r>
              <a:rPr lang="en-US" sz="3200" dirty="0" smtClean="0">
                <a:latin typeface="Garamond" pitchFamily="18" charset="0"/>
              </a:rPr>
              <a:t>, </a:t>
            </a:r>
            <a:r>
              <a:rPr lang="en-US" sz="3200" dirty="0" smtClean="0">
                <a:latin typeface="Garamond" pitchFamily="18" charset="0"/>
              </a:rPr>
              <a:t>EPS: 3.62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52-wk High: $58.19, 52-wk Low: $</a:t>
            </a:r>
            <a:r>
              <a:rPr lang="en-US" sz="3200" dirty="0" smtClean="0">
                <a:latin typeface="Garamond" pitchFamily="18" charset="0"/>
              </a:rPr>
              <a:t>32.18</a:t>
            </a: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Market Cap: </a:t>
            </a:r>
            <a:r>
              <a:rPr lang="en-US" sz="3200" dirty="0" smtClean="0">
                <a:latin typeface="Garamond" pitchFamily="18" charset="0"/>
              </a:rPr>
              <a:t>1.27B</a:t>
            </a: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Shares: 30.54M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Operating Margin: 23.33%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D/E ratio: 0.00</a:t>
            </a: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85963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pPr defTabSz="912813"/>
            <a:fld id="{66DE534E-397B-4BF4-9569-A7F161FA1A44}" type="slidenum">
              <a:rPr lang="en-US" sz="1400"/>
              <a:pPr defTabSz="912813"/>
              <a:t>9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934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600" b="1" dirty="0" smtClean="0">
                <a:solidFill>
                  <a:schemeClr val="bg1"/>
                </a:solidFill>
                <a:latin typeface="Garamond" pitchFamily="18" charset="0"/>
              </a:rPr>
              <a:t>Management</a:t>
            </a:r>
            <a:endParaRPr lang="en-US" sz="4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" y="1600200"/>
            <a:ext cx="449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Dr. Robert Akins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CEO and Chairman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Bachelor in Physics and Literature, Doctorate in Applied Physics, UCSD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Awarded for contributions in the field of DUV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Company awarded for demonstrating positive impact on society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28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2400" dirty="0">
              <a:latin typeface="Garamond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24400" y="1600200"/>
            <a:ext cx="441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Dr. Richard </a:t>
            </a:r>
            <a:r>
              <a:rPr lang="en-US" sz="2800" dirty="0" err="1" smtClean="0">
                <a:latin typeface="Garamond" charset="0"/>
              </a:rPr>
              <a:t>Sandstrom</a:t>
            </a:r>
            <a:endParaRPr lang="en-US" sz="2800" dirty="0" smtClean="0">
              <a:latin typeface="Garamond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SVP and Chief Technical Advisor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Bachelor in Physics, Doctorate in Engineering Physics, UCSD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Awarded for contributions in the field of DUV</a:t>
            </a: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2400" dirty="0">
              <a:latin typeface="Garamond" charset="0"/>
            </a:endParaRPr>
          </a:p>
        </p:txBody>
      </p:sp>
      <p:pic>
        <p:nvPicPr>
          <p:cNvPr id="10" name="Picture 5" descr="http://img.directindustry.com/images_di/logo-p/cymer-L29233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32800" y="965451"/>
            <a:ext cx="1571025" cy="4211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Slide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Slide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11205</TotalTime>
  <Words>523</Words>
  <Application>Microsoft Office PowerPoint</Application>
  <PresentationFormat>On-screen Show (4:3)</PresentationFormat>
  <Paragraphs>171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2_Title Slide</vt:lpstr>
      <vt:lpstr>1_Title Slide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Projections &amp; Trends (6m)</vt:lpstr>
      <vt:lpstr>Slide 13</vt:lpstr>
      <vt:lpstr>Slide 14</vt:lpstr>
    </vt:vector>
  </TitlesOfParts>
  <Company>Penn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 Regan</dc:creator>
  <cp:lastModifiedBy>Ashton Wu</cp:lastModifiedBy>
  <cp:revision>802</cp:revision>
  <dcterms:created xsi:type="dcterms:W3CDTF">2007-06-13T14:11:13Z</dcterms:created>
  <dcterms:modified xsi:type="dcterms:W3CDTF">2011-09-20T15:27:16Z</dcterms:modified>
</cp:coreProperties>
</file>