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688" r:id="rId2"/>
  </p:sldMasterIdLst>
  <p:notesMasterIdLst>
    <p:notesMasterId r:id="rId14"/>
  </p:notesMasterIdLst>
  <p:handoutMasterIdLst>
    <p:handoutMasterId r:id="rId15"/>
  </p:handoutMasterIdLst>
  <p:sldIdLst>
    <p:sldId id="364" r:id="rId3"/>
    <p:sldId id="421" r:id="rId4"/>
    <p:sldId id="366" r:id="rId5"/>
    <p:sldId id="423" r:id="rId6"/>
    <p:sldId id="424" r:id="rId7"/>
    <p:sldId id="425" r:id="rId8"/>
    <p:sldId id="407" r:id="rId9"/>
    <p:sldId id="427" r:id="rId10"/>
    <p:sldId id="428" r:id="rId11"/>
    <p:sldId id="406" r:id="rId12"/>
    <p:sldId id="3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8AADD5"/>
    <a:srgbClr val="FFFFFF"/>
    <a:srgbClr val="EAEAEA"/>
    <a:srgbClr val="CCFFFF"/>
    <a:srgbClr val="171529"/>
    <a:srgbClr val="987C58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661" autoAdjust="0"/>
    <p:restoredTop sz="91527" autoAdjust="0"/>
  </p:normalViewPr>
  <p:slideViewPr>
    <p:cSldViewPr>
      <p:cViewPr>
        <p:scale>
          <a:sx n="94" d="100"/>
          <a:sy n="94" d="100"/>
        </p:scale>
        <p:origin x="-97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"/>
    </p:cViewPr>
  </p:sorterViewPr>
  <p:notesViewPr>
    <p:cSldViewPr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A6D569-608B-4EB6-ACD8-CF3FE90E344A}" type="presOf" srcId="{91CD8E2D-3A68-4EB8-814C-BDC2467218A4}" destId="{3B638089-224E-44FC-83D5-E372115A5DCA}" srcOrd="0" destOrd="0" presId="urn:microsoft.com/office/officeart/2005/8/layout/chevron1"/>
    <dgm:cxn modelId="{237CF816-0F6C-42DC-AB39-33C49790A940}" type="presOf" srcId="{EE478FF5-A171-449A-871A-5362CC8EE08B}" destId="{86B83A20-A059-4FEF-BB2C-64EAB0E7FF87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EC1FE06-B172-498E-B682-ECB5251D7911}" type="presOf" srcId="{9B3C7050-0FA6-40D6-A74F-A41A40B7D823}" destId="{03D5D5D6-B8AF-4799-8F90-E5A23888C8D4}" srcOrd="0" destOrd="0" presId="urn:microsoft.com/office/officeart/2005/8/layout/chevron1"/>
    <dgm:cxn modelId="{80EE04AB-4E85-4CFB-8AD6-3048F37B3568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02D3A6C8-A06E-4514-A7E9-C796261E16C4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8350A504-55B9-4227-8F7C-EBE6269E5352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0446C45-1463-4DEA-8CB2-343EE7D78852}" type="presParOf" srcId="{86B83A20-A059-4FEF-BB2C-64EAB0E7FF87}" destId="{E6F98830-9F71-4C4E-847E-5B753A47E4E2}" srcOrd="0" destOrd="0" presId="urn:microsoft.com/office/officeart/2005/8/layout/chevron1"/>
    <dgm:cxn modelId="{1E890981-CA1F-4D7D-8641-20B4493F5BB4}" type="presParOf" srcId="{86B83A20-A059-4FEF-BB2C-64EAB0E7FF87}" destId="{9FC1035D-852E-4B30-9183-05493788BE5E}" srcOrd="1" destOrd="0" presId="urn:microsoft.com/office/officeart/2005/8/layout/chevron1"/>
    <dgm:cxn modelId="{8DDE980B-8D4E-476A-BEF9-B1B376A902BB}" type="presParOf" srcId="{86B83A20-A059-4FEF-BB2C-64EAB0E7FF87}" destId="{FE6F86F9-4FC7-438F-AC5F-CEA00CB0F611}" srcOrd="2" destOrd="0" presId="urn:microsoft.com/office/officeart/2005/8/layout/chevron1"/>
    <dgm:cxn modelId="{8FC5FA26-9FAF-4C4C-AAD4-17ABB110260E}" type="presParOf" srcId="{86B83A20-A059-4FEF-BB2C-64EAB0E7FF87}" destId="{2B0919B6-AFA3-4A01-9B51-B7D644C85C4F}" srcOrd="3" destOrd="0" presId="urn:microsoft.com/office/officeart/2005/8/layout/chevron1"/>
    <dgm:cxn modelId="{DB11CE34-5430-4CBE-99A0-084F15368230}" type="presParOf" srcId="{86B83A20-A059-4FEF-BB2C-64EAB0E7FF87}" destId="{03D5D5D6-B8AF-4799-8F90-E5A23888C8D4}" srcOrd="4" destOrd="0" presId="urn:microsoft.com/office/officeart/2005/8/layout/chevron1"/>
    <dgm:cxn modelId="{B3BED6A4-6EEB-47A9-AFEF-75B2D5A4D67A}" type="presParOf" srcId="{86B83A20-A059-4FEF-BB2C-64EAB0E7FF87}" destId="{A8A25816-82DF-42F7-90A2-BD5F2B53A5B0}" srcOrd="5" destOrd="0" presId="urn:microsoft.com/office/officeart/2005/8/layout/chevron1"/>
    <dgm:cxn modelId="{BEC30DAB-CCFA-4561-AC16-94718F5EF278}" type="presParOf" srcId="{86B83A20-A059-4FEF-BB2C-64EAB0E7FF87}" destId="{3B638089-224E-44FC-83D5-E372115A5DCA}" srcOrd="6" destOrd="0" presId="urn:microsoft.com/office/officeart/2005/8/layout/chevron1"/>
    <dgm:cxn modelId="{C37582BC-5BC1-4A67-BB44-D4C04A980AFB}" type="presParOf" srcId="{86B83A20-A059-4FEF-BB2C-64EAB0E7FF87}" destId="{BF1F9B3A-2B24-4AA2-A18A-232AC29A1311}" srcOrd="7" destOrd="0" presId="urn:microsoft.com/office/officeart/2005/8/layout/chevron1"/>
    <dgm:cxn modelId="{C70DD96C-0DA6-46EC-A7D2-CFD3231A570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 custLinFactNeighborX="40126" custLinFactNeighborY="1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1EB65DDC-3CD3-4782-B717-7366D59B0E5E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F41954E0-B029-4DCF-A5CB-C2B4C2003727}" type="presOf" srcId="{91CD8E2D-3A68-4EB8-814C-BDC2467218A4}" destId="{3B638089-224E-44FC-83D5-E372115A5DCA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D4EA4597-9096-4668-8778-C8D66ADE3493}" type="presOf" srcId="{9B3C7050-0FA6-40D6-A74F-A41A40B7D823}" destId="{03D5D5D6-B8AF-4799-8F90-E5A23888C8D4}" srcOrd="0" destOrd="0" presId="urn:microsoft.com/office/officeart/2005/8/layout/chevron1"/>
    <dgm:cxn modelId="{CD2972E4-9873-41BC-8AD1-2918430A7740}" type="presOf" srcId="{9B7B4F87-28C9-459E-B068-FB15C2069BD2}" destId="{FE6F86F9-4FC7-438F-AC5F-CEA00CB0F611}" srcOrd="0" destOrd="0" presId="urn:microsoft.com/office/officeart/2005/8/layout/chevron1"/>
    <dgm:cxn modelId="{4C29C5B7-F1E6-44A3-AC05-74FC45DC7D12}" type="presOf" srcId="{EE478FF5-A171-449A-871A-5362CC8EE08B}" destId="{86B83A20-A059-4FEF-BB2C-64EAB0E7FF87}" srcOrd="0" destOrd="0" presId="urn:microsoft.com/office/officeart/2005/8/layout/chevron1"/>
    <dgm:cxn modelId="{D2F60C19-D614-4E01-9E05-338C45627707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CACC456-B20A-45B3-B109-DA05ADBE7266}" type="presParOf" srcId="{86B83A20-A059-4FEF-BB2C-64EAB0E7FF87}" destId="{E6F98830-9F71-4C4E-847E-5B753A47E4E2}" srcOrd="0" destOrd="0" presId="urn:microsoft.com/office/officeart/2005/8/layout/chevron1"/>
    <dgm:cxn modelId="{1B3EE25D-E16B-493B-8FC2-99157E9D6141}" type="presParOf" srcId="{86B83A20-A059-4FEF-BB2C-64EAB0E7FF87}" destId="{9FC1035D-852E-4B30-9183-05493788BE5E}" srcOrd="1" destOrd="0" presId="urn:microsoft.com/office/officeart/2005/8/layout/chevron1"/>
    <dgm:cxn modelId="{96C665BB-538F-40BD-8AB3-57564B53233A}" type="presParOf" srcId="{86B83A20-A059-4FEF-BB2C-64EAB0E7FF87}" destId="{FE6F86F9-4FC7-438F-AC5F-CEA00CB0F611}" srcOrd="2" destOrd="0" presId="urn:microsoft.com/office/officeart/2005/8/layout/chevron1"/>
    <dgm:cxn modelId="{08A753A1-58BC-40BD-B0CB-B56CE2EFB8C7}" type="presParOf" srcId="{86B83A20-A059-4FEF-BB2C-64EAB0E7FF87}" destId="{2B0919B6-AFA3-4A01-9B51-B7D644C85C4F}" srcOrd="3" destOrd="0" presId="urn:microsoft.com/office/officeart/2005/8/layout/chevron1"/>
    <dgm:cxn modelId="{C1E6D868-36D9-4467-9C5B-1B58C6893356}" type="presParOf" srcId="{86B83A20-A059-4FEF-BB2C-64EAB0E7FF87}" destId="{03D5D5D6-B8AF-4799-8F90-E5A23888C8D4}" srcOrd="4" destOrd="0" presId="urn:microsoft.com/office/officeart/2005/8/layout/chevron1"/>
    <dgm:cxn modelId="{B270D1AF-57B2-4EA3-83C8-60E59A113B93}" type="presParOf" srcId="{86B83A20-A059-4FEF-BB2C-64EAB0E7FF87}" destId="{A8A25816-82DF-42F7-90A2-BD5F2B53A5B0}" srcOrd="5" destOrd="0" presId="urn:microsoft.com/office/officeart/2005/8/layout/chevron1"/>
    <dgm:cxn modelId="{87A8687A-717A-42FD-8231-465488293B57}" type="presParOf" srcId="{86B83A20-A059-4FEF-BB2C-64EAB0E7FF87}" destId="{3B638089-224E-44FC-83D5-E372115A5DCA}" srcOrd="6" destOrd="0" presId="urn:microsoft.com/office/officeart/2005/8/layout/chevron1"/>
    <dgm:cxn modelId="{512EF752-B6F2-4E1A-AC90-B6B35819D46C}" type="presParOf" srcId="{86B83A20-A059-4FEF-BB2C-64EAB0E7FF87}" destId="{BF1F9B3A-2B24-4AA2-A18A-232AC29A1311}" srcOrd="7" destOrd="0" presId="urn:microsoft.com/office/officeart/2005/8/layout/chevron1"/>
    <dgm:cxn modelId="{3B30F8F0-0333-4A8A-BC7C-A30164A0DC80}" type="presParOf" srcId="{86B83A20-A059-4FEF-BB2C-64EAB0E7FF87}" destId="{AE9FBC45-6875-4790-8FB1-0FA5811F60EB}" srcOrd="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ED9C53-FB27-47EC-BC7A-2BFD145C4EC1}" type="doc">
      <dgm:prSet loTypeId="urn:microsoft.com/office/officeart/2005/8/layout/vList5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D3E83E6-E009-4345-AB95-842786309144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solidFill>
                <a:schemeClr val="accent1"/>
              </a:solidFill>
              <a:latin typeface="Garamond" pitchFamily="18" charset="0"/>
            </a:rPr>
            <a:t>??</a:t>
          </a:r>
          <a:endParaRPr lang="en-US" sz="36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2912410C-88E9-4E77-B148-E41100E0387C}" type="par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EC12B67-7BF5-4254-93FF-805CB2243229}" type="sib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2C413FF6-D435-44C3-A3A3-D6FCB54EC068}">
      <dgm:prSet phldrT="[Text]"/>
      <dgm:spPr>
        <a:solidFill>
          <a:schemeClr val="accent6">
            <a:lumMod val="5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  <a:latin typeface="Garamond" pitchFamily="18" charset="0"/>
            </a:rPr>
            <a:t>12 Month Price Target:</a:t>
          </a:r>
          <a:endParaRPr lang="en-US" dirty="0">
            <a:solidFill>
              <a:schemeClr val="accent1"/>
            </a:solidFill>
            <a:latin typeface="Garamond" pitchFamily="18" charset="0"/>
          </a:endParaRPr>
        </a:p>
      </dgm:t>
    </dgm:pt>
    <dgm:pt modelId="{CBE02CD3-06D4-48E0-AAFD-4175835160CC}" type="par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5E8A4670-7ACD-4933-A91A-54146AF0E957}" type="sib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808BC349-F005-4C43-ABF8-EAEB1817ACCB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2800" b="1" dirty="0" smtClean="0">
              <a:solidFill>
                <a:schemeClr val="accent1"/>
              </a:solidFill>
              <a:latin typeface="Garamond" pitchFamily="18" charset="0"/>
            </a:rPr>
            <a:t>??</a:t>
          </a:r>
          <a:endParaRPr lang="en-US" sz="2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1209E04-432C-4F77-A5AB-0E94FA6C5FA3}" type="parTrans" cxnId="{6F8DCF05-C6FC-4F41-9CB3-1C4B7552037E}">
      <dgm:prSet/>
      <dgm:spPr/>
      <dgm:t>
        <a:bodyPr/>
        <a:lstStyle/>
        <a:p>
          <a:endParaRPr lang="en-US"/>
        </a:p>
      </dgm:t>
    </dgm:pt>
    <dgm:pt modelId="{C2ABFC39-E08B-4057-B67A-BC2B23BC766A}" type="sibTrans" cxnId="{6F8DCF05-C6FC-4F41-9CB3-1C4B7552037E}">
      <dgm:prSet/>
      <dgm:spPr/>
      <dgm:t>
        <a:bodyPr/>
        <a:lstStyle/>
        <a:p>
          <a:endParaRPr lang="en-US"/>
        </a:p>
      </dgm:t>
    </dgm:pt>
    <dgm:pt modelId="{6096445D-A9E6-4D20-A669-4734D39582CD}">
      <dgm:prSet phldrT="[Text]"/>
      <dgm:spPr>
        <a:solidFill>
          <a:schemeClr val="accent6">
            <a:lumMod val="5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  <a:latin typeface="Garamond" pitchFamily="18" charset="0"/>
            </a:rPr>
            <a:t>Appropriate Entry Price:</a:t>
          </a:r>
          <a:endParaRPr lang="en-US" dirty="0">
            <a:solidFill>
              <a:schemeClr val="accent1"/>
            </a:solidFill>
            <a:latin typeface="Garamond" pitchFamily="18" charset="0"/>
          </a:endParaRPr>
        </a:p>
      </dgm:t>
    </dgm:pt>
    <dgm:pt modelId="{DA3085C0-D5D0-49A7-995B-FD09F350FB51}" type="parTrans" cxnId="{42F4E864-7E6F-47E6-84F8-4A49F5D5A0DB}">
      <dgm:prSet/>
      <dgm:spPr/>
      <dgm:t>
        <a:bodyPr/>
        <a:lstStyle/>
        <a:p>
          <a:endParaRPr lang="en-US"/>
        </a:p>
      </dgm:t>
    </dgm:pt>
    <dgm:pt modelId="{440D487D-731C-403F-9133-95832DD62CE2}" type="sibTrans" cxnId="{42F4E864-7E6F-47E6-84F8-4A49F5D5A0DB}">
      <dgm:prSet/>
      <dgm:spPr/>
      <dgm:t>
        <a:bodyPr/>
        <a:lstStyle/>
        <a:p>
          <a:endParaRPr lang="en-US"/>
        </a:p>
      </dgm:t>
    </dgm:pt>
    <dgm:pt modelId="{E4CDB088-0AF1-4A6F-881E-3E2C08CF2CDA}" type="pres">
      <dgm:prSet presAssocID="{F4ED9C53-FB27-47EC-BC7A-2BFD145C4EC1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7BD54-A8D6-4F82-9C4F-54271B0785FD}" type="pres">
      <dgm:prSet presAssocID="{0D3E83E6-E009-4345-AB95-842786309144}" presName="linNode" presStyleCnt="0"/>
      <dgm:spPr/>
    </dgm:pt>
    <dgm:pt modelId="{E3A9ED75-DBB9-4087-A629-158EC44115D0}" type="pres">
      <dgm:prSet presAssocID="{0D3E83E6-E009-4345-AB95-842786309144}" presName="parentText" presStyleLbl="node1" presStyleIdx="0" presStyleCnt="2" custScaleX="75654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CC0E-C081-4F79-9256-626E5B4AF938}" type="pres">
      <dgm:prSet presAssocID="{0D3E83E6-E009-4345-AB95-842786309144}" presName="descendantText" presStyleLbl="alignAccFollowNode1" presStyleIdx="0" presStyleCnt="2" custScaleX="86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63632-D796-4FEE-BB8B-992D6F4C1E27}" type="pres">
      <dgm:prSet presAssocID="{EEC12B67-7BF5-4254-93FF-805CB2243229}" presName="sp" presStyleCnt="0"/>
      <dgm:spPr/>
    </dgm:pt>
    <dgm:pt modelId="{49B3AF92-EF30-44D9-B84B-AE2DE44F7C91}" type="pres">
      <dgm:prSet presAssocID="{808BC349-F005-4C43-ABF8-EAEB1817ACCB}" presName="linNode" presStyleCnt="0"/>
      <dgm:spPr/>
    </dgm:pt>
    <dgm:pt modelId="{4ED30ABF-DABD-435C-9261-7227DB495428}" type="pres">
      <dgm:prSet presAssocID="{808BC349-F005-4C43-ABF8-EAEB1817ACCB}" presName="parentText" presStyleLbl="node1" presStyleIdx="1" presStyleCnt="2" custScaleX="75654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1C0B2-D863-49BB-9F2A-179B7F847EA9}" type="pres">
      <dgm:prSet presAssocID="{808BC349-F005-4C43-ABF8-EAEB1817ACCB}" presName="descendantText" presStyleLbl="alignAccFollowNode1" presStyleIdx="1" presStyleCnt="2" custScaleX="86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F617-7FD4-44C7-88C0-D4CCB92EDCCF}" type="presOf" srcId="{808BC349-F005-4C43-ABF8-EAEB1817ACCB}" destId="{4ED30ABF-DABD-435C-9261-7227DB495428}" srcOrd="0" destOrd="0" presId="urn:microsoft.com/office/officeart/2005/8/layout/vList5"/>
    <dgm:cxn modelId="{C7ED06C3-0B31-4820-8FF4-9474FCFE1805}" type="presOf" srcId="{2C413FF6-D435-44C3-A3A3-D6FCB54EC068}" destId="{0D8FCC0E-C081-4F79-9256-626E5B4AF938}" srcOrd="0" destOrd="0" presId="urn:microsoft.com/office/officeart/2005/8/layout/vList5"/>
    <dgm:cxn modelId="{9B73ABC7-03D0-4CEC-A559-9732B2F16753}" srcId="{F4ED9C53-FB27-47EC-BC7A-2BFD145C4EC1}" destId="{0D3E83E6-E009-4345-AB95-842786309144}" srcOrd="0" destOrd="0" parTransId="{2912410C-88E9-4E77-B148-E41100E0387C}" sibTransId="{EEC12B67-7BF5-4254-93FF-805CB2243229}"/>
    <dgm:cxn modelId="{9AF7CACC-1FC1-4430-AD67-6738308C0AEF}" srcId="{0D3E83E6-E009-4345-AB95-842786309144}" destId="{2C413FF6-D435-44C3-A3A3-D6FCB54EC068}" srcOrd="0" destOrd="0" parTransId="{CBE02CD3-06D4-48E0-AAFD-4175835160CC}" sibTransId="{5E8A4670-7ACD-4933-A91A-54146AF0E957}"/>
    <dgm:cxn modelId="{43B91EE7-5052-4544-BF8A-8EA23F1DB3D0}" type="presOf" srcId="{0D3E83E6-E009-4345-AB95-842786309144}" destId="{E3A9ED75-DBB9-4087-A629-158EC44115D0}" srcOrd="0" destOrd="0" presId="urn:microsoft.com/office/officeart/2005/8/layout/vList5"/>
    <dgm:cxn modelId="{D2DEF445-6772-4DEB-9088-099CBC912EDF}" type="presOf" srcId="{6096445D-A9E6-4D20-A669-4734D39582CD}" destId="{ADF1C0B2-D863-49BB-9F2A-179B7F847EA9}" srcOrd="0" destOrd="0" presId="urn:microsoft.com/office/officeart/2005/8/layout/vList5"/>
    <dgm:cxn modelId="{7B3E524C-2E29-45EE-BDD7-AC4C91570121}" type="presOf" srcId="{F4ED9C53-FB27-47EC-BC7A-2BFD145C4EC1}" destId="{E4CDB088-0AF1-4A6F-881E-3E2C08CF2CDA}" srcOrd="0" destOrd="0" presId="urn:microsoft.com/office/officeart/2005/8/layout/vList5"/>
    <dgm:cxn modelId="{42F4E864-7E6F-47E6-84F8-4A49F5D5A0DB}" srcId="{808BC349-F005-4C43-ABF8-EAEB1817ACCB}" destId="{6096445D-A9E6-4D20-A669-4734D39582CD}" srcOrd="0" destOrd="0" parTransId="{DA3085C0-D5D0-49A7-995B-FD09F350FB51}" sibTransId="{440D487D-731C-403F-9133-95832DD62CE2}"/>
    <dgm:cxn modelId="{6F8DCF05-C6FC-4F41-9CB3-1C4B7552037E}" srcId="{F4ED9C53-FB27-47EC-BC7A-2BFD145C4EC1}" destId="{808BC349-F005-4C43-ABF8-EAEB1817ACCB}" srcOrd="1" destOrd="0" parTransId="{C1209E04-432C-4F77-A5AB-0E94FA6C5FA3}" sibTransId="{C2ABFC39-E08B-4057-B67A-BC2B23BC766A}"/>
    <dgm:cxn modelId="{AD230AEB-A851-41C9-94EF-7657F0847E07}" type="presParOf" srcId="{E4CDB088-0AF1-4A6F-881E-3E2C08CF2CDA}" destId="{4EC7BD54-A8D6-4F82-9C4F-54271B0785FD}" srcOrd="0" destOrd="0" presId="urn:microsoft.com/office/officeart/2005/8/layout/vList5"/>
    <dgm:cxn modelId="{E614BEA4-5B47-4B46-B563-3953FC17557A}" type="presParOf" srcId="{4EC7BD54-A8D6-4F82-9C4F-54271B0785FD}" destId="{E3A9ED75-DBB9-4087-A629-158EC44115D0}" srcOrd="0" destOrd="0" presId="urn:microsoft.com/office/officeart/2005/8/layout/vList5"/>
    <dgm:cxn modelId="{F7794EEE-FE34-4BD6-88AF-685A10BDE30F}" type="presParOf" srcId="{4EC7BD54-A8D6-4F82-9C4F-54271B0785FD}" destId="{0D8FCC0E-C081-4F79-9256-626E5B4AF938}" srcOrd="1" destOrd="0" presId="urn:microsoft.com/office/officeart/2005/8/layout/vList5"/>
    <dgm:cxn modelId="{0C0BA9C2-7EC4-4AAC-9D09-B4A366914E3C}" type="presParOf" srcId="{E4CDB088-0AF1-4A6F-881E-3E2C08CF2CDA}" destId="{59763632-D796-4FEE-BB8B-992D6F4C1E27}" srcOrd="1" destOrd="0" presId="urn:microsoft.com/office/officeart/2005/8/layout/vList5"/>
    <dgm:cxn modelId="{7C7792B2-2FD0-4DD5-AE8A-7DEF0AE94852}" type="presParOf" srcId="{E4CDB088-0AF1-4A6F-881E-3E2C08CF2CDA}" destId="{49B3AF92-EF30-44D9-B84B-AE2DE44F7C91}" srcOrd="2" destOrd="0" presId="urn:microsoft.com/office/officeart/2005/8/layout/vList5"/>
    <dgm:cxn modelId="{AAEA0F9C-965D-4D64-BE78-C629CFBCED62}" type="presParOf" srcId="{49B3AF92-EF30-44D9-B84B-AE2DE44F7C91}" destId="{4ED30ABF-DABD-435C-9261-7227DB495428}" srcOrd="0" destOrd="0" presId="urn:microsoft.com/office/officeart/2005/8/layout/vList5"/>
    <dgm:cxn modelId="{F704580E-AC49-4C0D-8A52-26396CBD7989}" type="presParOf" srcId="{49B3AF92-EF30-44D9-B84B-AE2DE44F7C91}" destId="{ADF1C0B2-D863-49BB-9F2A-179B7F847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117843F-0E4F-423C-85DD-670EEFC68BFA}" type="presOf" srcId="{EE478FF5-A171-449A-871A-5362CC8EE08B}" destId="{86B83A20-A059-4FEF-BB2C-64EAB0E7FF87}" srcOrd="0" destOrd="0" presId="urn:microsoft.com/office/officeart/2005/8/layout/chevron1"/>
    <dgm:cxn modelId="{DA140652-18F8-403F-845B-5180E2510D77}" type="presOf" srcId="{91CD8E2D-3A68-4EB8-814C-BDC2467218A4}" destId="{3B638089-224E-44FC-83D5-E372115A5DCA}" srcOrd="0" destOrd="0" presId="urn:microsoft.com/office/officeart/2005/8/layout/chevron1"/>
    <dgm:cxn modelId="{C347C927-3954-4F57-BA81-C94B0A1B1E56}" type="presOf" srcId="{D7805BE5-3C3E-4561-83CD-C4E14C999AB2}" destId="{AE9FBC45-6875-4790-8FB1-0FA5811F60EB}" srcOrd="0" destOrd="0" presId="urn:microsoft.com/office/officeart/2005/8/layout/chevron1"/>
    <dgm:cxn modelId="{9163ECE2-E0B6-4A54-B98A-07232C3DD4CB}" type="presOf" srcId="{9B7B4F87-28C9-459E-B068-FB15C2069BD2}" destId="{FE6F86F9-4FC7-438F-AC5F-CEA00CB0F611}" srcOrd="0" destOrd="0" presId="urn:microsoft.com/office/officeart/2005/8/layout/chevron1"/>
    <dgm:cxn modelId="{01C9AD61-A2AF-4DF6-8E45-1B647685F378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DE38D93-9933-403D-BC49-BF0881DA5C83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EB52619-6045-485D-B204-2C8A22E357C7}" type="presParOf" srcId="{86B83A20-A059-4FEF-BB2C-64EAB0E7FF87}" destId="{E6F98830-9F71-4C4E-847E-5B753A47E4E2}" srcOrd="0" destOrd="0" presId="urn:microsoft.com/office/officeart/2005/8/layout/chevron1"/>
    <dgm:cxn modelId="{D5167B58-B91A-47F1-AC0B-C9209DCB6078}" type="presParOf" srcId="{86B83A20-A059-4FEF-BB2C-64EAB0E7FF87}" destId="{9FC1035D-852E-4B30-9183-05493788BE5E}" srcOrd="1" destOrd="0" presId="urn:microsoft.com/office/officeart/2005/8/layout/chevron1"/>
    <dgm:cxn modelId="{6376F3BB-858E-481F-8F1C-FE1F111D5CC8}" type="presParOf" srcId="{86B83A20-A059-4FEF-BB2C-64EAB0E7FF87}" destId="{FE6F86F9-4FC7-438F-AC5F-CEA00CB0F611}" srcOrd="2" destOrd="0" presId="urn:microsoft.com/office/officeart/2005/8/layout/chevron1"/>
    <dgm:cxn modelId="{0C51100C-5896-469F-8892-659A18AA87EC}" type="presParOf" srcId="{86B83A20-A059-4FEF-BB2C-64EAB0E7FF87}" destId="{2B0919B6-AFA3-4A01-9B51-B7D644C85C4F}" srcOrd="3" destOrd="0" presId="urn:microsoft.com/office/officeart/2005/8/layout/chevron1"/>
    <dgm:cxn modelId="{35D9284D-5FF1-4B5D-9617-3435C91095F7}" type="presParOf" srcId="{86B83A20-A059-4FEF-BB2C-64EAB0E7FF87}" destId="{03D5D5D6-B8AF-4799-8F90-E5A23888C8D4}" srcOrd="4" destOrd="0" presId="urn:microsoft.com/office/officeart/2005/8/layout/chevron1"/>
    <dgm:cxn modelId="{27E4E46A-C3C9-4531-A473-052AA042F3E1}" type="presParOf" srcId="{86B83A20-A059-4FEF-BB2C-64EAB0E7FF87}" destId="{A8A25816-82DF-42F7-90A2-BD5F2B53A5B0}" srcOrd="5" destOrd="0" presId="urn:microsoft.com/office/officeart/2005/8/layout/chevron1"/>
    <dgm:cxn modelId="{10E4A02B-8A31-415F-A26D-A8281DAA1573}" type="presParOf" srcId="{86B83A20-A059-4FEF-BB2C-64EAB0E7FF87}" destId="{3B638089-224E-44FC-83D5-E372115A5DCA}" srcOrd="6" destOrd="0" presId="urn:microsoft.com/office/officeart/2005/8/layout/chevron1"/>
    <dgm:cxn modelId="{40CD1E0A-6A8F-4970-BC31-C8F1AD486561}" type="presParOf" srcId="{86B83A20-A059-4FEF-BB2C-64EAB0E7FF87}" destId="{BF1F9B3A-2B24-4AA2-A18A-232AC29A1311}" srcOrd="7" destOrd="0" presId="urn:microsoft.com/office/officeart/2005/8/layout/chevron1"/>
    <dgm:cxn modelId="{0D4CCFD7-B9D4-4B97-A3F8-CC6EE7DC853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AA81C1B3-7479-4473-8BFF-D3D8294A37B4}" type="presOf" srcId="{D7805BE5-3C3E-4561-83CD-C4E14C999AB2}" destId="{AE9FBC45-6875-4790-8FB1-0FA5811F60EB}" srcOrd="0" destOrd="0" presId="urn:microsoft.com/office/officeart/2005/8/layout/chevron1"/>
    <dgm:cxn modelId="{8A12D9EB-F18D-4964-BA32-F143ED7D57D9}" type="presOf" srcId="{9B3C7050-0FA6-40D6-A74F-A41A40B7D823}" destId="{03D5D5D6-B8AF-4799-8F90-E5A23888C8D4}" srcOrd="0" destOrd="0" presId="urn:microsoft.com/office/officeart/2005/8/layout/chevron1"/>
    <dgm:cxn modelId="{432009EC-4274-4AC8-93B0-65AD6BE7B13D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10681A8-1EE8-4F32-86EE-7590FD624789}" type="presOf" srcId="{9B7B4F87-28C9-459E-B068-FB15C2069BD2}" destId="{FE6F86F9-4FC7-438F-AC5F-CEA00CB0F611}" srcOrd="0" destOrd="0" presId="urn:microsoft.com/office/officeart/2005/8/layout/chevron1"/>
    <dgm:cxn modelId="{16580011-4793-4A51-A004-82E5B7E7D217}" type="presOf" srcId="{EE478FF5-A171-449A-871A-5362CC8EE08B}" destId="{86B83A20-A059-4FEF-BB2C-64EAB0E7FF87}" srcOrd="0" destOrd="0" presId="urn:microsoft.com/office/officeart/2005/8/layout/chevron1"/>
    <dgm:cxn modelId="{2F5C47D5-03C0-4257-ACC5-12C1AD59AF68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1D1623B-F065-4AE9-A554-9E31701D319A}" type="presParOf" srcId="{86B83A20-A059-4FEF-BB2C-64EAB0E7FF87}" destId="{E6F98830-9F71-4C4E-847E-5B753A47E4E2}" srcOrd="0" destOrd="0" presId="urn:microsoft.com/office/officeart/2005/8/layout/chevron1"/>
    <dgm:cxn modelId="{4AEDCD2B-51CF-4A4F-896C-25DDA8C28437}" type="presParOf" srcId="{86B83A20-A059-4FEF-BB2C-64EAB0E7FF87}" destId="{9FC1035D-852E-4B30-9183-05493788BE5E}" srcOrd="1" destOrd="0" presId="urn:microsoft.com/office/officeart/2005/8/layout/chevron1"/>
    <dgm:cxn modelId="{4D047A5B-C808-487D-9120-F163C9C9C1C1}" type="presParOf" srcId="{86B83A20-A059-4FEF-BB2C-64EAB0E7FF87}" destId="{FE6F86F9-4FC7-438F-AC5F-CEA00CB0F611}" srcOrd="2" destOrd="0" presId="urn:microsoft.com/office/officeart/2005/8/layout/chevron1"/>
    <dgm:cxn modelId="{9A1E8A77-2C73-4B97-AC1A-51879A9CF825}" type="presParOf" srcId="{86B83A20-A059-4FEF-BB2C-64EAB0E7FF87}" destId="{2B0919B6-AFA3-4A01-9B51-B7D644C85C4F}" srcOrd="3" destOrd="0" presId="urn:microsoft.com/office/officeart/2005/8/layout/chevron1"/>
    <dgm:cxn modelId="{673A5001-372F-4835-9AE0-00E91360B7B4}" type="presParOf" srcId="{86B83A20-A059-4FEF-BB2C-64EAB0E7FF87}" destId="{03D5D5D6-B8AF-4799-8F90-E5A23888C8D4}" srcOrd="4" destOrd="0" presId="urn:microsoft.com/office/officeart/2005/8/layout/chevron1"/>
    <dgm:cxn modelId="{8CF2D452-9B7A-465A-9436-A14CC00C7A2F}" type="presParOf" srcId="{86B83A20-A059-4FEF-BB2C-64EAB0E7FF87}" destId="{A8A25816-82DF-42F7-90A2-BD5F2B53A5B0}" srcOrd="5" destOrd="0" presId="urn:microsoft.com/office/officeart/2005/8/layout/chevron1"/>
    <dgm:cxn modelId="{5073E68C-39BB-4F5C-9524-ECAF76D4807F}" type="presParOf" srcId="{86B83A20-A059-4FEF-BB2C-64EAB0E7FF87}" destId="{3B638089-224E-44FC-83D5-E372115A5DCA}" srcOrd="6" destOrd="0" presId="urn:microsoft.com/office/officeart/2005/8/layout/chevron1"/>
    <dgm:cxn modelId="{D3E75C57-7DF6-4EAA-A5F6-6B8338A335EA}" type="presParOf" srcId="{86B83A20-A059-4FEF-BB2C-64EAB0E7FF87}" destId="{BF1F9B3A-2B24-4AA2-A18A-232AC29A1311}" srcOrd="7" destOrd="0" presId="urn:microsoft.com/office/officeart/2005/8/layout/chevron1"/>
    <dgm:cxn modelId="{E752A464-6AD6-405D-9AB3-666A265EC1ED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D9AE9754-4CB1-47D7-8B35-9BD8C6F48825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8AC38D1-CBE9-4E9F-A390-9C4C91480F19}" type="presOf" srcId="{EE478FF5-A171-449A-871A-5362CC8EE08B}" destId="{86B83A20-A059-4FEF-BB2C-64EAB0E7FF87}" srcOrd="0" destOrd="0" presId="urn:microsoft.com/office/officeart/2005/8/layout/chevron1"/>
    <dgm:cxn modelId="{3761DFEE-1B97-4447-8A5E-00B2B78B8B15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892AD26-49F1-4A5F-B3D4-C4DD148A85F3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E435AFC4-89FF-4F22-B2F3-00D1577E97CE}" type="presOf" srcId="{91CD8E2D-3A68-4EB8-814C-BDC2467218A4}" destId="{3B638089-224E-44FC-83D5-E372115A5DCA}" srcOrd="0" destOrd="0" presId="urn:microsoft.com/office/officeart/2005/8/layout/chevron1"/>
    <dgm:cxn modelId="{BBE10A2E-0A6F-4227-B143-088B2A43F16F}" type="presOf" srcId="{D7805BE5-3C3E-4561-83CD-C4E14C999AB2}" destId="{AE9FBC45-6875-4790-8FB1-0FA5811F60EB}" srcOrd="0" destOrd="0" presId="urn:microsoft.com/office/officeart/2005/8/layout/chevron1"/>
    <dgm:cxn modelId="{124BE6AB-1CB4-452C-A3A2-A4A43D217FBC}" type="presParOf" srcId="{86B83A20-A059-4FEF-BB2C-64EAB0E7FF87}" destId="{E6F98830-9F71-4C4E-847E-5B753A47E4E2}" srcOrd="0" destOrd="0" presId="urn:microsoft.com/office/officeart/2005/8/layout/chevron1"/>
    <dgm:cxn modelId="{BE8D6D7A-1ABF-4539-AC38-F839396CF37D}" type="presParOf" srcId="{86B83A20-A059-4FEF-BB2C-64EAB0E7FF87}" destId="{9FC1035D-852E-4B30-9183-05493788BE5E}" srcOrd="1" destOrd="0" presId="urn:microsoft.com/office/officeart/2005/8/layout/chevron1"/>
    <dgm:cxn modelId="{9A8BC7BF-B649-41A9-8B8A-0A2862F5DCB7}" type="presParOf" srcId="{86B83A20-A059-4FEF-BB2C-64EAB0E7FF87}" destId="{FE6F86F9-4FC7-438F-AC5F-CEA00CB0F611}" srcOrd="2" destOrd="0" presId="urn:microsoft.com/office/officeart/2005/8/layout/chevron1"/>
    <dgm:cxn modelId="{B0D04388-25BF-43C6-93FE-A07E65FEC195}" type="presParOf" srcId="{86B83A20-A059-4FEF-BB2C-64EAB0E7FF87}" destId="{2B0919B6-AFA3-4A01-9B51-B7D644C85C4F}" srcOrd="3" destOrd="0" presId="urn:microsoft.com/office/officeart/2005/8/layout/chevron1"/>
    <dgm:cxn modelId="{5D5A8B61-689D-4AA9-A34C-A3E9AD9CCEB2}" type="presParOf" srcId="{86B83A20-A059-4FEF-BB2C-64EAB0E7FF87}" destId="{03D5D5D6-B8AF-4799-8F90-E5A23888C8D4}" srcOrd="4" destOrd="0" presId="urn:microsoft.com/office/officeart/2005/8/layout/chevron1"/>
    <dgm:cxn modelId="{50781F5F-E7E9-422E-9682-BA49DAB68439}" type="presParOf" srcId="{86B83A20-A059-4FEF-BB2C-64EAB0E7FF87}" destId="{A8A25816-82DF-42F7-90A2-BD5F2B53A5B0}" srcOrd="5" destOrd="0" presId="urn:microsoft.com/office/officeart/2005/8/layout/chevron1"/>
    <dgm:cxn modelId="{B4972694-54D5-4D92-B2FB-DDA7138BD675}" type="presParOf" srcId="{86B83A20-A059-4FEF-BB2C-64EAB0E7FF87}" destId="{3B638089-224E-44FC-83D5-E372115A5DCA}" srcOrd="6" destOrd="0" presId="urn:microsoft.com/office/officeart/2005/8/layout/chevron1"/>
    <dgm:cxn modelId="{5780A2DC-B372-4CE5-A26A-5630F66317F0}" type="presParOf" srcId="{86B83A20-A059-4FEF-BB2C-64EAB0E7FF87}" destId="{BF1F9B3A-2B24-4AA2-A18A-232AC29A1311}" srcOrd="7" destOrd="0" presId="urn:microsoft.com/office/officeart/2005/8/layout/chevron1"/>
    <dgm:cxn modelId="{994A5A01-B810-46BD-A945-CC4C60D5F4B4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2F2A03B-B40E-4341-A033-7A0CADCA290E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F784E13C-BBA5-4C12-8521-2D3B8A3805D1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B68B0CFB-FDB0-43CA-A836-318F81617B99}" type="presOf" srcId="{63F7F671-E74A-40D4-B1D7-0537F6D43499}" destId="{E6F98830-9F71-4C4E-847E-5B753A47E4E2}" srcOrd="0" destOrd="0" presId="urn:microsoft.com/office/officeart/2005/8/layout/chevron1"/>
    <dgm:cxn modelId="{0A5F23DB-E045-4911-91AD-9BCB049EF6DF}" type="presOf" srcId="{9B7B4F87-28C9-459E-B068-FB15C2069BD2}" destId="{FE6F86F9-4FC7-438F-AC5F-CEA00CB0F611}" srcOrd="0" destOrd="0" presId="urn:microsoft.com/office/officeart/2005/8/layout/chevron1"/>
    <dgm:cxn modelId="{40E3D331-D316-4ED7-ABE9-BAC65A62E839}" type="presOf" srcId="{91CD8E2D-3A68-4EB8-814C-BDC2467218A4}" destId="{3B638089-224E-44FC-83D5-E372115A5DCA}" srcOrd="0" destOrd="0" presId="urn:microsoft.com/office/officeart/2005/8/layout/chevron1"/>
    <dgm:cxn modelId="{05DA5E46-C33A-48FC-A7F6-EEF717C1ECF7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C451B79-106E-446F-81F6-1960749DDBEF}" type="presParOf" srcId="{86B83A20-A059-4FEF-BB2C-64EAB0E7FF87}" destId="{E6F98830-9F71-4C4E-847E-5B753A47E4E2}" srcOrd="0" destOrd="0" presId="urn:microsoft.com/office/officeart/2005/8/layout/chevron1"/>
    <dgm:cxn modelId="{98620796-7A39-45D4-9ABC-78E9F3121059}" type="presParOf" srcId="{86B83A20-A059-4FEF-BB2C-64EAB0E7FF87}" destId="{9FC1035D-852E-4B30-9183-05493788BE5E}" srcOrd="1" destOrd="0" presId="urn:microsoft.com/office/officeart/2005/8/layout/chevron1"/>
    <dgm:cxn modelId="{3C193BBB-789A-4840-9270-A7CF1F3A9FC8}" type="presParOf" srcId="{86B83A20-A059-4FEF-BB2C-64EAB0E7FF87}" destId="{FE6F86F9-4FC7-438F-AC5F-CEA00CB0F611}" srcOrd="2" destOrd="0" presId="urn:microsoft.com/office/officeart/2005/8/layout/chevron1"/>
    <dgm:cxn modelId="{557A4494-5E61-4264-8848-8E51EBAB3320}" type="presParOf" srcId="{86B83A20-A059-4FEF-BB2C-64EAB0E7FF87}" destId="{2B0919B6-AFA3-4A01-9B51-B7D644C85C4F}" srcOrd="3" destOrd="0" presId="urn:microsoft.com/office/officeart/2005/8/layout/chevron1"/>
    <dgm:cxn modelId="{9B0AF36B-FC58-417B-A4A7-766779943010}" type="presParOf" srcId="{86B83A20-A059-4FEF-BB2C-64EAB0E7FF87}" destId="{03D5D5D6-B8AF-4799-8F90-E5A23888C8D4}" srcOrd="4" destOrd="0" presId="urn:microsoft.com/office/officeart/2005/8/layout/chevron1"/>
    <dgm:cxn modelId="{A0ABEEA0-CB02-4C95-AF50-E0EDD225F423}" type="presParOf" srcId="{86B83A20-A059-4FEF-BB2C-64EAB0E7FF87}" destId="{A8A25816-82DF-42F7-90A2-BD5F2B53A5B0}" srcOrd="5" destOrd="0" presId="urn:microsoft.com/office/officeart/2005/8/layout/chevron1"/>
    <dgm:cxn modelId="{531DDD34-12A9-410C-BD55-321C37B8FED0}" type="presParOf" srcId="{86B83A20-A059-4FEF-BB2C-64EAB0E7FF87}" destId="{3B638089-224E-44FC-83D5-E372115A5DCA}" srcOrd="6" destOrd="0" presId="urn:microsoft.com/office/officeart/2005/8/layout/chevron1"/>
    <dgm:cxn modelId="{329048B2-F4A6-4B2A-AF00-87A061BADC9A}" type="presParOf" srcId="{86B83A20-A059-4FEF-BB2C-64EAB0E7FF87}" destId="{BF1F9B3A-2B24-4AA2-A18A-232AC29A1311}" srcOrd="7" destOrd="0" presId="urn:microsoft.com/office/officeart/2005/8/layout/chevron1"/>
    <dgm:cxn modelId="{7C9F1ABD-E965-4699-801D-D22ED94B5C6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DBA03-3B7A-4254-9074-9D6A5EE128BE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42C3DAD4-0546-4D6B-BA4F-00B92709A5FB}" type="presOf" srcId="{D7805BE5-3C3E-4561-83CD-C4E14C999AB2}" destId="{AE9FBC45-6875-4790-8FB1-0FA5811F60EB}" srcOrd="0" destOrd="0" presId="urn:microsoft.com/office/officeart/2005/8/layout/chevron1"/>
    <dgm:cxn modelId="{5E451843-FB5A-4897-AFCA-ADCA9080F831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7055D6D1-381F-4653-B2D0-933D43759B6B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7D5FD83-103C-4404-8DC3-15FAE75C8D97}" type="presOf" srcId="{9B7B4F87-28C9-459E-B068-FB15C2069BD2}" destId="{FE6F86F9-4FC7-438F-AC5F-CEA00CB0F611}" srcOrd="0" destOrd="0" presId="urn:microsoft.com/office/officeart/2005/8/layout/chevron1"/>
    <dgm:cxn modelId="{EAD133B1-C9F5-4F8D-A12C-AA3D3E40ABF4}" type="presOf" srcId="{9B3C7050-0FA6-40D6-A74F-A41A40B7D823}" destId="{03D5D5D6-B8AF-4799-8F90-E5A23888C8D4}" srcOrd="0" destOrd="0" presId="urn:microsoft.com/office/officeart/2005/8/layout/chevron1"/>
    <dgm:cxn modelId="{695509B0-785F-478A-918B-B7360814D0D0}" type="presParOf" srcId="{86B83A20-A059-4FEF-BB2C-64EAB0E7FF87}" destId="{E6F98830-9F71-4C4E-847E-5B753A47E4E2}" srcOrd="0" destOrd="0" presId="urn:microsoft.com/office/officeart/2005/8/layout/chevron1"/>
    <dgm:cxn modelId="{917F34D0-E405-40AB-9FCD-71170BF77304}" type="presParOf" srcId="{86B83A20-A059-4FEF-BB2C-64EAB0E7FF87}" destId="{9FC1035D-852E-4B30-9183-05493788BE5E}" srcOrd="1" destOrd="0" presId="urn:microsoft.com/office/officeart/2005/8/layout/chevron1"/>
    <dgm:cxn modelId="{6FBAE9B6-45E9-4BE6-82DB-0FDB86087816}" type="presParOf" srcId="{86B83A20-A059-4FEF-BB2C-64EAB0E7FF87}" destId="{FE6F86F9-4FC7-438F-AC5F-CEA00CB0F611}" srcOrd="2" destOrd="0" presId="urn:microsoft.com/office/officeart/2005/8/layout/chevron1"/>
    <dgm:cxn modelId="{BC22C8A7-79A5-4A93-B558-E3CB4540113D}" type="presParOf" srcId="{86B83A20-A059-4FEF-BB2C-64EAB0E7FF87}" destId="{2B0919B6-AFA3-4A01-9B51-B7D644C85C4F}" srcOrd="3" destOrd="0" presId="urn:microsoft.com/office/officeart/2005/8/layout/chevron1"/>
    <dgm:cxn modelId="{B1576E58-12CF-4FDA-8F7D-D0AF48094D8C}" type="presParOf" srcId="{86B83A20-A059-4FEF-BB2C-64EAB0E7FF87}" destId="{03D5D5D6-B8AF-4799-8F90-E5A23888C8D4}" srcOrd="4" destOrd="0" presId="urn:microsoft.com/office/officeart/2005/8/layout/chevron1"/>
    <dgm:cxn modelId="{2A7D79D8-0490-4C6F-A6C9-B5089154D25A}" type="presParOf" srcId="{86B83A20-A059-4FEF-BB2C-64EAB0E7FF87}" destId="{A8A25816-82DF-42F7-90A2-BD5F2B53A5B0}" srcOrd="5" destOrd="0" presId="urn:microsoft.com/office/officeart/2005/8/layout/chevron1"/>
    <dgm:cxn modelId="{D2963C47-0EBB-4402-AFE6-4939CD927DA3}" type="presParOf" srcId="{86B83A20-A059-4FEF-BB2C-64EAB0E7FF87}" destId="{3B638089-224E-44FC-83D5-E372115A5DCA}" srcOrd="6" destOrd="0" presId="urn:microsoft.com/office/officeart/2005/8/layout/chevron1"/>
    <dgm:cxn modelId="{20DE6A8E-9026-47DB-9848-51E41473655E}" type="presParOf" srcId="{86B83A20-A059-4FEF-BB2C-64EAB0E7FF87}" destId="{BF1F9B3A-2B24-4AA2-A18A-232AC29A1311}" srcOrd="7" destOrd="0" presId="urn:microsoft.com/office/officeart/2005/8/layout/chevron1"/>
    <dgm:cxn modelId="{2E0BBFA6-16E9-4A37-978A-02340B0D0E9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7CBFDE9C-BDE1-436C-B7C3-0D1F59706E74}" type="presOf" srcId="{EE478FF5-A171-449A-871A-5362CC8EE08B}" destId="{86B83A20-A059-4FEF-BB2C-64EAB0E7FF87}" srcOrd="0" destOrd="0" presId="urn:microsoft.com/office/officeart/2005/8/layout/chevron1"/>
    <dgm:cxn modelId="{78BD9235-C83E-42F7-912C-9815550E5F8B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9F225C0F-CCF0-42EB-937D-A0A4F4931117}" type="presOf" srcId="{9B3C7050-0FA6-40D6-A74F-A41A40B7D823}" destId="{03D5D5D6-B8AF-4799-8F90-E5A23888C8D4}" srcOrd="0" destOrd="0" presId="urn:microsoft.com/office/officeart/2005/8/layout/chevron1"/>
    <dgm:cxn modelId="{CBA841CC-A03B-4927-9C44-1A06AACE2AA2}" type="presOf" srcId="{9B7B4F87-28C9-459E-B068-FB15C2069BD2}" destId="{FE6F86F9-4FC7-438F-AC5F-CEA00CB0F611}" srcOrd="0" destOrd="0" presId="urn:microsoft.com/office/officeart/2005/8/layout/chevron1"/>
    <dgm:cxn modelId="{AD138D27-F37E-4190-B10E-FD9B253EBE58}" type="presOf" srcId="{D7805BE5-3C3E-4561-83CD-C4E14C999AB2}" destId="{AE9FBC45-6875-4790-8FB1-0FA5811F60EB}" srcOrd="0" destOrd="0" presId="urn:microsoft.com/office/officeart/2005/8/layout/chevron1"/>
    <dgm:cxn modelId="{7AD51897-E61D-4EF8-A80B-158DC307D820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34E3560-3449-4571-B8B5-0C5616462C1B}" type="presParOf" srcId="{86B83A20-A059-4FEF-BB2C-64EAB0E7FF87}" destId="{E6F98830-9F71-4C4E-847E-5B753A47E4E2}" srcOrd="0" destOrd="0" presId="urn:microsoft.com/office/officeart/2005/8/layout/chevron1"/>
    <dgm:cxn modelId="{2F9FDAB7-A444-46CD-9581-23A96F37BB6A}" type="presParOf" srcId="{86B83A20-A059-4FEF-BB2C-64EAB0E7FF87}" destId="{9FC1035D-852E-4B30-9183-05493788BE5E}" srcOrd="1" destOrd="0" presId="urn:microsoft.com/office/officeart/2005/8/layout/chevron1"/>
    <dgm:cxn modelId="{6976A054-5EDF-4226-B2CA-B31299A81C0C}" type="presParOf" srcId="{86B83A20-A059-4FEF-BB2C-64EAB0E7FF87}" destId="{FE6F86F9-4FC7-438F-AC5F-CEA00CB0F611}" srcOrd="2" destOrd="0" presId="urn:microsoft.com/office/officeart/2005/8/layout/chevron1"/>
    <dgm:cxn modelId="{01959C2D-5DDD-4C09-9E66-3EE412070771}" type="presParOf" srcId="{86B83A20-A059-4FEF-BB2C-64EAB0E7FF87}" destId="{2B0919B6-AFA3-4A01-9B51-B7D644C85C4F}" srcOrd="3" destOrd="0" presId="urn:microsoft.com/office/officeart/2005/8/layout/chevron1"/>
    <dgm:cxn modelId="{5CD47541-D80A-4CE2-A5DD-3E06A558F4B8}" type="presParOf" srcId="{86B83A20-A059-4FEF-BB2C-64EAB0E7FF87}" destId="{03D5D5D6-B8AF-4799-8F90-E5A23888C8D4}" srcOrd="4" destOrd="0" presId="urn:microsoft.com/office/officeart/2005/8/layout/chevron1"/>
    <dgm:cxn modelId="{AC604270-DF21-4745-85D1-42E656B7EC12}" type="presParOf" srcId="{86B83A20-A059-4FEF-BB2C-64EAB0E7FF87}" destId="{A8A25816-82DF-42F7-90A2-BD5F2B53A5B0}" srcOrd="5" destOrd="0" presId="urn:microsoft.com/office/officeart/2005/8/layout/chevron1"/>
    <dgm:cxn modelId="{F6A99841-5107-4CC5-AC74-7765C1AE404B}" type="presParOf" srcId="{86B83A20-A059-4FEF-BB2C-64EAB0E7FF87}" destId="{3B638089-224E-44FC-83D5-E372115A5DCA}" srcOrd="6" destOrd="0" presId="urn:microsoft.com/office/officeart/2005/8/layout/chevron1"/>
    <dgm:cxn modelId="{534B9654-6434-4A6A-A92A-52C1E9AE41E2}" type="presParOf" srcId="{86B83A20-A059-4FEF-BB2C-64EAB0E7FF87}" destId="{BF1F9B3A-2B24-4AA2-A18A-232AC29A1311}" srcOrd="7" destOrd="0" presId="urn:microsoft.com/office/officeart/2005/8/layout/chevron1"/>
    <dgm:cxn modelId="{7D12AEAE-573E-4B44-B0F9-332519F1D905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1DC75319-3C84-4190-89FA-4888A272D85B}" type="presOf" srcId="{9B7B4F87-28C9-459E-B068-FB15C2069BD2}" destId="{FE6F86F9-4FC7-438F-AC5F-CEA00CB0F611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847F1030-4B71-4182-8147-30D9004C6D29}" type="presOf" srcId="{9B3C7050-0FA6-40D6-A74F-A41A40B7D823}" destId="{03D5D5D6-B8AF-4799-8F90-E5A23888C8D4}" srcOrd="0" destOrd="0" presId="urn:microsoft.com/office/officeart/2005/8/layout/chevron1"/>
    <dgm:cxn modelId="{4DDC6B77-6EB7-47C4-9D6B-EE7550A08D8D}" type="presOf" srcId="{EE478FF5-A171-449A-871A-5362CC8EE08B}" destId="{86B83A20-A059-4FEF-BB2C-64EAB0E7FF87}" srcOrd="0" destOrd="0" presId="urn:microsoft.com/office/officeart/2005/8/layout/chevron1"/>
    <dgm:cxn modelId="{57D80D0D-9D62-40D8-8B1E-19A9C376BD55}" type="presOf" srcId="{91CD8E2D-3A68-4EB8-814C-BDC2467218A4}" destId="{3B638089-224E-44FC-83D5-E372115A5DCA}" srcOrd="0" destOrd="0" presId="urn:microsoft.com/office/officeart/2005/8/layout/chevron1"/>
    <dgm:cxn modelId="{1F386955-73D7-4C70-898A-498616DC3F1E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A9F340A-06E2-4F78-8579-5E6FB506062B}" type="presOf" srcId="{D7805BE5-3C3E-4561-83CD-C4E14C999AB2}" destId="{AE9FBC45-6875-4790-8FB1-0FA5811F60EB}" srcOrd="0" destOrd="0" presId="urn:microsoft.com/office/officeart/2005/8/layout/chevron1"/>
    <dgm:cxn modelId="{4FEB1EE6-11F3-4718-9CB4-31344BE41946}" type="presParOf" srcId="{86B83A20-A059-4FEF-BB2C-64EAB0E7FF87}" destId="{E6F98830-9F71-4C4E-847E-5B753A47E4E2}" srcOrd="0" destOrd="0" presId="urn:microsoft.com/office/officeart/2005/8/layout/chevron1"/>
    <dgm:cxn modelId="{0C1A920A-E744-449C-BFC8-8F2ACD3C8AC7}" type="presParOf" srcId="{86B83A20-A059-4FEF-BB2C-64EAB0E7FF87}" destId="{9FC1035D-852E-4B30-9183-05493788BE5E}" srcOrd="1" destOrd="0" presId="urn:microsoft.com/office/officeart/2005/8/layout/chevron1"/>
    <dgm:cxn modelId="{70C21D29-5007-43EB-B538-F1DA8888240F}" type="presParOf" srcId="{86B83A20-A059-4FEF-BB2C-64EAB0E7FF87}" destId="{FE6F86F9-4FC7-438F-AC5F-CEA00CB0F611}" srcOrd="2" destOrd="0" presId="urn:microsoft.com/office/officeart/2005/8/layout/chevron1"/>
    <dgm:cxn modelId="{BD23EFE9-F278-43E2-8BEA-4957C8ECDE68}" type="presParOf" srcId="{86B83A20-A059-4FEF-BB2C-64EAB0E7FF87}" destId="{2B0919B6-AFA3-4A01-9B51-B7D644C85C4F}" srcOrd="3" destOrd="0" presId="urn:microsoft.com/office/officeart/2005/8/layout/chevron1"/>
    <dgm:cxn modelId="{86B79595-689E-4977-ABD3-58FD07B9C437}" type="presParOf" srcId="{86B83A20-A059-4FEF-BB2C-64EAB0E7FF87}" destId="{03D5D5D6-B8AF-4799-8F90-E5A23888C8D4}" srcOrd="4" destOrd="0" presId="urn:microsoft.com/office/officeart/2005/8/layout/chevron1"/>
    <dgm:cxn modelId="{E1A0BD0F-4B81-4781-8DAB-2F7738DD976B}" type="presParOf" srcId="{86B83A20-A059-4FEF-BB2C-64EAB0E7FF87}" destId="{A8A25816-82DF-42F7-90A2-BD5F2B53A5B0}" srcOrd="5" destOrd="0" presId="urn:microsoft.com/office/officeart/2005/8/layout/chevron1"/>
    <dgm:cxn modelId="{E9FC5D8B-B172-4C9D-808E-1E64BBE03689}" type="presParOf" srcId="{86B83A20-A059-4FEF-BB2C-64EAB0E7FF87}" destId="{3B638089-224E-44FC-83D5-E372115A5DCA}" srcOrd="6" destOrd="0" presId="urn:microsoft.com/office/officeart/2005/8/layout/chevron1"/>
    <dgm:cxn modelId="{8B36FCCA-F06C-43CF-82DC-8A13BEF66F53}" type="presParOf" srcId="{86B83A20-A059-4FEF-BB2C-64EAB0E7FF87}" destId="{BF1F9B3A-2B24-4AA2-A18A-232AC29A1311}" srcOrd="7" destOrd="0" presId="urn:microsoft.com/office/officeart/2005/8/layout/chevron1"/>
    <dgm:cxn modelId="{D5BAABC6-EFB6-4E45-8251-19A7505C76AE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ED9C53-FB27-47EC-BC7A-2BFD145C4EC1}" type="doc">
      <dgm:prSet loTypeId="urn:microsoft.com/office/officeart/2005/8/layout/vList5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D3E83E6-E009-4345-AB95-842786309144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1</a:t>
          </a:r>
          <a:endParaRPr lang="en-US" sz="3600" b="1" dirty="0">
            <a:latin typeface="Garamond" pitchFamily="18" charset="0"/>
          </a:endParaRPr>
        </a:p>
      </dgm:t>
    </dgm:pt>
    <dgm:pt modelId="{2912410C-88E9-4E77-B148-E41100E0387C}" type="par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EC12B67-7BF5-4254-93FF-805CB2243229}" type="sibTrans" cxnId="{9B73ABC7-03D0-4CEC-A559-9732B2F16753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2C413FF6-D435-44C3-A3A3-D6FCB54EC068}">
      <dgm:prSet phldrT="[Text]"/>
      <dgm:spPr/>
      <dgm:t>
        <a:bodyPr/>
        <a:lstStyle/>
        <a:p>
          <a:r>
            <a:rPr lang="en-US" dirty="0" smtClean="0">
              <a:latin typeface="Garamond" pitchFamily="18" charset="0"/>
            </a:rPr>
            <a:t>Has had strong revenue growth</a:t>
          </a:r>
          <a:endParaRPr lang="en-US" dirty="0">
            <a:latin typeface="Garamond" pitchFamily="18" charset="0"/>
          </a:endParaRPr>
        </a:p>
      </dgm:t>
    </dgm:pt>
    <dgm:pt modelId="{CBE02CD3-06D4-48E0-AAFD-4175835160CC}" type="par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5E8A4670-7ACD-4933-A91A-54146AF0E957}" type="sibTrans" cxnId="{9AF7CACC-1FC1-4430-AD67-6738308C0AEF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66A24DE-A38B-4B1A-BA6D-DDD9BCD1BC6B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2</a:t>
          </a:r>
          <a:endParaRPr lang="en-US" sz="3600" b="1" dirty="0">
            <a:latin typeface="Garamond" pitchFamily="18" charset="0"/>
          </a:endParaRPr>
        </a:p>
      </dgm:t>
    </dgm:pt>
    <dgm:pt modelId="{102298F3-94DE-40E3-9892-8C7055CE451F}" type="parTrans" cxnId="{B5304D95-6C98-4A97-B8EA-0B828B77FE62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F824C5C7-180A-44F5-A9B7-6E024DCEB7FB}" type="sibTrans" cxnId="{B5304D95-6C98-4A97-B8EA-0B828B77FE62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3307D196-E584-429F-A772-B9530A3EDE3F}">
      <dgm:prSet phldrT="[Text]" custT="1"/>
      <dgm:spPr>
        <a:solidFill>
          <a:srgbClr val="003366"/>
        </a:solidFill>
      </dgm:spPr>
      <dgm:t>
        <a:bodyPr/>
        <a:lstStyle/>
        <a:p>
          <a:r>
            <a:rPr lang="en-US" sz="3600" b="1" dirty="0" smtClean="0">
              <a:latin typeface="Garamond" pitchFamily="18" charset="0"/>
            </a:rPr>
            <a:t>3</a:t>
          </a:r>
          <a:endParaRPr lang="en-US" sz="3600" b="1" dirty="0">
            <a:latin typeface="Garamond" pitchFamily="18" charset="0"/>
          </a:endParaRPr>
        </a:p>
      </dgm:t>
    </dgm:pt>
    <dgm:pt modelId="{9051BBE5-49F4-485A-B964-B2420B252438}" type="parTrans" cxnId="{BBD93FBD-6DB2-4D84-B4F2-B018F9F8E45B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193119C9-E60B-4159-B609-046236E53311}" type="sibTrans" cxnId="{BBD93FBD-6DB2-4D84-B4F2-B018F9F8E45B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608547E0-854C-4EAD-8EC4-0B87270495CD}">
      <dgm:prSet phldrT="[Text]"/>
      <dgm:spPr/>
      <dgm:t>
        <a:bodyPr/>
        <a:lstStyle/>
        <a:p>
          <a:r>
            <a:rPr lang="en-US" dirty="0" smtClean="0">
              <a:latin typeface="Garamond" pitchFamily="18" charset="0"/>
            </a:rPr>
            <a:t>Possible over-reaction?</a:t>
          </a:r>
          <a:endParaRPr lang="en-US" dirty="0">
            <a:latin typeface="Garamond" pitchFamily="18" charset="0"/>
          </a:endParaRPr>
        </a:p>
      </dgm:t>
    </dgm:pt>
    <dgm:pt modelId="{1AB62F00-D456-4A02-86C2-E22AC935AE07}" type="parTrans" cxnId="{276F5F82-3178-43D9-9216-67476D43D7B6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73FB5138-2F5F-4D90-A166-64602145384B}" type="sibTrans" cxnId="{276F5F82-3178-43D9-9216-67476D43D7B6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9B616EC8-3024-4713-9E12-DAA9344A78F2}">
      <dgm:prSet phldrT="[Text]"/>
      <dgm:spPr/>
      <dgm:t>
        <a:bodyPr/>
        <a:lstStyle/>
        <a:p>
          <a:pPr algn="l"/>
          <a:r>
            <a:rPr lang="en-US" dirty="0" smtClean="0">
              <a:latin typeface="Garamond" pitchFamily="18" charset="0"/>
            </a:rPr>
            <a:t>Still world leader in industry</a:t>
          </a:r>
          <a:endParaRPr lang="en-US" dirty="0">
            <a:latin typeface="Garamond" pitchFamily="18" charset="0"/>
          </a:endParaRPr>
        </a:p>
      </dgm:t>
    </dgm:pt>
    <dgm:pt modelId="{57653AE2-E306-4C34-86B5-5530CE5D5558}" type="sibTrans" cxnId="{EC5DE3A7-8764-483C-9A20-E559FC790B87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30BB1B23-F0BB-4664-A288-B077FDAF3C63}" type="parTrans" cxnId="{EC5DE3A7-8764-483C-9A20-E559FC790B87}">
      <dgm:prSet/>
      <dgm:spPr/>
      <dgm:t>
        <a:bodyPr/>
        <a:lstStyle/>
        <a:p>
          <a:endParaRPr lang="en-US">
            <a:latin typeface="Garamond" pitchFamily="18" charset="0"/>
          </a:endParaRPr>
        </a:p>
      </dgm:t>
    </dgm:pt>
    <dgm:pt modelId="{E4CDB088-0AF1-4A6F-881E-3E2C08CF2CDA}" type="pres">
      <dgm:prSet presAssocID="{F4ED9C53-FB27-47EC-BC7A-2BFD145C4E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C7BD54-A8D6-4F82-9C4F-54271B0785FD}" type="pres">
      <dgm:prSet presAssocID="{0D3E83E6-E009-4345-AB95-842786309144}" presName="linNode" presStyleCnt="0"/>
      <dgm:spPr/>
    </dgm:pt>
    <dgm:pt modelId="{E3A9ED75-DBB9-4087-A629-158EC44115D0}" type="pres">
      <dgm:prSet presAssocID="{0D3E83E6-E009-4345-AB95-842786309144}" presName="parentText" presStyleLbl="node1" presStyleIdx="0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CC0E-C081-4F79-9256-626E5B4AF938}" type="pres">
      <dgm:prSet presAssocID="{0D3E83E6-E009-4345-AB95-842786309144}" presName="descendantText" presStyleLbl="alignAccFollowNode1" presStyleIdx="0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63632-D796-4FEE-BB8B-992D6F4C1E27}" type="pres">
      <dgm:prSet presAssocID="{EEC12B67-7BF5-4254-93FF-805CB2243229}" presName="sp" presStyleCnt="0"/>
      <dgm:spPr/>
    </dgm:pt>
    <dgm:pt modelId="{F77CD5A0-F08B-4CDC-8026-441F2780BB34}" type="pres">
      <dgm:prSet presAssocID="{E66A24DE-A38B-4B1A-BA6D-DDD9BCD1BC6B}" presName="linNode" presStyleCnt="0"/>
      <dgm:spPr/>
    </dgm:pt>
    <dgm:pt modelId="{0E26DAE5-65E6-4136-BA76-17BA2184C730}" type="pres">
      <dgm:prSet presAssocID="{E66A24DE-A38B-4B1A-BA6D-DDD9BCD1BC6B}" presName="parentText" presStyleLbl="node1" presStyleIdx="1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FE4E6-C0C8-4D38-837A-53376E9050AA}" type="pres">
      <dgm:prSet presAssocID="{E66A24DE-A38B-4B1A-BA6D-DDD9BCD1BC6B}" presName="descendantText" presStyleLbl="alignAccFollowNode1" presStyleIdx="1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A6613-FB6F-4FC9-9BA7-D2CA7332DD0F}" type="pres">
      <dgm:prSet presAssocID="{F824C5C7-180A-44F5-A9B7-6E024DCEB7FB}" presName="sp" presStyleCnt="0"/>
      <dgm:spPr/>
    </dgm:pt>
    <dgm:pt modelId="{7482990D-F30B-4A62-9450-91E161AA7E16}" type="pres">
      <dgm:prSet presAssocID="{3307D196-E584-429F-A772-B9530A3EDE3F}" presName="linNode" presStyleCnt="0"/>
      <dgm:spPr/>
    </dgm:pt>
    <dgm:pt modelId="{57BC8414-7EF7-43A4-9945-791E71E51E54}" type="pres">
      <dgm:prSet presAssocID="{3307D196-E584-429F-A772-B9530A3EDE3F}" presName="parentText" presStyleLbl="node1" presStyleIdx="2" presStyleCnt="3" custScaleX="37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5E7C8-5CD6-4976-8E82-0EF5672BF9ED}" type="pres">
      <dgm:prSet presAssocID="{3307D196-E584-429F-A772-B9530A3EDE3F}" presName="descendantText" presStyleLbl="alignAccFollowNode1" presStyleIdx="2" presStyleCnt="3" custScaleX="110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F942C1-52D7-4B51-87B4-4475833A3E43}" type="presOf" srcId="{0D3E83E6-E009-4345-AB95-842786309144}" destId="{E3A9ED75-DBB9-4087-A629-158EC44115D0}" srcOrd="0" destOrd="0" presId="urn:microsoft.com/office/officeart/2005/8/layout/vList5"/>
    <dgm:cxn modelId="{EC5DE3A7-8764-483C-9A20-E559FC790B87}" srcId="{E66A24DE-A38B-4B1A-BA6D-DDD9BCD1BC6B}" destId="{9B616EC8-3024-4713-9E12-DAA9344A78F2}" srcOrd="0" destOrd="0" parTransId="{30BB1B23-F0BB-4664-A288-B077FDAF3C63}" sibTransId="{57653AE2-E306-4C34-86B5-5530CE5D5558}"/>
    <dgm:cxn modelId="{7EB9688D-51B7-4C79-BCDB-DEEFC8B0D27D}" type="presOf" srcId="{E66A24DE-A38B-4B1A-BA6D-DDD9BCD1BC6B}" destId="{0E26DAE5-65E6-4136-BA76-17BA2184C730}" srcOrd="0" destOrd="0" presId="urn:microsoft.com/office/officeart/2005/8/layout/vList5"/>
    <dgm:cxn modelId="{99FAADED-04D7-42B8-8DEB-4C31940C9D63}" type="presOf" srcId="{2C413FF6-D435-44C3-A3A3-D6FCB54EC068}" destId="{0D8FCC0E-C081-4F79-9256-626E5B4AF938}" srcOrd="0" destOrd="0" presId="urn:microsoft.com/office/officeart/2005/8/layout/vList5"/>
    <dgm:cxn modelId="{46A3C3BD-6F17-44B3-8076-91765C5428D8}" type="presOf" srcId="{608547E0-854C-4EAD-8EC4-0B87270495CD}" destId="{D405E7C8-5CD6-4976-8E82-0EF5672BF9ED}" srcOrd="0" destOrd="0" presId="urn:microsoft.com/office/officeart/2005/8/layout/vList5"/>
    <dgm:cxn modelId="{9B73ABC7-03D0-4CEC-A559-9732B2F16753}" srcId="{F4ED9C53-FB27-47EC-BC7A-2BFD145C4EC1}" destId="{0D3E83E6-E009-4345-AB95-842786309144}" srcOrd="0" destOrd="0" parTransId="{2912410C-88E9-4E77-B148-E41100E0387C}" sibTransId="{EEC12B67-7BF5-4254-93FF-805CB2243229}"/>
    <dgm:cxn modelId="{42E4082F-FB3B-4B91-8E62-0365776A4801}" type="presOf" srcId="{3307D196-E584-429F-A772-B9530A3EDE3F}" destId="{57BC8414-7EF7-43A4-9945-791E71E51E54}" srcOrd="0" destOrd="0" presId="urn:microsoft.com/office/officeart/2005/8/layout/vList5"/>
    <dgm:cxn modelId="{B5304D95-6C98-4A97-B8EA-0B828B77FE62}" srcId="{F4ED9C53-FB27-47EC-BC7A-2BFD145C4EC1}" destId="{E66A24DE-A38B-4B1A-BA6D-DDD9BCD1BC6B}" srcOrd="1" destOrd="0" parTransId="{102298F3-94DE-40E3-9892-8C7055CE451F}" sibTransId="{F824C5C7-180A-44F5-A9B7-6E024DCEB7FB}"/>
    <dgm:cxn modelId="{276F5F82-3178-43D9-9216-67476D43D7B6}" srcId="{3307D196-E584-429F-A772-B9530A3EDE3F}" destId="{608547E0-854C-4EAD-8EC4-0B87270495CD}" srcOrd="0" destOrd="0" parTransId="{1AB62F00-D456-4A02-86C2-E22AC935AE07}" sibTransId="{73FB5138-2F5F-4D90-A166-64602145384B}"/>
    <dgm:cxn modelId="{9AF7CACC-1FC1-4430-AD67-6738308C0AEF}" srcId="{0D3E83E6-E009-4345-AB95-842786309144}" destId="{2C413FF6-D435-44C3-A3A3-D6FCB54EC068}" srcOrd="0" destOrd="0" parTransId="{CBE02CD3-06D4-48E0-AAFD-4175835160CC}" sibTransId="{5E8A4670-7ACD-4933-A91A-54146AF0E957}"/>
    <dgm:cxn modelId="{2544F3CA-90A6-41FB-A708-81CD93B8241A}" type="presOf" srcId="{F4ED9C53-FB27-47EC-BC7A-2BFD145C4EC1}" destId="{E4CDB088-0AF1-4A6F-881E-3E2C08CF2CDA}" srcOrd="0" destOrd="0" presId="urn:microsoft.com/office/officeart/2005/8/layout/vList5"/>
    <dgm:cxn modelId="{D7BDBA7D-84B1-4DEB-8A66-BE1FAD0C7ADD}" type="presOf" srcId="{9B616EC8-3024-4713-9E12-DAA9344A78F2}" destId="{0E2FE4E6-C0C8-4D38-837A-53376E9050AA}" srcOrd="0" destOrd="0" presId="urn:microsoft.com/office/officeart/2005/8/layout/vList5"/>
    <dgm:cxn modelId="{BBD93FBD-6DB2-4D84-B4F2-B018F9F8E45B}" srcId="{F4ED9C53-FB27-47EC-BC7A-2BFD145C4EC1}" destId="{3307D196-E584-429F-A772-B9530A3EDE3F}" srcOrd="2" destOrd="0" parTransId="{9051BBE5-49F4-485A-B964-B2420B252438}" sibTransId="{193119C9-E60B-4159-B609-046236E53311}"/>
    <dgm:cxn modelId="{E975C0ED-56D6-4566-B9DA-84F5CD4D5500}" type="presParOf" srcId="{E4CDB088-0AF1-4A6F-881E-3E2C08CF2CDA}" destId="{4EC7BD54-A8D6-4F82-9C4F-54271B0785FD}" srcOrd="0" destOrd="0" presId="urn:microsoft.com/office/officeart/2005/8/layout/vList5"/>
    <dgm:cxn modelId="{D173AC23-FCAE-4062-A44B-268857696BDB}" type="presParOf" srcId="{4EC7BD54-A8D6-4F82-9C4F-54271B0785FD}" destId="{E3A9ED75-DBB9-4087-A629-158EC44115D0}" srcOrd="0" destOrd="0" presId="urn:microsoft.com/office/officeart/2005/8/layout/vList5"/>
    <dgm:cxn modelId="{75792534-CC32-4A9C-AB28-54AF805BED07}" type="presParOf" srcId="{4EC7BD54-A8D6-4F82-9C4F-54271B0785FD}" destId="{0D8FCC0E-C081-4F79-9256-626E5B4AF938}" srcOrd="1" destOrd="0" presId="urn:microsoft.com/office/officeart/2005/8/layout/vList5"/>
    <dgm:cxn modelId="{96258182-7137-4592-8113-24844B36AAB8}" type="presParOf" srcId="{E4CDB088-0AF1-4A6F-881E-3E2C08CF2CDA}" destId="{59763632-D796-4FEE-BB8B-992D6F4C1E27}" srcOrd="1" destOrd="0" presId="urn:microsoft.com/office/officeart/2005/8/layout/vList5"/>
    <dgm:cxn modelId="{6265F2F2-A974-4914-8CE2-5F2B0E8856D8}" type="presParOf" srcId="{E4CDB088-0AF1-4A6F-881E-3E2C08CF2CDA}" destId="{F77CD5A0-F08B-4CDC-8026-441F2780BB34}" srcOrd="2" destOrd="0" presId="urn:microsoft.com/office/officeart/2005/8/layout/vList5"/>
    <dgm:cxn modelId="{ECF22519-58D1-4DC6-9A62-9189F7A01FFC}" type="presParOf" srcId="{F77CD5A0-F08B-4CDC-8026-441F2780BB34}" destId="{0E26DAE5-65E6-4136-BA76-17BA2184C730}" srcOrd="0" destOrd="0" presId="urn:microsoft.com/office/officeart/2005/8/layout/vList5"/>
    <dgm:cxn modelId="{69928E8B-B42F-429D-8C58-34423F6131D4}" type="presParOf" srcId="{F77CD5A0-F08B-4CDC-8026-441F2780BB34}" destId="{0E2FE4E6-C0C8-4D38-837A-53376E9050AA}" srcOrd="1" destOrd="0" presId="urn:microsoft.com/office/officeart/2005/8/layout/vList5"/>
    <dgm:cxn modelId="{371BC073-181C-4E65-8F1D-A755E9800F85}" type="presParOf" srcId="{E4CDB088-0AF1-4A6F-881E-3E2C08CF2CDA}" destId="{E85A6613-FB6F-4FC9-9BA7-D2CA7332DD0F}" srcOrd="3" destOrd="0" presId="urn:microsoft.com/office/officeart/2005/8/layout/vList5"/>
    <dgm:cxn modelId="{28B627F2-7F06-4A59-893C-1DD01AF490A5}" type="presParOf" srcId="{E4CDB088-0AF1-4A6F-881E-3E2C08CF2CDA}" destId="{7482990D-F30B-4A62-9450-91E161AA7E16}" srcOrd="4" destOrd="0" presId="urn:microsoft.com/office/officeart/2005/8/layout/vList5"/>
    <dgm:cxn modelId="{31D97D3D-D12B-4927-84F0-98B93FFF512E}" type="presParOf" srcId="{7482990D-F30B-4A62-9450-91E161AA7E16}" destId="{57BC8414-7EF7-43A4-9945-791E71E51E54}" srcOrd="0" destOrd="0" presId="urn:microsoft.com/office/officeart/2005/8/layout/vList5"/>
    <dgm:cxn modelId="{744FE27E-9634-4664-ACA9-F2281EFC27F5}" type="presParOf" srcId="{7482990D-F30B-4A62-9450-91E161AA7E16}" destId="{D405E7C8-5CD6-4976-8E82-0EF5672BF9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7858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91858" y="0"/>
        <a:ext cx="1445741" cy="508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CC0E-C081-4F79-9256-626E5B4AF938}">
      <dsp:nvSpPr>
        <dsp:cNvPr id="0" name=""/>
        <dsp:cNvSpPr/>
      </dsp:nvSpPr>
      <dsp:spPr>
        <a:xfrm rot="16200000">
          <a:off x="1896532" y="-1330434"/>
          <a:ext cx="587216" cy="3328477"/>
        </a:xfrm>
        <a:prstGeom prst="round2SameRect">
          <a:avLst/>
        </a:prstGeom>
        <a:solidFill>
          <a:schemeClr val="accent6">
            <a:lumMod val="50000"/>
            <a:alpha val="9000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accent1"/>
              </a:solidFill>
              <a:latin typeface="Garamond" pitchFamily="18" charset="0"/>
            </a:rPr>
            <a:t>12 Month Price Target:</a:t>
          </a:r>
          <a:endParaRPr lang="en-US" sz="2300" kern="1200" dirty="0">
            <a:solidFill>
              <a:schemeClr val="accent1"/>
            </a:solidFill>
            <a:latin typeface="Garamond" pitchFamily="18" charset="0"/>
          </a:endParaRPr>
        </a:p>
      </dsp:txBody>
      <dsp:txXfrm rot="5400000">
        <a:off x="554568" y="68862"/>
        <a:ext cx="3299811" cy="529884"/>
      </dsp:txXfrm>
    </dsp:sp>
    <dsp:sp modelId="{E3A9ED75-DBB9-4087-A629-158EC44115D0}">
      <dsp:nvSpPr>
        <dsp:cNvPr id="0" name=""/>
        <dsp:cNvSpPr/>
      </dsp:nvSpPr>
      <dsp:spPr>
        <a:xfrm>
          <a:off x="3854379" y="158"/>
          <a:ext cx="1639519" cy="667290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accent1"/>
              </a:solidFill>
              <a:latin typeface="Garamond" pitchFamily="18" charset="0"/>
            </a:rPr>
            <a:t>??</a:t>
          </a:r>
          <a:endParaRPr lang="en-US" sz="36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886953" y="32732"/>
        <a:ext cx="1574371" cy="602142"/>
      </dsp:txXfrm>
    </dsp:sp>
    <dsp:sp modelId="{ADF1C0B2-D863-49BB-9F2A-179B7F847EA9}">
      <dsp:nvSpPr>
        <dsp:cNvPr id="0" name=""/>
        <dsp:cNvSpPr/>
      </dsp:nvSpPr>
      <dsp:spPr>
        <a:xfrm rot="16200000">
          <a:off x="1896532" y="-626442"/>
          <a:ext cx="587216" cy="3328477"/>
        </a:xfrm>
        <a:prstGeom prst="round2SameRect">
          <a:avLst/>
        </a:prstGeom>
        <a:solidFill>
          <a:schemeClr val="accent6">
            <a:lumMod val="50000"/>
            <a:alpha val="9000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accent1"/>
              </a:solidFill>
              <a:latin typeface="Garamond" pitchFamily="18" charset="0"/>
            </a:rPr>
            <a:t>Appropriate Entry Price:</a:t>
          </a:r>
          <a:endParaRPr lang="en-US" sz="2300" kern="1200" dirty="0">
            <a:solidFill>
              <a:schemeClr val="accent1"/>
            </a:solidFill>
            <a:latin typeface="Garamond" pitchFamily="18" charset="0"/>
          </a:endParaRPr>
        </a:p>
      </dsp:txBody>
      <dsp:txXfrm rot="5400000">
        <a:off x="554568" y="772854"/>
        <a:ext cx="3299811" cy="529884"/>
      </dsp:txXfrm>
    </dsp:sp>
    <dsp:sp modelId="{4ED30ABF-DABD-435C-9261-7227DB495428}">
      <dsp:nvSpPr>
        <dsp:cNvPr id="0" name=""/>
        <dsp:cNvSpPr/>
      </dsp:nvSpPr>
      <dsp:spPr>
        <a:xfrm>
          <a:off x="3854379" y="704150"/>
          <a:ext cx="1639519" cy="667290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1"/>
              </a:solidFill>
              <a:latin typeface="Garamond" pitchFamily="18" charset="0"/>
            </a:rPr>
            <a:t>??</a:t>
          </a:r>
          <a:endParaRPr lang="en-US" sz="2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886953" y="736724"/>
        <a:ext cx="1574371" cy="602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Description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Key Drivers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Valuation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CC0E-C081-4F79-9256-626E5B4AF938}">
      <dsp:nvSpPr>
        <dsp:cNvPr id="0" name=""/>
        <dsp:cNvSpPr/>
      </dsp:nvSpPr>
      <dsp:spPr>
        <a:xfrm rot="5400000">
          <a:off x="3756421" y="-2183212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Garamond" pitchFamily="18" charset="0"/>
            </a:rPr>
            <a:t>Has had strong revenue growth</a:t>
          </a:r>
          <a:endParaRPr lang="en-US" sz="2800" kern="1200" dirty="0">
            <a:latin typeface="Garamond" pitchFamily="18" charset="0"/>
          </a:endParaRPr>
        </a:p>
      </dsp:txBody>
      <dsp:txXfrm rot="-5400000">
        <a:off x="1505902" y="93200"/>
        <a:ext cx="5005570" cy="478637"/>
      </dsp:txXfrm>
    </dsp:sp>
    <dsp:sp modelId="{E3A9ED75-DBB9-4087-A629-158EC44115D0}">
      <dsp:nvSpPr>
        <dsp:cNvPr id="0" name=""/>
        <dsp:cNvSpPr/>
      </dsp:nvSpPr>
      <dsp:spPr>
        <a:xfrm>
          <a:off x="549235" y="1004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1</a:t>
          </a:r>
          <a:endParaRPr lang="en-US" sz="3600" b="1" kern="1200" dirty="0">
            <a:latin typeface="Garamond" pitchFamily="18" charset="0"/>
          </a:endParaRPr>
        </a:p>
      </dsp:txBody>
      <dsp:txXfrm>
        <a:off x="581601" y="33370"/>
        <a:ext cx="891933" cy="598297"/>
      </dsp:txXfrm>
    </dsp:sp>
    <dsp:sp modelId="{0E2FE4E6-C0C8-4D38-837A-53376E9050AA}">
      <dsp:nvSpPr>
        <dsp:cNvPr id="0" name=""/>
        <dsp:cNvSpPr/>
      </dsp:nvSpPr>
      <dsp:spPr>
        <a:xfrm rot="5400000">
          <a:off x="3756421" y="-1487031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Garamond" pitchFamily="18" charset="0"/>
            </a:rPr>
            <a:t>Still world leader in industry</a:t>
          </a:r>
          <a:endParaRPr lang="en-US" sz="2800" kern="1200" dirty="0">
            <a:latin typeface="Garamond" pitchFamily="18" charset="0"/>
          </a:endParaRPr>
        </a:p>
      </dsp:txBody>
      <dsp:txXfrm rot="-5400000">
        <a:off x="1505902" y="789381"/>
        <a:ext cx="5005570" cy="478637"/>
      </dsp:txXfrm>
    </dsp:sp>
    <dsp:sp modelId="{0E26DAE5-65E6-4136-BA76-17BA2184C730}">
      <dsp:nvSpPr>
        <dsp:cNvPr id="0" name=""/>
        <dsp:cNvSpPr/>
      </dsp:nvSpPr>
      <dsp:spPr>
        <a:xfrm>
          <a:off x="549235" y="697185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2</a:t>
          </a:r>
          <a:endParaRPr lang="en-US" sz="3600" b="1" kern="1200" dirty="0">
            <a:latin typeface="Garamond" pitchFamily="18" charset="0"/>
          </a:endParaRPr>
        </a:p>
      </dsp:txBody>
      <dsp:txXfrm>
        <a:off x="581601" y="729551"/>
        <a:ext cx="891933" cy="598297"/>
      </dsp:txXfrm>
    </dsp:sp>
    <dsp:sp modelId="{D405E7C8-5CD6-4976-8E82-0EF5672BF9ED}">
      <dsp:nvSpPr>
        <dsp:cNvPr id="0" name=""/>
        <dsp:cNvSpPr/>
      </dsp:nvSpPr>
      <dsp:spPr>
        <a:xfrm rot="5400000">
          <a:off x="3756421" y="-790850"/>
          <a:ext cx="530423" cy="5031463"/>
        </a:xfrm>
        <a:prstGeom prst="round2Same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Garamond" pitchFamily="18" charset="0"/>
            </a:rPr>
            <a:t>Possible over-reaction?</a:t>
          </a:r>
          <a:endParaRPr lang="en-US" sz="2800" kern="1200" dirty="0">
            <a:latin typeface="Garamond" pitchFamily="18" charset="0"/>
          </a:endParaRPr>
        </a:p>
      </dsp:txBody>
      <dsp:txXfrm rot="-5400000">
        <a:off x="1505902" y="1485562"/>
        <a:ext cx="5005570" cy="478637"/>
      </dsp:txXfrm>
    </dsp:sp>
    <dsp:sp modelId="{57BC8414-7EF7-43A4-9945-791E71E51E54}">
      <dsp:nvSpPr>
        <dsp:cNvPr id="0" name=""/>
        <dsp:cNvSpPr/>
      </dsp:nvSpPr>
      <dsp:spPr>
        <a:xfrm>
          <a:off x="549235" y="1393366"/>
          <a:ext cx="956665" cy="663029"/>
        </a:xfrm>
        <a:prstGeom prst="roundRect">
          <a:avLst/>
        </a:prstGeom>
        <a:solidFill>
          <a:srgbClr val="00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itchFamily="18" charset="0"/>
            </a:rPr>
            <a:t>3</a:t>
          </a:r>
          <a:endParaRPr lang="en-US" sz="3600" b="1" kern="1200" dirty="0">
            <a:latin typeface="Garamond" pitchFamily="18" charset="0"/>
          </a:endParaRPr>
        </a:p>
      </dsp:txBody>
      <dsp:txXfrm>
        <a:off x="581601" y="1425732"/>
        <a:ext cx="891933" cy="59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F41BC75-44DF-45D2-9C07-357EAC53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D371B5D-1F03-44ED-BFCF-ACD1F516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A2E3-635A-45C0-B392-25198D368969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629AF9D0-A362-454C-AE9A-C985385F2187}" type="slidenum">
              <a:rPr lang="en-US" sz="1200"/>
              <a:pPr algn="r" defTabSz="931863"/>
              <a:t>10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58FEF5-D49D-4B2E-AE1A-B65C1DC687B2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3B991B79-B08D-46A6-B965-AD6C015537FF}" type="slidenum">
              <a:rPr lang="en-US" sz="1200"/>
              <a:pPr algn="r" defTabSz="931863"/>
              <a:t>7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spect="1" noChangeArrowheads="1"/>
          </p:cNvSpPr>
          <p:nvPr userDrawn="1"/>
        </p:nvSpPr>
        <p:spPr bwMode="auto">
          <a:xfrm flipH="1">
            <a:off x="7239000" y="8382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55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A3C4-DE61-418E-A1A7-E47449DC362E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2FD-F8FC-4432-8D6F-131F9A24F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6C21-5587-40A7-AD61-0A009E41EB45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Nittany</a:t>
            </a:r>
            <a:r>
              <a:rPr lang="en-US"/>
              <a:t> Lion Fund, LLC; </a:t>
            </a:r>
            <a:r>
              <a:rPr lang="en-US" err="1"/>
              <a:t>Teva</a:t>
            </a:r>
            <a:r>
              <a:rPr lang="en-US"/>
              <a:t> Pharmaceuticals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262ED-1609-4385-8726-0329FE8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4DE8-86B2-4324-9A4B-AC9DE43213F0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FBFF-2EFD-4A37-9B90-D64C0221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9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EDB0-F986-49B7-B48C-9D0BD279B247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5F87-9B25-4E2B-87EB-115410D4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tockBoard.tif"/>
          <p:cNvPicPr>
            <a:picLocks noChangeAspect="1"/>
          </p:cNvPicPr>
          <p:nvPr userDrawn="1"/>
        </p:nvPicPr>
        <p:blipFill>
          <a:blip r:embed="rId7" cstate="print"/>
          <a:srcRect l="3078" r="4614"/>
          <a:stretch>
            <a:fillRect/>
          </a:stretch>
        </p:blipFill>
        <p:spPr bwMode="auto">
          <a:xfrm>
            <a:off x="0" y="0"/>
            <a:ext cx="9144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10D1FC7F-2D65-404C-8C6D-01DB2F4C1E51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B9BA9316-DACC-452F-A43F-83ACD11F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7" r:id="rId4"/>
    <p:sldLayoutId id="2147483733" r:id="rId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tockBoard.tif"/>
          <p:cNvPicPr>
            <a:picLocks noChangeAspect="1"/>
          </p:cNvPicPr>
          <p:nvPr userDrawn="1"/>
        </p:nvPicPr>
        <p:blipFill>
          <a:blip r:embed="rId3" cstate="print"/>
          <a:srcRect l="3078" t="21146" r="4614" b="4185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0413"/>
            <a:ext cx="9144000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823FA46-255D-41A6-B118-82DBF2ECA1F4}" type="datetime1">
              <a:rPr lang="en-US"/>
              <a:pPr>
                <a:defRPr/>
              </a:pPr>
              <a:t>9/27/2011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D36262AA-D86C-463B-AEA9-35E1867D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Oval 5"/>
          <p:cNvSpPr>
            <a:spLocks noChangeAspect="1" noChangeArrowheads="1"/>
          </p:cNvSpPr>
          <p:nvPr userDrawn="1"/>
        </p:nvSpPr>
        <p:spPr bwMode="auto">
          <a:xfrm flipH="1">
            <a:off x="7239000" y="1524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  <p:pic>
        <p:nvPicPr>
          <p:cNvPr id="2059" name="Picture 13" descr="generic_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18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Netflix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Arial" pitchFamily="34" charset="0"/>
              </a:rPr>
              <a:t>NFLX (NASDAQ)</a:t>
            </a:r>
            <a:endParaRPr lang="en-US" sz="4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Arial" pitchFamily="34" charset="0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0" y="43434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Lead Analyst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: Ashton Wu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Sep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27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,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2011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UofT Engineering Finance </a:t>
            </a: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Association</a:t>
            </a: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/>
            </a:r>
            <a:b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Technology Sector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31E43DE0-2B8E-4FA2-B8E9-BC8D3FBDA913}" type="slidenum">
              <a:rPr lang="en-US" sz="1400"/>
              <a:pPr defTabSz="912813"/>
              <a:t>10</a:t>
            </a:fld>
            <a:endParaRPr lang="en-US" sz="140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>
                <a:solidFill>
                  <a:schemeClr val="bg1"/>
                </a:solidFill>
                <a:latin typeface="Garamond" pitchFamily="18" charset="0"/>
              </a:rPr>
              <a:t>Team Recommendation</a:t>
            </a:r>
            <a:endParaRPr 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21970"/>
              </p:ext>
            </p:extLst>
          </p:nvPr>
        </p:nvGraphicFramePr>
        <p:xfrm>
          <a:off x="990600" y="3886200"/>
          <a:ext cx="7086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914400" y="3302000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sz="3200" b="1" u="sng" dirty="0">
                <a:latin typeface="Garamond" pitchFamily="18" charset="0"/>
              </a:rPr>
              <a:t>Top Three Reasons to </a:t>
            </a:r>
            <a:r>
              <a:rPr lang="en-US" sz="3200" b="1" u="sng" dirty="0" smtClean="0">
                <a:latin typeface="Garamond" pitchFamily="18" charset="0"/>
              </a:rPr>
              <a:t>??:</a:t>
            </a:r>
            <a:endParaRPr lang="en-US" sz="3200" b="1" u="sng" dirty="0">
              <a:latin typeface="Garamond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76122192"/>
              </p:ext>
            </p:extLst>
          </p:nvPr>
        </p:nvGraphicFramePr>
        <p:xfrm>
          <a:off x="1524000" y="1676400"/>
          <a:ext cx="60198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" name="AutoShape 2" descr="data:image/jpg;base64,/9j/4AAQSkZJRgABAQAAAQABAAD/2wCEAAkGBhISEBUSExAWFBESFBYZFRYUFx0cHxobFRcWFRgaFhwfISYfHB0jHBUUITUsIzMpLDAzGCo0NjAqNSYsLDABCQoKDQsNGQ4OGTUkHyQ1NTU1NTU1MDI1KjU1NS01NTQuNSw1NS8xNTUsMjU1NDM0NS8sLDQ0LzQsNTQsLjQsLv/AABEIACwAjwMBIgACEQEDEQH/xAAbAAACAgMBAAAAAAAAAAAAAAAABgMFAgQHAf/EADoQAAIBAwICBQkGBgMAAAAAAAECAwAEERIhBTEGBxNBURQiQmF0gbGywTVxcnORoSM0g5LR8CUyNv/EABsBAAIDAQEBAAAAAAAAAAAAAAEDAAIEBQcG/8QALREAAQMCBAUCBgMAAAAAAAAAAQACEQMEEhMhMQUUMlGBInE0QWGRscEj0uH/2gAMAwEAAhEDEQA/AESiiiuKvTkUZq46HwK/ELVHUMjTqGVhkEb7Ed9dA4zwGBOkViiwx+TzwSlowg0FolkwcYxnzh+laKdDMbMrj3vFBaVcssnSd/8AFyejNeaz2869yXDhR4DW+33DAp36ZcYS1s7O3jsrdnvbIapmXDqzKqalI9LLZye+i2hLiCdlWrxYMpU6jWTjn57R4STmjNb3AeKtbushghuH06SkwyhJ5keB2/c0x9bPFlScWNvZ28eY4phKihX31Er4aTjFBlEOBMo3HFHUKjWGkdYjv9u4SdmjNNvVvBG1zIZIkkCW8rhXGoZVQe/30sX3SBr2UT+Tw28fZ6OzhBAJGWDY8fOA+4UMr0Y5TDxGLrlgwnbX3HZQ0UxXECjo/PMEXtlvYlWTA1AaY9geeNzty3pejOwPioP6rn60HUsIBndMo34qvqU8MFk+V5RmmLrOhWLiwijRUjNrExVFAGcOcgDv2FbXArRJuEcQUIvlMISWJ9I1DBBIU88eaf7qtkevBKzjioNtzAZsYIlKdFM3WjGkN7a2sKIgjtU7XSoGpmzu2OZwnP10s1SrTyzC1WN6LymXhsQUUUUUpb0UUUVFFd9CPtK0/PT610mzPa3nD5e+C94lAx90xXPuUVzboR9pWn56fWuo9BcS3F+hO9rxWaQf1EK/Vq6Nt0L4zjnxQ9h+1xFf5i59pf53p76e2dmbKwlmuzFcxWCmCHsywlICsAW9HLACkQfzFz7S/wA708dPOjNzPbcOuY4dVvbWCtM2R5oUK52JyfNBO1FvW/wl1/hLfWOr8pJs5Q2hhyODTF1q/bK+xw/K9UEH/ZfDIq+602B4wpBBHkkXI59F6TS6HwupfzzVtiMnTzqFZdVyqbqUM2lTbTamxnAwMnHqFJ13DaQyiG0umuYimrtGTRhtwy4PqVTn1019XEgW4myQM2s43IHo+ukTgg/gjxyfgtTTI1VSHnixwGNvtAlOl5/5q59vi+WKlmLkPwj5RTvwrgMt7wK4t4NBmN4jBWcLsqRE86S2hKM0bY1xExuAc4aPzWGe/ce+jUHoYq2bgLq5B3M/kpi62ftpfZIvlkq46nhm7mVgDE1ue0zyxqXH75qn62h/zS+yR/CStzorL2HC+J3QOCkcaKfWWz9Vpjh/OPZY6TgOF1Afm7+qqesdmbjt0W9BUC/h7OMD4tVJTV1tw6eLpIOVzaI3vXI+AFKtZ7nrXY4GRyxjuf0iiiisy7aKKKKiinsb14ZUmjIWSNgyEjIBHLI7xUtj0iv4nuJUvOylupA8hjUYY+dkkFdue2K06Kayq5ggLDccPoXLw+oNdlFbQspdmfWztqJxjfck+8nNZzh3GkzzaMY0dqdOPAKcjHq5VlRQzXzilHkLc020i2QNl5GgVQozhRgZ+v61FHZIralXB37zjfblU1FVxO113Tzb0iGgt6dvosZYVYaWGR/u48DXkMKoMKMDOdznnj/FZ0VMRiFbJp48yPV3UM9or4JyCO9Tg48K9trVUzjJ1YzqOeWfUPGpaKON0YZ0SuVo5mbh9XdReT/xO0MjscEAOdW2MY1E5wM1sXF5Obd7ZJisMpBeP0WIwQTtkHYcvCsKKOa+cUpZsLc0jSw6Ez5+il41xS6ungMsiyC2UIhwFIXbIJAGrlt31FRRUfUL91a2tKdriFPYoooopa1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data:image/jpg;base64,/9j/4AAQSkZJRgABAQAAAQABAAD/2wCEAAkGBhISEBUSExAWFBESFBYZFRYUFx0cHxobFRcWFRgaFhwfISYfHB0jHBUUITUsIzMpLDAzGCo0NjAqNSYsLDABCQoKDQsNGQ4OGTUkHyQ1NTU1NTU1MDI1KjU1NS01NTQuNSw1NS8xNTUsMjU1NDM0NS8sLDQ0LzQsNTQsLjQsLv/AABEIACwAjwMBIgACEQEDEQH/xAAbAAACAgMBAAAAAAAAAAAAAAAABgMFAgQHAf/EADoQAAIBAwICBQkGBgMAAAAAAAECAwAEERIhBTEGBxNBURQiQmF0gbGywTVxcnORoSM0g5LR8CUyNv/EABsBAAIDAQEBAAAAAAAAAAAAAAEDAAIEBQcG/8QALREAAQMCBAUCBgMAAAAAAAAAAQACEQMEEhMhMQUUMlGBInE0QWGRscEj0uH/2gAMAwEAAhEDEQA/AESiiiuKvTkUZq46HwK/ELVHUMjTqGVhkEb7Ed9dA4zwGBOkViiwx+TzwSlowg0FolkwcYxnzh+laKdDMbMrj3vFBaVcssnSd/8AFyejNeaz2869yXDhR4DW+33DAp36ZcYS1s7O3jsrdnvbIapmXDqzKqalI9LLZye+i2hLiCdlWrxYMpU6jWTjn57R4STmjNb3AeKtbushghuH06SkwyhJ5keB2/c0x9bPFlScWNvZ28eY4phKihX31Er4aTjFBlEOBMo3HFHUKjWGkdYjv9u4SdmjNNvVvBG1zIZIkkCW8rhXGoZVQe/30sX3SBr2UT+Tw28fZ6OzhBAJGWDY8fOA+4UMr0Y5TDxGLrlgwnbX3HZQ0UxXECjo/PMEXtlvYlWTA1AaY9geeNzty3pejOwPioP6rn60HUsIBndMo34qvqU8MFk+V5RmmLrOhWLiwijRUjNrExVFAGcOcgDv2FbXArRJuEcQUIvlMISWJ9I1DBBIU88eaf7qtkevBKzjioNtzAZsYIlKdFM3WjGkN7a2sKIgjtU7XSoGpmzu2OZwnP10s1SrTyzC1WN6LymXhsQUUUUUpb0UUUVFFd9CPtK0/PT610mzPa3nD5e+C94lAx90xXPuUVzboR9pWn56fWuo9BcS3F+hO9rxWaQf1EK/Vq6Nt0L4zjnxQ9h+1xFf5i59pf53p76e2dmbKwlmuzFcxWCmCHsywlICsAW9HLACkQfzFz7S/wA708dPOjNzPbcOuY4dVvbWCtM2R5oUK52JyfNBO1FvW/wl1/hLfWOr8pJs5Q2hhyODTF1q/bK+xw/K9UEH/ZfDIq+602B4wpBBHkkXI59F6TS6HwupfzzVtiMnTzqFZdVyqbqUM2lTbTamxnAwMnHqFJ13DaQyiG0umuYimrtGTRhtwy4PqVTn1019XEgW4myQM2s43IHo+ukTgg/gjxyfgtTTI1VSHnixwGNvtAlOl5/5q59vi+WKlmLkPwj5RTvwrgMt7wK4t4NBmN4jBWcLsqRE86S2hKM0bY1xExuAc4aPzWGe/ce+jUHoYq2bgLq5B3M/kpi62ftpfZIvlkq46nhm7mVgDE1ue0zyxqXH75qn62h/zS+yR/CStzorL2HC+J3QOCkcaKfWWz9Vpjh/OPZY6TgOF1Afm7+qqesdmbjt0W9BUC/h7OMD4tVJTV1tw6eLpIOVzaI3vXI+AFKtZ7nrXY4GRyxjuf0iiiisy7aKKKKiinsb14ZUmjIWSNgyEjIBHLI7xUtj0iv4nuJUvOylupA8hjUYY+dkkFdue2K06Kayq5ggLDccPoXLw+oNdlFbQspdmfWztqJxjfck+8nNZzh3GkzzaMY0dqdOPAKcjHq5VlRQzXzilHkLc020i2QNl5GgVQozhRgZ+v61FHZIralXB37zjfblU1FVxO113Tzb0iGgt6dvosZYVYaWGR/u48DXkMKoMKMDOdznnj/FZ0VMRiFbJp48yPV3UM9or4JyCO9Tg48K9trVUzjJ1YzqOeWfUPGpaKON0YZ0SuVo5mbh9XdReT/xO0MjscEAOdW2MY1E5wM1sXF5Obd7ZJisMpBeP0WIwQTtkHYcvCsKKOa+cUpZsLc0jSw6Ez5+il41xS6ungMsiyC2UIhwFIXbIJAGrlt31FRRUfUL91a2tKdriFPYoooopa1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6" descr="data:image/jpg;base64,/9j/4AAQSkZJRgABAQAAAQABAAD/2wCEAAkGBhISEBUSExAWFBESFBYZFRYUFx0cHxobFRcWFRgaFhwfISYfHB0jHBUUITUsIzMpLDAzGCo0NjAqNSYsLDABCQoKDQsNGQ4OGTUkHyQ1NTU1NTU1MDI1KjU1NS01NTQuNSw1NS8xNTUsMjU1NDM0NS8sLDQ0LzQsNTQsLjQsLv/AABEIACwAjwMBIgACEQEDEQH/xAAbAAACAgMBAAAAAAAAAAAAAAAABgMFAgQHAf/EADoQAAIBAwICBQkGBgMAAAAAAAECAwAEERIhBTEGBxNBURQiQmF0gbGywTVxcnORoSM0g5LR8CUyNv/EABsBAAIDAQEBAAAAAAAAAAAAAAEDAAIEBQcG/8QALREAAQMCBAUCBgMAAAAAAAAAAQACEQMEEhMhMQUUMlGBInE0QWGRscEj0uH/2gAMAwEAAhEDEQA/AESiiiuKvTkUZq46HwK/ELVHUMjTqGVhkEb7Ed9dA4zwGBOkViiwx+TzwSlowg0FolkwcYxnzh+laKdDMbMrj3vFBaVcssnSd/8AFyejNeaz2869yXDhR4DW+33DAp36ZcYS1s7O3jsrdnvbIapmXDqzKqalI9LLZye+i2hLiCdlWrxYMpU6jWTjn57R4STmjNb3AeKtbushghuH06SkwyhJ5keB2/c0x9bPFlScWNvZ28eY4phKihX31Er4aTjFBlEOBMo3HFHUKjWGkdYjv9u4SdmjNNvVvBG1zIZIkkCW8rhXGoZVQe/30sX3SBr2UT+Tw28fZ6OzhBAJGWDY8fOA+4UMr0Y5TDxGLrlgwnbX3HZQ0UxXECjo/PMEXtlvYlWTA1AaY9geeNzty3pejOwPioP6rn60HUsIBndMo34qvqU8MFk+V5RmmLrOhWLiwijRUjNrExVFAGcOcgDv2FbXArRJuEcQUIvlMISWJ9I1DBBIU88eaf7qtkevBKzjioNtzAZsYIlKdFM3WjGkN7a2sKIgjtU7XSoGpmzu2OZwnP10s1SrTyzC1WN6LymXhsQUUUUUpb0UUUVFFd9CPtK0/PT610mzPa3nD5e+C94lAx90xXPuUVzboR9pWn56fWuo9BcS3F+hO9rxWaQf1EK/Vq6Nt0L4zjnxQ9h+1xFf5i59pf53p76e2dmbKwlmuzFcxWCmCHsywlICsAW9HLACkQfzFz7S/wA708dPOjNzPbcOuY4dVvbWCtM2R5oUK52JyfNBO1FvW/wl1/hLfWOr8pJs5Q2hhyODTF1q/bK+xw/K9UEH/ZfDIq+602B4wpBBHkkXI59F6TS6HwupfzzVtiMnTzqFZdVyqbqUM2lTbTamxnAwMnHqFJ13DaQyiG0umuYimrtGTRhtwy4PqVTn1019XEgW4myQM2s43IHo+ukTgg/gjxyfgtTTI1VSHnixwGNvtAlOl5/5q59vi+WKlmLkPwj5RTvwrgMt7wK4t4NBmN4jBWcLsqRE86S2hKM0bY1xExuAc4aPzWGe/ce+jUHoYq2bgLq5B3M/kpi62ftpfZIvlkq46nhm7mVgDE1ue0zyxqXH75qn62h/zS+yR/CStzorL2HC+J3QOCkcaKfWWz9Vpjh/OPZY6TgOF1Afm7+qqesdmbjt0W9BUC/h7OMD4tVJTV1tw6eLpIOVzaI3vXI+AFKtZ7nrXY4GRyxjuf0iiiisy7aKKKKiinsb14ZUmjIWSNgyEjIBHLI7xUtj0iv4nuJUvOylupA8hjUYY+dkkFdue2K06Kayq5ggLDccPoXLw+oNdlFbQspdmfWztqJxjfck+8nNZzh3GkzzaMY0dqdOPAKcjHq5VlRQzXzilHkLc020i2QNl5GgVQozhRgZ+v61FHZIralXB37zjfblU1FVxO113Tzb0iGgt6dvosZYVYaWGR/u48DXkMKoMKMDOdznnj/FZ0VMRiFbJp48yPV3UM9or4JyCO9Tg48K9trVUzjJ1YzqOeWfUPGpaKON0YZ0SuVo5mbh9XdReT/xO0MjscEAOdW2MY1E5wM1sXF5Obd7ZJisMpBeP0WIwQTtkHYcvCsKKOa+cUpZsLc0jSw6Ez5+il41xS6ungMsiyC2UIhwFIXbIJAGrlt31FRRUfUL91a2tKdriFPYoooopa1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A9ED75-DBB9-4087-A629-158EC4411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3A9ED75-DBB9-4087-A629-158EC4411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8FCC0E-C081-4F79-9256-626E5B4AF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0D8FCC0E-C081-4F79-9256-626E5B4AF9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26DAE5-65E6-4136-BA76-17BA2184C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E26DAE5-65E6-4136-BA76-17BA2184C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2FE4E6-C0C8-4D38-837A-53376E905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0E2FE4E6-C0C8-4D38-837A-53376E905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BC8414-7EF7-43A4-9945-791E71E51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57BC8414-7EF7-43A4-9945-791E71E51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05E7C8-5CD6-4976-8E82-0EF5672BF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D405E7C8-5CD6-4976-8E82-0EF5672BF9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0685F2E-1727-44A5-A7ED-DE42CFCA220C}" type="slidenum">
              <a:rPr lang="en-US" sz="1400"/>
              <a:pPr defTabSz="912813"/>
              <a:t>11</a:t>
            </a:fld>
            <a:endParaRPr lang="en-US" sz="1400"/>
          </a:p>
        </p:txBody>
      </p:sp>
      <p:pic>
        <p:nvPicPr>
          <p:cNvPr id="17411" name="Picture 2" descr="Smeal_Atrium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Questions or Comments?</a:t>
            </a:r>
            <a:endParaRPr lang="en-US" sz="4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Garamond" pitchFamily="18" charset="0"/>
              </a:rPr>
              <a:t>Company Description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World’s </a:t>
            </a:r>
            <a:r>
              <a:rPr lang="en-US" sz="3200" dirty="0" smtClean="0">
                <a:latin typeface="Garamond" pitchFamily="18" charset="0"/>
              </a:rPr>
              <a:t>leader in internet subscription service for movies and TV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Streaming available from many devices such as: PC, Xbox, iPhone, DVRs, Android, Google TV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Founded 1997, HQ: Los Gatos, CA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900 Employees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IPO in May 2002: 5.5M shares at $15</a:t>
            </a:r>
            <a:endParaRPr lang="en-US" sz="3200" dirty="0" smtClean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074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>
                <a:solidFill>
                  <a:schemeClr val="bg1"/>
                </a:solidFill>
                <a:latin typeface="Garamond" pitchFamily="18" charset="0"/>
              </a:rPr>
              <a:t>Company Description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25 million members at the end of June 2011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Price hike initiated Sep 1</a:t>
            </a:r>
            <a:r>
              <a:rPr lang="en-US" sz="2800" baseline="30000" dirty="0" smtClean="0">
                <a:latin typeface="Garamond" pitchFamily="18" charset="0"/>
              </a:rPr>
              <a:t>st</a:t>
            </a:r>
            <a:r>
              <a:rPr lang="en-US" sz="2800" dirty="0" smtClean="0">
                <a:latin typeface="Garamond" pitchFamily="18" charset="0"/>
              </a:rPr>
              <a:t>, lost 1 million subscribers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CEO Reed Hastings posts an apology blog for lousy product launch and announces </a:t>
            </a:r>
            <a:r>
              <a:rPr lang="en-US" sz="2800" dirty="0" err="1" smtClean="0">
                <a:latin typeface="Garamond" pitchFamily="18" charset="0"/>
              </a:rPr>
              <a:t>Qwikster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Loses Starz Entertainment contract renewal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 smtClean="0">
                <a:latin typeface="Garamond" pitchFamily="18" charset="0"/>
              </a:rPr>
              <a:t>Stock price down over 50% over the past 3 months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800" dirty="0">
                <a:latin typeface="Garamond" pitchFamily="18" charset="0"/>
              </a:rPr>
              <a:t>Recently gain exclusive DreamWorks </a:t>
            </a:r>
            <a:r>
              <a:rPr lang="en-US" sz="2800" dirty="0" smtClean="0">
                <a:latin typeface="Garamond" pitchFamily="18" charset="0"/>
              </a:rPr>
              <a:t>contract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8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28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Competitors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http://phonetitan.com/wp-content/uploads/2011/04/motorola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84" y="990600"/>
            <a:ext cx="1565275" cy="3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t1.gstatic.com/images?q=tbn:ANd9GcRpdE38SXI6NhjWNG95PBLiyvmBkfBfWImMUABPtrYvpwc5jI_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0.gstatic.com/images?q=tbn:ANd9GcRMA0xBzjZcX7rZCc1DoWSIFgmMxGBV55bH40Lko7v-hS5uE703s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41" y="17080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QCsHGhPfRtNiBBqFa9WnQjZk2tKAw79I7GY_YTDjBMDxuPIYeIX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20232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0.gstatic.com/images?q=tbn:ANd9GcREDS2dCAs6mNSVpOZ14q93m1PzcaXgYGL003xXyO_Uv5ljEyn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701433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28" y="3826185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23" y="4106246"/>
            <a:ext cx="42005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95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Basic Figures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Current Stock Price: </a:t>
            </a:r>
            <a:r>
              <a:rPr lang="en-US" sz="3200" dirty="0" smtClean="0">
                <a:latin typeface="Garamond" pitchFamily="18" charset="0"/>
              </a:rPr>
              <a:t>$127.49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P/E Ratio: </a:t>
            </a:r>
            <a:r>
              <a:rPr lang="en-US" sz="3200" dirty="0" smtClean="0">
                <a:latin typeface="Garamond" pitchFamily="18" charset="0"/>
              </a:rPr>
              <a:t>32.29</a:t>
            </a:r>
            <a:endParaRPr lang="en-US" sz="3200" dirty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EPS</a:t>
            </a:r>
            <a:r>
              <a:rPr lang="en-US" sz="3200" dirty="0" smtClean="0">
                <a:latin typeface="Garamond" pitchFamily="18" charset="0"/>
              </a:rPr>
              <a:t>: </a:t>
            </a:r>
            <a:r>
              <a:rPr lang="en-US" sz="3200" dirty="0" smtClean="0">
                <a:latin typeface="Garamond" pitchFamily="18" charset="0"/>
              </a:rPr>
              <a:t>3.95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Market </a:t>
            </a:r>
            <a:r>
              <a:rPr lang="en-US" sz="3200" dirty="0" smtClean="0">
                <a:latin typeface="Garamond" pitchFamily="18" charset="0"/>
              </a:rPr>
              <a:t>Cap: </a:t>
            </a:r>
            <a:r>
              <a:rPr lang="en-US" sz="3200" dirty="0" smtClean="0">
                <a:latin typeface="Garamond" pitchFamily="18" charset="0"/>
              </a:rPr>
              <a:t>6.70B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Shares: </a:t>
            </a:r>
            <a:r>
              <a:rPr lang="en-US" sz="3200" dirty="0" smtClean="0">
                <a:latin typeface="Garamond" pitchFamily="18" charset="0"/>
              </a:rPr>
              <a:t>52</a:t>
            </a:r>
            <a:r>
              <a:rPr lang="en-US" sz="3200" dirty="0" smtClean="0">
                <a:latin typeface="Garamond" pitchFamily="18" charset="0"/>
              </a:rPr>
              <a:t>.54M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Operating Margin: </a:t>
            </a:r>
            <a:r>
              <a:rPr lang="en-US" sz="3200" dirty="0" smtClean="0">
                <a:latin typeface="Garamond" pitchFamily="18" charset="0"/>
              </a:rPr>
              <a:t>14.60</a:t>
            </a:r>
            <a:r>
              <a:rPr lang="en-US" sz="3200" dirty="0" smtClean="0">
                <a:latin typeface="Garamond" pitchFamily="18" charset="0"/>
              </a:rPr>
              <a:t>%</a:t>
            </a:r>
            <a:endParaRPr lang="en-US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b="1" dirty="0" smtClean="0">
                <a:latin typeface="Garamond" pitchFamily="18" charset="0"/>
              </a:rPr>
              <a:t>D/E ratio: </a:t>
            </a:r>
            <a:r>
              <a:rPr lang="en-US" sz="3200" b="1" dirty="0" smtClean="0">
                <a:latin typeface="Garamond" pitchFamily="18" charset="0"/>
              </a:rPr>
              <a:t>70.41%</a:t>
            </a:r>
            <a:endParaRPr lang="en-US" sz="3200" b="1" dirty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596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Breakdown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30006536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9620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Annual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981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Quarterly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62201"/>
            <a:ext cx="4577944" cy="283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875"/>
            <a:ext cx="4576855" cy="283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949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pPr defTabSz="912813"/>
            <a:fld id="{66DE534E-397B-4BF4-9569-A7F161FA1A44}" type="slidenum">
              <a:rPr lang="en-US" sz="1400"/>
              <a:pPr defTabSz="912813"/>
              <a:t>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934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Change in Operation</a:t>
            </a:r>
            <a:endParaRPr 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" y="16002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Q2/11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>
                <a:latin typeface="Garamond" charset="0"/>
              </a:rPr>
              <a:t>$7.99 per month unlimited streaming </a:t>
            </a:r>
            <a:r>
              <a:rPr lang="en-US" sz="2800" dirty="0" smtClean="0">
                <a:latin typeface="Garamond" charset="0"/>
              </a:rPr>
              <a:t>only</a:t>
            </a:r>
            <a:endParaRPr lang="en-US" sz="28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$9.99 per month unlimited streaming and 1 DVD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$14.99 per month unlimited streaming and 2 DVDs</a:t>
            </a:r>
            <a:endParaRPr lang="en-US" sz="28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25.56M subs and $789M = $10.29 per sub per month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8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32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00980024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24400" y="1600200"/>
            <a:ext cx="441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Q3/11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$7.99 per month unlimited streaming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$7.99 per month unlimited DVDs and video games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r>
              <a:rPr lang="en-US" sz="2800" dirty="0" smtClean="0">
                <a:latin typeface="Garamond" charset="0"/>
              </a:rPr>
              <a:t>Projected revenue?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800" dirty="0" smtClean="0">
              <a:latin typeface="Garamond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60000"/>
              <a:buFont typeface="Garamond" charset="0"/>
              <a:buChar char="►"/>
              <a:defRPr/>
            </a:pPr>
            <a:endParaRPr lang="en-US" sz="2400" dirty="0">
              <a:latin typeface="Garamond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</a:t>
            </a: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Projection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44027955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524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Assume Jul and Aug = (2/3)*(24/25)*$789M = $505M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36M subs to $7.99 plan = $288M ($864M per Q)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Total Rev = $793M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Total Rev 2012 = $719M + $789M + $793M + $864M = $3,165M </a:t>
            </a:r>
            <a:endParaRPr lang="en-US" sz="3200" dirty="0" smtClean="0">
              <a:latin typeface="Garamon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3" y="1615035"/>
            <a:ext cx="4225745" cy="338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949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Revenue </a:t>
            </a: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Projection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655357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363663"/>
            <a:ext cx="663774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999" y="3733800"/>
            <a:ext cx="85228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err="1" smtClean="0">
                <a:latin typeface="Garamond" pitchFamily="18" charset="0"/>
              </a:rPr>
              <a:t>Qwikster</a:t>
            </a:r>
            <a:r>
              <a:rPr lang="en-US" sz="3200" dirty="0" smtClean="0">
                <a:latin typeface="Garamond" pitchFamily="18" charset="0"/>
              </a:rPr>
              <a:t> subsidiary dies out over 5 years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Streaming subscribers grow at a slower rate from 15% to 25%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Annual Revenue assumes $7.99 price sticks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48" y="902676"/>
            <a:ext cx="1555200" cy="4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863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11324</TotalTime>
  <Words>421</Words>
  <Application>Microsoft Office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2_Title Slide</vt:lpstr>
      <vt:lpstr>1_Title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Regan</dc:creator>
  <cp:lastModifiedBy>Ashton Wu</cp:lastModifiedBy>
  <cp:revision>812</cp:revision>
  <dcterms:created xsi:type="dcterms:W3CDTF">2007-06-13T14:11:13Z</dcterms:created>
  <dcterms:modified xsi:type="dcterms:W3CDTF">2011-09-28T04:03:39Z</dcterms:modified>
</cp:coreProperties>
</file>