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15A6-0B2D-4259-9B28-F22DF789B7D7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3267-6D62-49D2-B360-6D1863B8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2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15A6-0B2D-4259-9B28-F22DF789B7D7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3267-6D62-49D2-B360-6D1863B8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15A6-0B2D-4259-9B28-F22DF789B7D7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3267-6D62-49D2-B360-6D1863B8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6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15A6-0B2D-4259-9B28-F22DF789B7D7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3267-6D62-49D2-B360-6D1863B8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4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15A6-0B2D-4259-9B28-F22DF789B7D7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3267-6D62-49D2-B360-6D1863B8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7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15A6-0B2D-4259-9B28-F22DF789B7D7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3267-6D62-49D2-B360-6D1863B8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7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15A6-0B2D-4259-9B28-F22DF789B7D7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3267-6D62-49D2-B360-6D1863B8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0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15A6-0B2D-4259-9B28-F22DF789B7D7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3267-6D62-49D2-B360-6D1863B8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0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15A6-0B2D-4259-9B28-F22DF789B7D7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3267-6D62-49D2-B360-6D1863B8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5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15A6-0B2D-4259-9B28-F22DF789B7D7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3267-6D62-49D2-B360-6D1863B8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6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15A6-0B2D-4259-9B28-F22DF789B7D7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3267-6D62-49D2-B360-6D1863B8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1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15A6-0B2D-4259-9B28-F22DF789B7D7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3267-6D62-49D2-B360-6D1863B80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2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07" y="373891"/>
            <a:ext cx="5342274" cy="235729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15513"/>
              </p:ext>
            </p:extLst>
          </p:nvPr>
        </p:nvGraphicFramePr>
        <p:xfrm>
          <a:off x="8175009" y="1095511"/>
          <a:ext cx="1160060" cy="452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2" y="44355"/>
            <a:ext cx="962025" cy="49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42" y="1409310"/>
            <a:ext cx="98107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92" y="111953"/>
            <a:ext cx="962025" cy="5238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11487" y="451162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682484" y="451162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730335" y="12161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9089"/>
              </p:ext>
            </p:extLst>
          </p:nvPr>
        </p:nvGraphicFramePr>
        <p:xfrm>
          <a:off x="10371846" y="1126110"/>
          <a:ext cx="1160060" cy="44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508324" y="4817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02508" y="3423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控制流程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47414" y="4087161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4749418" y="4975394"/>
            <a:ext cx="81889" cy="9553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047164" y="5745707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448374" y="573290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90362" y="4122443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1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07" y="373891"/>
            <a:ext cx="5342274" cy="235729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175009" y="1095511"/>
          <a:ext cx="1160060" cy="452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2" y="2149914"/>
            <a:ext cx="962025" cy="49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546" y="2163562"/>
            <a:ext cx="98107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546" y="14434"/>
            <a:ext cx="962025" cy="5238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11487" y="451162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682484" y="451162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730335" y="12161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76787"/>
              </p:ext>
            </p:extLst>
          </p:nvPr>
        </p:nvGraphicFramePr>
        <p:xfrm>
          <a:off x="10371846" y="1126110"/>
          <a:ext cx="1160060" cy="44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508324" y="4817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02508" y="3423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控制流程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47414" y="4087161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2306469" y="4963627"/>
            <a:ext cx="81889" cy="9553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047164" y="5745707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448374" y="573290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90362" y="4122443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493827" y="4119128"/>
            <a:ext cx="13648" cy="9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13045" y="5730427"/>
            <a:ext cx="13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__switch_to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2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07" y="373891"/>
            <a:ext cx="5342274" cy="235729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175009" y="1095511"/>
          <a:ext cx="1160060" cy="452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2" y="2334326"/>
            <a:ext cx="962025" cy="49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546" y="1440229"/>
            <a:ext cx="98107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546" y="14434"/>
            <a:ext cx="962025" cy="5238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11487" y="451162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682484" y="451162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730335" y="12161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72241"/>
              </p:ext>
            </p:extLst>
          </p:nvPr>
        </p:nvGraphicFramePr>
        <p:xfrm>
          <a:off x="10371846" y="1126110"/>
          <a:ext cx="1160060" cy="44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508324" y="4817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02508" y="3423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控制流程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47414" y="4087161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2306469" y="4963627"/>
            <a:ext cx="81889" cy="9553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047164" y="5745707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448374" y="573290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90362" y="4122443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493827" y="4119128"/>
            <a:ext cx="13648" cy="9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13045" y="5730427"/>
            <a:ext cx="13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__switch_to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7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07" y="373891"/>
            <a:ext cx="5342274" cy="235729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6840"/>
              </p:ext>
            </p:extLst>
          </p:nvPr>
        </p:nvGraphicFramePr>
        <p:xfrm>
          <a:off x="8175009" y="1095511"/>
          <a:ext cx="1160060" cy="452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2" y="285036"/>
            <a:ext cx="962025" cy="49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42" y="2170461"/>
            <a:ext cx="98107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92" y="111953"/>
            <a:ext cx="962025" cy="5238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11487" y="451162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682484" y="451162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730335" y="12161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0371846" y="1126110"/>
          <a:ext cx="1160060" cy="44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508324" y="4817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02508" y="3423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控制流程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47414" y="4087161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4749418" y="4975394"/>
            <a:ext cx="81889" cy="9553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047164" y="5745707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448374" y="573290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90362" y="4122443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2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07" y="373891"/>
            <a:ext cx="5342274" cy="235729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83264"/>
              </p:ext>
            </p:extLst>
          </p:nvPr>
        </p:nvGraphicFramePr>
        <p:xfrm>
          <a:off x="8175009" y="1095511"/>
          <a:ext cx="1160060" cy="452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2" y="483385"/>
            <a:ext cx="962025" cy="49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366" y="2953054"/>
            <a:ext cx="98107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92" y="111953"/>
            <a:ext cx="962025" cy="5238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11487" y="451162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682484" y="451162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730335" y="12161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0371846" y="1126110"/>
          <a:ext cx="1160060" cy="44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508324" y="4817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02508" y="3423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控制流程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47414" y="4087161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4749418" y="4975394"/>
            <a:ext cx="81889" cy="9553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047164" y="5745707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448374" y="573290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90362" y="4122443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07" y="373891"/>
            <a:ext cx="5342274" cy="235729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175009" y="1095511"/>
          <a:ext cx="1160060" cy="452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2" y="693543"/>
            <a:ext cx="962025" cy="49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366" y="2953054"/>
            <a:ext cx="98107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92" y="111953"/>
            <a:ext cx="962025" cy="5238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11487" y="451162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682484" y="451162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730335" y="12161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0371846" y="1126110"/>
          <a:ext cx="1160060" cy="44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508324" y="4817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02508" y="3423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控制流程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47414" y="4087161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4749418" y="4975394"/>
            <a:ext cx="81889" cy="9553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047164" y="5745707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448374" y="573290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90362" y="4122443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472830" y="6237027"/>
            <a:ext cx="270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保存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到</a:t>
            </a:r>
            <a:r>
              <a:rPr lang="en-US" altLang="zh-CN" dirty="0"/>
              <a:t>prev-&gt;thread.sp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07" y="373891"/>
            <a:ext cx="5342274" cy="235729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175009" y="1095511"/>
          <a:ext cx="1160060" cy="452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2" y="905681"/>
            <a:ext cx="962025" cy="49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951" y="2973132"/>
            <a:ext cx="98107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92" y="111953"/>
            <a:ext cx="962025" cy="5238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11487" y="451162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682484" y="451162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730335" y="12161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0371846" y="1126110"/>
          <a:ext cx="1160060" cy="44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508324" y="4817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02508" y="3423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控制流程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47414" y="4087161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4749418" y="4975394"/>
            <a:ext cx="81889" cy="9553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047164" y="5745707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448374" y="573290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90362" y="4122443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07" y="373891"/>
            <a:ext cx="5342274" cy="235729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175009" y="1095511"/>
          <a:ext cx="1160060" cy="452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2" y="1111831"/>
            <a:ext cx="962025" cy="49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951" y="2973132"/>
            <a:ext cx="98107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92" y="111953"/>
            <a:ext cx="962025" cy="5238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11487" y="451162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682484" y="451162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730335" y="12161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0371846" y="1126110"/>
          <a:ext cx="1160060" cy="44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508324" y="4817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02508" y="3423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控制流程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47414" y="4087161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4749418" y="4975394"/>
            <a:ext cx="81889" cy="9553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047164" y="5745707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448374" y="573290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90362" y="4122443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17671" y="6371359"/>
            <a:ext cx="350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标号</a:t>
            </a:r>
            <a:r>
              <a:rPr lang="en-US" altLang="zh-CN" dirty="0" smtClean="0"/>
              <a:t>1</a:t>
            </a:r>
            <a:r>
              <a:rPr lang="zh-CN" altLang="en-US" dirty="0" smtClean="0"/>
              <a:t>地址保存到</a:t>
            </a:r>
            <a:r>
              <a:rPr lang="en-US" altLang="zh-CN" dirty="0" smtClean="0"/>
              <a:t>prev-</a:t>
            </a:r>
            <a:r>
              <a:rPr lang="en-US" altLang="zh-CN" dirty="0"/>
              <a:t>&gt;thread.ip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3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07" y="373891"/>
            <a:ext cx="5342274" cy="235729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175009" y="1095511"/>
          <a:ext cx="1160060" cy="452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2" y="1318537"/>
            <a:ext cx="962025" cy="49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857" y="3682543"/>
            <a:ext cx="98107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92" y="111953"/>
            <a:ext cx="962025" cy="5238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11487" y="451162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682484" y="451162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730335" y="12161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83604"/>
              </p:ext>
            </p:extLst>
          </p:nvPr>
        </p:nvGraphicFramePr>
        <p:xfrm>
          <a:off x="10371846" y="1126110"/>
          <a:ext cx="1160060" cy="44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next_ip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508324" y="4817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02508" y="3423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控制流程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47414" y="4087161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4749418" y="4975394"/>
            <a:ext cx="81889" cy="9553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047164" y="5745707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448374" y="573290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90362" y="4122443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07" y="373891"/>
            <a:ext cx="5342274" cy="235729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175009" y="1095511"/>
          <a:ext cx="1160060" cy="452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2" y="1525243"/>
            <a:ext cx="962025" cy="49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857" y="3682543"/>
            <a:ext cx="98107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92" y="111953"/>
            <a:ext cx="962025" cy="5238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11487" y="451162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682484" y="451162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730335" y="12161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0371846" y="1126110"/>
          <a:ext cx="1160060" cy="44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next_ip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508324" y="4817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02508" y="3423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控制流程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47414" y="4087161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4749418" y="4975394"/>
            <a:ext cx="81889" cy="9553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047164" y="5745707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448374" y="573290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90362" y="4122443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28087" y="6094360"/>
            <a:ext cx="337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执行了宏定义</a:t>
            </a:r>
            <a:r>
              <a:rPr lang="en-US" altLang="zh-CN" dirty="0" smtClean="0"/>
              <a:t>__switch_canary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至于作用是什么还</a:t>
            </a:r>
            <a:r>
              <a:rPr lang="zh-CN" altLang="en-US" smtClean="0"/>
              <a:t>没</a:t>
            </a:r>
            <a:r>
              <a:rPr lang="zh-CN" altLang="en-US" smtClean="0"/>
              <a:t>明白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7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07" y="373891"/>
            <a:ext cx="5342274" cy="235729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175009" y="1095511"/>
          <a:ext cx="1160060" cy="452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545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2" y="1943208"/>
            <a:ext cx="962025" cy="49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546" y="2973132"/>
            <a:ext cx="981075" cy="5048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92" y="111953"/>
            <a:ext cx="962025" cy="5238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11487" y="451162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682484" y="451162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730335" y="12161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地址增大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17780"/>
              </p:ext>
            </p:extLst>
          </p:nvPr>
        </p:nvGraphicFramePr>
        <p:xfrm>
          <a:off x="10371846" y="1126110"/>
          <a:ext cx="1160060" cy="44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/>
              </a:tblGrid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4946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508324" y="4817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02508" y="3423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控制流程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47414" y="4087161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2306469" y="4963627"/>
            <a:ext cx="81889" cy="9553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047164" y="5745707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448374" y="573290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90362" y="4122443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493827" y="4119128"/>
            <a:ext cx="13648" cy="9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13045" y="5730427"/>
            <a:ext cx="13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__switch_to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017671" y="6371359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切换到了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187</Words>
  <Application>Microsoft Office PowerPoint</Application>
  <PresentationFormat>宽屏</PresentationFormat>
  <Paragraphs>136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13</cp:revision>
  <dcterms:created xsi:type="dcterms:W3CDTF">2017-04-15T01:58:05Z</dcterms:created>
  <dcterms:modified xsi:type="dcterms:W3CDTF">2017-04-15T05:13:51Z</dcterms:modified>
</cp:coreProperties>
</file>