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4" r:id="rId3"/>
    <p:sldId id="278" r:id="rId4"/>
    <p:sldId id="271" r:id="rId5"/>
    <p:sldId id="276" r:id="rId6"/>
    <p:sldId id="259" r:id="rId7"/>
    <p:sldId id="263" r:id="rId8"/>
    <p:sldId id="279" r:id="rId9"/>
    <p:sldId id="282" r:id="rId10"/>
    <p:sldId id="280" r:id="rId11"/>
    <p:sldId id="281" r:id="rId12"/>
    <p:sldId id="273" r:id="rId13"/>
    <p:sldId id="265" r:id="rId14"/>
    <p:sldId id="267" r:id="rId15"/>
    <p:sldId id="269" r:id="rId16"/>
    <p:sldId id="283" r:id="rId17"/>
    <p:sldId id="284" r:id="rId18"/>
    <p:sldId id="270" r:id="rId19"/>
    <p:sldId id="285" r:id="rId20"/>
    <p:sldId id="275" r:id="rId21"/>
    <p:sldId id="260" r:id="rId22"/>
    <p:sldId id="272" r:id="rId23"/>
    <p:sldId id="266" r:id="rId24"/>
    <p:sldId id="268" r:id="rId25"/>
    <p:sldId id="277"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75" autoAdjust="0"/>
  </p:normalViewPr>
  <p:slideViewPr>
    <p:cSldViewPr>
      <p:cViewPr varScale="1">
        <p:scale>
          <a:sx n="62" d="100"/>
          <a:sy n="6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B5011ED7-DAC8-4FE9-83B9-47F1DF3B6520}" type="presOf" srcId="{361801A8-C855-4DE8-8AFF-4C5292E9E188}" destId="{762225E5-12A1-4001-AE77-5E4109F69E5C}" srcOrd="1" destOrd="0" presId="urn:microsoft.com/office/officeart/2005/8/layout/vProcess5"/>
    <dgm:cxn modelId="{00451499-85FF-4CB3-8F77-321B552F5939}" type="presOf" srcId="{ECF917C3-B620-4049-85E7-A88C4EDC4955}" destId="{F4B9D34D-93BE-47FE-B269-C6644DA81755}" srcOrd="1" destOrd="0" presId="urn:microsoft.com/office/officeart/2005/8/layout/vProcess5"/>
    <dgm:cxn modelId="{3BE86ABD-5980-4FE3-9BA2-0BC6DC8DFAAC}" type="presOf" srcId="{ECF917C3-B620-4049-85E7-A88C4EDC4955}" destId="{B6D182C3-E790-40B2-B8AC-D44D50438494}" srcOrd="0" destOrd="0" presId="urn:microsoft.com/office/officeart/2005/8/layout/vProcess5"/>
    <dgm:cxn modelId="{E5F49D67-D78A-48F0-A696-7FCCAE7EE79C}" type="presOf" srcId="{E4B68AF0-A3B0-4C28-8634-A56939CEDEF5}" destId="{9527034B-0489-41A7-9BC7-D283A5999F71}" srcOrd="0" destOrd="0" presId="urn:microsoft.com/office/officeart/2005/8/layout/vProcess5"/>
    <dgm:cxn modelId="{2593D7C6-F06C-4A51-89DF-76AF706E21FF}" type="presOf" srcId="{3ACE088F-2853-4A0E-82FA-ABEEFFB08F8B}" destId="{B822015E-D0C0-4C5D-A0F0-F701DE2DA15C}" srcOrd="0" destOrd="0" presId="urn:microsoft.com/office/officeart/2005/8/layout/vProcess5"/>
    <dgm:cxn modelId="{33A2B056-0432-4BBF-AC84-9400C3A5543E}" type="presOf" srcId="{EEED3801-BEE9-4272-B5CB-1AFBBEE9EA6D}" destId="{444C1B2C-0185-49D0-8D89-FA979F9F2B23}" srcOrd="1" destOrd="0" presId="urn:microsoft.com/office/officeart/2005/8/layout/vProcess5"/>
    <dgm:cxn modelId="{285FC761-8883-4791-88A3-83A2B6177CA0}" type="presOf" srcId="{86DF506E-5C0D-4C78-89EE-7E9453C36908}" destId="{7F18B49F-138E-4C48-BA15-695C2EA0B677}"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C771A2C3-176F-4735-946F-BE2D88144A2B}" type="presOf" srcId="{FE57953D-9819-41A7-A9C0-D46B463AE0F7}" destId="{F8C2941E-9DC8-4223-A9D4-8F39DC8937BC}" srcOrd="0" destOrd="0" presId="urn:microsoft.com/office/officeart/2005/8/layout/vProcess5"/>
    <dgm:cxn modelId="{7669778B-CD2B-4A13-87A1-F1B7263D06B9}" type="presOf" srcId="{7B43CCD9-CF9C-4E04-A981-876C17354378}" destId="{3F21B131-9967-4E96-9AA8-AF1913E44B5C}" srcOrd="1" destOrd="0" presId="urn:microsoft.com/office/officeart/2005/8/layout/vProcess5"/>
    <dgm:cxn modelId="{F6EE34F2-4064-4B15-948A-88926D37EEC2}" type="presOf" srcId="{361801A8-C855-4DE8-8AFF-4C5292E9E188}" destId="{C45D4A83-CB62-4CE9-B5BF-3B1C1F88378E}" srcOrd="0" destOrd="0" presId="urn:microsoft.com/office/officeart/2005/8/layout/vProcess5"/>
    <dgm:cxn modelId="{E4B3AEC1-33E0-4DFC-83B6-F28FF7CA0152}" type="presOf" srcId="{EEED3801-BEE9-4272-B5CB-1AFBBEE9EA6D}" destId="{C745A14B-A37F-41BE-9F6E-A7B55BEB4B75}"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FB7B6AAA-002E-4DBB-A543-543A59649485}" type="presOf" srcId="{3ACE088F-2853-4A0E-82FA-ABEEFFB08F8B}" destId="{85653EBE-F675-40A6-87FB-28DF97C11CD0}" srcOrd="1" destOrd="0" presId="urn:microsoft.com/office/officeart/2005/8/layout/vProcess5"/>
    <dgm:cxn modelId="{F5A1F39F-DBEF-44A3-930C-C4B12A6EB539}" type="presOf" srcId="{7B43CCD9-CF9C-4E04-A981-876C17354378}" destId="{ED80F958-D652-4442-A02A-B87785A08A48}" srcOrd="0" destOrd="0" presId="urn:microsoft.com/office/officeart/2005/8/layout/vProcess5"/>
    <dgm:cxn modelId="{6007595D-4E5E-4754-AE8D-3A4021918C09}" type="presOf" srcId="{BE5E9E65-D884-4F8A-A672-35B3D0BC54A2}" destId="{1A67A8D3-384B-4690-A7B4-E770D2187CA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FB1EB4DC-45FC-4832-A89C-0805401E7F15}" type="presOf" srcId="{C3A56353-6555-410B-BAFC-0D307B4CA6A1}" destId="{188A72EE-5A1F-46C2-BF27-B37DEB5FA738}" srcOrd="0" destOrd="0" presId="urn:microsoft.com/office/officeart/2005/8/layout/vProcess5"/>
    <dgm:cxn modelId="{3CCA6351-12C1-4CD1-B54A-BE43D65EE950}" type="presParOf" srcId="{7F18B49F-138E-4C48-BA15-695C2EA0B677}" destId="{2134DC3F-020A-4A52-AD1E-2A6AE58EB6FB}" srcOrd="0" destOrd="0" presId="urn:microsoft.com/office/officeart/2005/8/layout/vProcess5"/>
    <dgm:cxn modelId="{56D88FBB-3E07-4401-A811-1C9759F05159}" type="presParOf" srcId="{7F18B49F-138E-4C48-BA15-695C2EA0B677}" destId="{C745A14B-A37F-41BE-9F6E-A7B55BEB4B75}" srcOrd="1" destOrd="0" presId="urn:microsoft.com/office/officeart/2005/8/layout/vProcess5"/>
    <dgm:cxn modelId="{0B3E1950-E6D0-404A-8D0E-1DCA369F2FC5}" type="presParOf" srcId="{7F18B49F-138E-4C48-BA15-695C2EA0B677}" destId="{C45D4A83-CB62-4CE9-B5BF-3B1C1F88378E}" srcOrd="2" destOrd="0" presId="urn:microsoft.com/office/officeart/2005/8/layout/vProcess5"/>
    <dgm:cxn modelId="{54DADE7B-6689-42D0-A0F3-67051043F787}" type="presParOf" srcId="{7F18B49F-138E-4C48-BA15-695C2EA0B677}" destId="{B6D182C3-E790-40B2-B8AC-D44D50438494}" srcOrd="3" destOrd="0" presId="urn:microsoft.com/office/officeart/2005/8/layout/vProcess5"/>
    <dgm:cxn modelId="{53BD96D6-B060-402A-9F3E-169FD72BF6C5}" type="presParOf" srcId="{7F18B49F-138E-4C48-BA15-695C2EA0B677}" destId="{ED80F958-D652-4442-A02A-B87785A08A48}" srcOrd="4" destOrd="0" presId="urn:microsoft.com/office/officeart/2005/8/layout/vProcess5"/>
    <dgm:cxn modelId="{02F8E61C-91D1-4E62-881F-807FABDFB6C3}" type="presParOf" srcId="{7F18B49F-138E-4C48-BA15-695C2EA0B677}" destId="{B822015E-D0C0-4C5D-A0F0-F701DE2DA15C}" srcOrd="5" destOrd="0" presId="urn:microsoft.com/office/officeart/2005/8/layout/vProcess5"/>
    <dgm:cxn modelId="{05BFDB0D-706A-4904-8404-DD033B1116B5}" type="presParOf" srcId="{7F18B49F-138E-4C48-BA15-695C2EA0B677}" destId="{9527034B-0489-41A7-9BC7-D283A5999F71}" srcOrd="6" destOrd="0" presId="urn:microsoft.com/office/officeart/2005/8/layout/vProcess5"/>
    <dgm:cxn modelId="{E523958D-9199-45AF-9A9E-801E340A0978}" type="presParOf" srcId="{7F18B49F-138E-4C48-BA15-695C2EA0B677}" destId="{F8C2941E-9DC8-4223-A9D4-8F39DC8937BC}" srcOrd="7" destOrd="0" presId="urn:microsoft.com/office/officeart/2005/8/layout/vProcess5"/>
    <dgm:cxn modelId="{5D13FD85-B348-48D5-83C3-28F93590D6F1}" type="presParOf" srcId="{7F18B49F-138E-4C48-BA15-695C2EA0B677}" destId="{188A72EE-5A1F-46C2-BF27-B37DEB5FA738}" srcOrd="8" destOrd="0" presId="urn:microsoft.com/office/officeart/2005/8/layout/vProcess5"/>
    <dgm:cxn modelId="{846F08B4-5044-4CBA-9A5B-BC4CDE66EC43}" type="presParOf" srcId="{7F18B49F-138E-4C48-BA15-695C2EA0B677}" destId="{1A67A8D3-384B-4690-A7B4-E770D2187CA1}" srcOrd="9" destOrd="0" presId="urn:microsoft.com/office/officeart/2005/8/layout/vProcess5"/>
    <dgm:cxn modelId="{00E48FB0-75D1-4283-937A-E982EF910E69}" type="presParOf" srcId="{7F18B49F-138E-4C48-BA15-695C2EA0B677}" destId="{444C1B2C-0185-49D0-8D89-FA979F9F2B23}" srcOrd="10" destOrd="0" presId="urn:microsoft.com/office/officeart/2005/8/layout/vProcess5"/>
    <dgm:cxn modelId="{2EFEB9EA-F9D8-4723-96F8-37B1DD8E19F0}" type="presParOf" srcId="{7F18B49F-138E-4C48-BA15-695C2EA0B677}" destId="{762225E5-12A1-4001-AE77-5E4109F69E5C}" srcOrd="11" destOrd="0" presId="urn:microsoft.com/office/officeart/2005/8/layout/vProcess5"/>
    <dgm:cxn modelId="{9BD08B9B-AA60-4225-AAF4-794FA499AF26}" type="presParOf" srcId="{7F18B49F-138E-4C48-BA15-695C2EA0B677}" destId="{F4B9D34D-93BE-47FE-B269-C6644DA81755}" srcOrd="12" destOrd="0" presId="urn:microsoft.com/office/officeart/2005/8/layout/vProcess5"/>
    <dgm:cxn modelId="{F7AFE80D-3BD0-4676-AA46-B8C911685DB1}" type="presParOf" srcId="{7F18B49F-138E-4C48-BA15-695C2EA0B677}" destId="{3F21B131-9967-4E96-9AA8-AF1913E44B5C}" srcOrd="13" destOrd="0" presId="urn:microsoft.com/office/officeart/2005/8/layout/vProcess5"/>
    <dgm:cxn modelId="{18E0BD33-F46E-4F85-9C1C-22D48944ADB1}"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a:solidFill>
          <a:schemeClr val="accent2">
            <a:lumMod val="75000"/>
          </a:schemeClr>
        </a:solidFill>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5F4B8A5C-8285-4E7A-9B3F-C760091C6E3A}" type="presOf" srcId="{3ACE088F-2853-4A0E-82FA-ABEEFFB08F8B}" destId="{85653EBE-F675-40A6-87FB-28DF97C11CD0}" srcOrd="1" destOrd="0" presId="urn:microsoft.com/office/officeart/2005/8/layout/vProcess5"/>
    <dgm:cxn modelId="{BA12308B-7B38-4029-B3FC-72302C2164B6}" type="presOf" srcId="{ECF917C3-B620-4049-85E7-A88C4EDC4955}" destId="{F4B9D34D-93BE-47FE-B269-C6644DA81755}" srcOrd="1" destOrd="0" presId="urn:microsoft.com/office/officeart/2005/8/layout/vProcess5"/>
    <dgm:cxn modelId="{0BF097FC-7F15-44D8-84A4-C40080F8F921}" type="presOf" srcId="{7B43CCD9-CF9C-4E04-A981-876C17354378}" destId="{ED80F958-D652-4442-A02A-B87785A08A48}" srcOrd="0" destOrd="0" presId="urn:microsoft.com/office/officeart/2005/8/layout/vProcess5"/>
    <dgm:cxn modelId="{31ECAAB8-1862-4892-85D2-15467534F15A}" type="presOf" srcId="{EEED3801-BEE9-4272-B5CB-1AFBBEE9EA6D}" destId="{C745A14B-A37F-41BE-9F6E-A7B55BEB4B75}"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578CCBD9-17D7-4E78-B699-1CB4A2E996EB}" type="presOf" srcId="{FE57953D-9819-41A7-A9C0-D46B463AE0F7}" destId="{F8C2941E-9DC8-4223-A9D4-8F39DC8937BC}" srcOrd="0" destOrd="0" presId="urn:microsoft.com/office/officeart/2005/8/layout/vProcess5"/>
    <dgm:cxn modelId="{073E9DB9-1E6E-4558-84B2-73AFF9ACAE7F}" type="presOf" srcId="{361801A8-C855-4DE8-8AFF-4C5292E9E188}" destId="{762225E5-12A1-4001-AE77-5E4109F69E5C}" srcOrd="1" destOrd="0" presId="urn:microsoft.com/office/officeart/2005/8/layout/vProcess5"/>
    <dgm:cxn modelId="{7D41D3C2-C3E3-4CFB-88C2-8A500A051120}" type="presOf" srcId="{E4B68AF0-A3B0-4C28-8634-A56939CEDEF5}" destId="{9527034B-0489-41A7-9BC7-D283A5999F71}" srcOrd="0" destOrd="0" presId="urn:microsoft.com/office/officeart/2005/8/layout/vProcess5"/>
    <dgm:cxn modelId="{59BE7DE1-88CF-440C-9E0F-E0C5B4927254}" type="presOf" srcId="{86DF506E-5C0D-4C78-89EE-7E9453C36908}" destId="{7F18B49F-138E-4C48-BA15-695C2EA0B677}" srcOrd="0" destOrd="0" presId="urn:microsoft.com/office/officeart/2005/8/layout/vProcess5"/>
    <dgm:cxn modelId="{B7556E7B-3F59-48BE-90F4-762547A0513A}" type="presOf" srcId="{7B43CCD9-CF9C-4E04-A981-876C17354378}" destId="{3F21B131-9967-4E96-9AA8-AF1913E44B5C}" srcOrd="1" destOrd="0" presId="urn:microsoft.com/office/officeart/2005/8/layout/vProcess5"/>
    <dgm:cxn modelId="{4D3A6639-EE28-4571-9650-D902AFDF7DE7}" type="presOf" srcId="{361801A8-C855-4DE8-8AFF-4C5292E9E188}" destId="{C45D4A83-CB62-4CE9-B5BF-3B1C1F88378E}"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A739F67F-F175-4CCD-B0AB-815637C254F9}" type="presOf" srcId="{ECF917C3-B620-4049-85E7-A88C4EDC4955}" destId="{B6D182C3-E790-40B2-B8AC-D44D50438494}"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6C8F59A1-DCEC-4931-AFAB-315C7D1855CD}" srcId="{86DF506E-5C0D-4C78-89EE-7E9453C36908}" destId="{EEED3801-BEE9-4272-B5CB-1AFBBEE9EA6D}" srcOrd="0" destOrd="0" parTransId="{1BA7901C-1E00-455F-A1C1-5A434CC66F4C}" sibTransId="{E4B68AF0-A3B0-4C28-8634-A56939CEDEF5}"/>
    <dgm:cxn modelId="{03AF40DA-7405-47D7-8F0D-BAD8B9B04276}" type="presOf" srcId="{BE5E9E65-D884-4F8A-A672-35B3D0BC54A2}" destId="{1A67A8D3-384B-4690-A7B4-E770D2187CA1}" srcOrd="0" destOrd="0" presId="urn:microsoft.com/office/officeart/2005/8/layout/vProcess5"/>
    <dgm:cxn modelId="{2B29FDA2-1E10-403A-B1A6-670159CA630A}" type="presOf" srcId="{EEED3801-BEE9-4272-B5CB-1AFBBEE9EA6D}" destId="{444C1B2C-0185-49D0-8D89-FA979F9F2B23}" srcOrd="1" destOrd="0" presId="urn:microsoft.com/office/officeart/2005/8/layout/vProcess5"/>
    <dgm:cxn modelId="{F9167BA6-35BF-4D27-942D-086DCDB09761}" type="presOf" srcId="{C3A56353-6555-410B-BAFC-0D307B4CA6A1}" destId="{188A72EE-5A1F-46C2-BF27-B37DEB5FA738}" srcOrd="0" destOrd="0" presId="urn:microsoft.com/office/officeart/2005/8/layout/vProcess5"/>
    <dgm:cxn modelId="{B65178A3-119B-41D4-B32C-B96CCC1EE01D}" type="presOf" srcId="{3ACE088F-2853-4A0E-82FA-ABEEFFB08F8B}" destId="{B822015E-D0C0-4C5D-A0F0-F701DE2DA15C}" srcOrd="0" destOrd="0" presId="urn:microsoft.com/office/officeart/2005/8/layout/vProcess5"/>
    <dgm:cxn modelId="{4F877D39-B3B8-44EC-8F6B-35632BCD22C0}" type="presParOf" srcId="{7F18B49F-138E-4C48-BA15-695C2EA0B677}" destId="{2134DC3F-020A-4A52-AD1E-2A6AE58EB6FB}" srcOrd="0" destOrd="0" presId="urn:microsoft.com/office/officeart/2005/8/layout/vProcess5"/>
    <dgm:cxn modelId="{AF7DAA83-6508-48F2-A5DF-86F1F5E39755}" type="presParOf" srcId="{7F18B49F-138E-4C48-BA15-695C2EA0B677}" destId="{C745A14B-A37F-41BE-9F6E-A7B55BEB4B75}" srcOrd="1" destOrd="0" presId="urn:microsoft.com/office/officeart/2005/8/layout/vProcess5"/>
    <dgm:cxn modelId="{9915F1A6-73BB-4D0D-9769-57FB00412D7B}" type="presParOf" srcId="{7F18B49F-138E-4C48-BA15-695C2EA0B677}" destId="{C45D4A83-CB62-4CE9-B5BF-3B1C1F88378E}" srcOrd="2" destOrd="0" presId="urn:microsoft.com/office/officeart/2005/8/layout/vProcess5"/>
    <dgm:cxn modelId="{AAAFEFF1-FE11-4BA9-BDF5-4E72668C8E39}" type="presParOf" srcId="{7F18B49F-138E-4C48-BA15-695C2EA0B677}" destId="{B6D182C3-E790-40B2-B8AC-D44D50438494}" srcOrd="3" destOrd="0" presId="urn:microsoft.com/office/officeart/2005/8/layout/vProcess5"/>
    <dgm:cxn modelId="{FF1E3B07-0631-4253-9628-056A61E41EEE}" type="presParOf" srcId="{7F18B49F-138E-4C48-BA15-695C2EA0B677}" destId="{ED80F958-D652-4442-A02A-B87785A08A48}" srcOrd="4" destOrd="0" presId="urn:microsoft.com/office/officeart/2005/8/layout/vProcess5"/>
    <dgm:cxn modelId="{2E9FBD2A-B075-474D-A439-20EB335D9BCE}" type="presParOf" srcId="{7F18B49F-138E-4C48-BA15-695C2EA0B677}" destId="{B822015E-D0C0-4C5D-A0F0-F701DE2DA15C}" srcOrd="5" destOrd="0" presId="urn:microsoft.com/office/officeart/2005/8/layout/vProcess5"/>
    <dgm:cxn modelId="{C7575C36-19A7-4380-8682-C468AB6DB72C}" type="presParOf" srcId="{7F18B49F-138E-4C48-BA15-695C2EA0B677}" destId="{9527034B-0489-41A7-9BC7-D283A5999F71}" srcOrd="6" destOrd="0" presId="urn:microsoft.com/office/officeart/2005/8/layout/vProcess5"/>
    <dgm:cxn modelId="{CB057633-6B15-4C47-9A4A-B3AF3232D7E6}" type="presParOf" srcId="{7F18B49F-138E-4C48-BA15-695C2EA0B677}" destId="{F8C2941E-9DC8-4223-A9D4-8F39DC8937BC}" srcOrd="7" destOrd="0" presId="urn:microsoft.com/office/officeart/2005/8/layout/vProcess5"/>
    <dgm:cxn modelId="{9BDBB4F0-6948-4A54-9E59-297D131DD25B}" type="presParOf" srcId="{7F18B49F-138E-4C48-BA15-695C2EA0B677}" destId="{188A72EE-5A1F-46C2-BF27-B37DEB5FA738}" srcOrd="8" destOrd="0" presId="urn:microsoft.com/office/officeart/2005/8/layout/vProcess5"/>
    <dgm:cxn modelId="{903951EB-1A50-4529-8D17-FAD4FF5EA80E}" type="presParOf" srcId="{7F18B49F-138E-4C48-BA15-695C2EA0B677}" destId="{1A67A8D3-384B-4690-A7B4-E770D2187CA1}" srcOrd="9" destOrd="0" presId="urn:microsoft.com/office/officeart/2005/8/layout/vProcess5"/>
    <dgm:cxn modelId="{71C52ADE-972F-48FE-9393-9C3BD4DABCAE}" type="presParOf" srcId="{7F18B49F-138E-4C48-BA15-695C2EA0B677}" destId="{444C1B2C-0185-49D0-8D89-FA979F9F2B23}" srcOrd="10" destOrd="0" presId="urn:microsoft.com/office/officeart/2005/8/layout/vProcess5"/>
    <dgm:cxn modelId="{1E66C136-A787-4CFA-805A-2297790C0338}" type="presParOf" srcId="{7F18B49F-138E-4C48-BA15-695C2EA0B677}" destId="{762225E5-12A1-4001-AE77-5E4109F69E5C}" srcOrd="11" destOrd="0" presId="urn:microsoft.com/office/officeart/2005/8/layout/vProcess5"/>
    <dgm:cxn modelId="{8A989566-1826-4A72-AD61-63061BC91935}" type="presParOf" srcId="{7F18B49F-138E-4C48-BA15-695C2EA0B677}" destId="{F4B9D34D-93BE-47FE-B269-C6644DA81755}" srcOrd="12" destOrd="0" presId="urn:microsoft.com/office/officeart/2005/8/layout/vProcess5"/>
    <dgm:cxn modelId="{A2F2D579-90F0-4503-8816-701E94492FC3}" type="presParOf" srcId="{7F18B49F-138E-4C48-BA15-695C2EA0B677}" destId="{3F21B131-9967-4E96-9AA8-AF1913E44B5C}" srcOrd="13" destOrd="0" presId="urn:microsoft.com/office/officeart/2005/8/layout/vProcess5"/>
    <dgm:cxn modelId="{6091EF1F-43F2-4CDE-A88F-4BA32A1CFB3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a:solidFill>
          <a:schemeClr val="accent2">
            <a:lumMod val="75000"/>
          </a:schemeClr>
        </a:solidFill>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DC7BC4E7-CAAA-4AC4-8C82-1D7A8CD9D29D}" type="presOf" srcId="{ECF917C3-B620-4049-85E7-A88C4EDC4955}" destId="{B6D182C3-E790-40B2-B8AC-D44D50438494}" srcOrd="0" destOrd="0" presId="urn:microsoft.com/office/officeart/2005/8/layout/vProcess5"/>
    <dgm:cxn modelId="{1D067AB9-79CD-41A0-AC62-63C3CFDB06B0}" type="presOf" srcId="{3ACE088F-2853-4A0E-82FA-ABEEFFB08F8B}" destId="{B822015E-D0C0-4C5D-A0F0-F701DE2DA15C}" srcOrd="0" destOrd="0" presId="urn:microsoft.com/office/officeart/2005/8/layout/vProcess5"/>
    <dgm:cxn modelId="{114B13BF-DBB9-4963-9AF7-FDE2D9AAA6F0}" type="presOf" srcId="{86DF506E-5C0D-4C78-89EE-7E9453C36908}" destId="{7F18B49F-138E-4C48-BA15-695C2EA0B677}" srcOrd="0" destOrd="0" presId="urn:microsoft.com/office/officeart/2005/8/layout/vProcess5"/>
    <dgm:cxn modelId="{DA436D96-A5D0-4684-B610-D85FBB8BE3E5}" type="presOf" srcId="{C3A56353-6555-410B-BAFC-0D307B4CA6A1}" destId="{188A72EE-5A1F-46C2-BF27-B37DEB5FA738}" srcOrd="0" destOrd="0" presId="urn:microsoft.com/office/officeart/2005/8/layout/vProcess5"/>
    <dgm:cxn modelId="{408901E3-669F-4A3B-B83B-F1A23BB9911E}" type="presOf" srcId="{BE5E9E65-D884-4F8A-A672-35B3D0BC54A2}" destId="{1A67A8D3-384B-4690-A7B4-E770D2187CA1}" srcOrd="0" destOrd="0" presId="urn:microsoft.com/office/officeart/2005/8/layout/vProcess5"/>
    <dgm:cxn modelId="{F60743F3-DF7D-4A8A-8BE7-026CA2D1842A}" type="presOf" srcId="{7B43CCD9-CF9C-4E04-A981-876C17354378}" destId="{ED80F958-D652-4442-A02A-B87785A08A48}" srcOrd="0" destOrd="0" presId="urn:microsoft.com/office/officeart/2005/8/layout/vProcess5"/>
    <dgm:cxn modelId="{80C5A55F-C765-4792-A877-450A29245A06}" type="presOf" srcId="{3ACE088F-2853-4A0E-82FA-ABEEFFB08F8B}" destId="{85653EBE-F675-40A6-87FB-28DF97C11CD0}" srcOrd="1"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2EC24295-310F-47D3-857F-FB0150CD82B2}" type="presOf" srcId="{E4B68AF0-A3B0-4C28-8634-A56939CEDEF5}" destId="{9527034B-0489-41A7-9BC7-D283A5999F71}" srcOrd="0" destOrd="0" presId="urn:microsoft.com/office/officeart/2005/8/layout/vProcess5"/>
    <dgm:cxn modelId="{DE3E1844-E809-49BC-98B7-28080F8C92B7}" type="presOf" srcId="{ECF917C3-B620-4049-85E7-A88C4EDC4955}" destId="{F4B9D34D-93BE-47FE-B269-C6644DA81755}" srcOrd="1"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B88C4BDB-1552-4F38-A424-F52008200584}" type="presOf" srcId="{EEED3801-BEE9-4272-B5CB-1AFBBEE9EA6D}" destId="{444C1B2C-0185-49D0-8D89-FA979F9F2B23}"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D414236D-557C-4F53-8CD1-43CAB744DD7E}" type="presOf" srcId="{361801A8-C855-4DE8-8AFF-4C5292E9E188}" destId="{762225E5-12A1-4001-AE77-5E4109F69E5C}" srcOrd="1" destOrd="0" presId="urn:microsoft.com/office/officeart/2005/8/layout/vProcess5"/>
    <dgm:cxn modelId="{3E2845A3-6C43-4C63-825C-CC1517C2EAA6}" type="presOf" srcId="{7B43CCD9-CF9C-4E04-A981-876C17354378}" destId="{3F21B131-9967-4E96-9AA8-AF1913E44B5C}" srcOrd="1" destOrd="0" presId="urn:microsoft.com/office/officeart/2005/8/layout/vProcess5"/>
    <dgm:cxn modelId="{A033EE33-F101-4EB6-9AA1-9C122832C54E}" type="presOf" srcId="{361801A8-C855-4DE8-8AFF-4C5292E9E188}" destId="{C45D4A83-CB62-4CE9-B5BF-3B1C1F88378E}" srcOrd="0" destOrd="0" presId="urn:microsoft.com/office/officeart/2005/8/layout/vProcess5"/>
    <dgm:cxn modelId="{986349F3-E59B-4393-9672-F1AAAABA008F}" type="presOf" srcId="{EEED3801-BEE9-4272-B5CB-1AFBBEE9EA6D}" destId="{C745A14B-A37F-41BE-9F6E-A7B55BEB4B75}"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5ACF8117-A95D-473D-BA08-5F9E87F7ABD6}" type="presOf" srcId="{FE57953D-9819-41A7-A9C0-D46B463AE0F7}" destId="{F8C2941E-9DC8-4223-A9D4-8F39DC8937BC}"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F4FFD45E-D764-452E-8DA0-92D4232B6A65}" type="presParOf" srcId="{7F18B49F-138E-4C48-BA15-695C2EA0B677}" destId="{2134DC3F-020A-4A52-AD1E-2A6AE58EB6FB}" srcOrd="0" destOrd="0" presId="urn:microsoft.com/office/officeart/2005/8/layout/vProcess5"/>
    <dgm:cxn modelId="{857FA554-AA7C-4E69-B580-19520E389650}" type="presParOf" srcId="{7F18B49F-138E-4C48-BA15-695C2EA0B677}" destId="{C745A14B-A37F-41BE-9F6E-A7B55BEB4B75}" srcOrd="1" destOrd="0" presId="urn:microsoft.com/office/officeart/2005/8/layout/vProcess5"/>
    <dgm:cxn modelId="{16A44D36-44EE-4447-957F-C6B1C7650411}" type="presParOf" srcId="{7F18B49F-138E-4C48-BA15-695C2EA0B677}" destId="{C45D4A83-CB62-4CE9-B5BF-3B1C1F88378E}" srcOrd="2" destOrd="0" presId="urn:microsoft.com/office/officeart/2005/8/layout/vProcess5"/>
    <dgm:cxn modelId="{7CA730DB-31EF-4D9C-BFEA-7C609B674544}" type="presParOf" srcId="{7F18B49F-138E-4C48-BA15-695C2EA0B677}" destId="{B6D182C3-E790-40B2-B8AC-D44D50438494}" srcOrd="3" destOrd="0" presId="urn:microsoft.com/office/officeart/2005/8/layout/vProcess5"/>
    <dgm:cxn modelId="{6636951F-F1C4-4035-9B1F-50E502B248FF}" type="presParOf" srcId="{7F18B49F-138E-4C48-BA15-695C2EA0B677}" destId="{ED80F958-D652-4442-A02A-B87785A08A48}" srcOrd="4" destOrd="0" presId="urn:microsoft.com/office/officeart/2005/8/layout/vProcess5"/>
    <dgm:cxn modelId="{0383C89B-2EF3-4B22-B4F0-CE175CB02AA4}" type="presParOf" srcId="{7F18B49F-138E-4C48-BA15-695C2EA0B677}" destId="{B822015E-D0C0-4C5D-A0F0-F701DE2DA15C}" srcOrd="5" destOrd="0" presId="urn:microsoft.com/office/officeart/2005/8/layout/vProcess5"/>
    <dgm:cxn modelId="{DE533000-C94E-4AB8-9223-9739F560E3C8}" type="presParOf" srcId="{7F18B49F-138E-4C48-BA15-695C2EA0B677}" destId="{9527034B-0489-41A7-9BC7-D283A5999F71}" srcOrd="6" destOrd="0" presId="urn:microsoft.com/office/officeart/2005/8/layout/vProcess5"/>
    <dgm:cxn modelId="{EE8B2AEC-40D2-42FF-9ADB-C93CE8211A9C}" type="presParOf" srcId="{7F18B49F-138E-4C48-BA15-695C2EA0B677}" destId="{F8C2941E-9DC8-4223-A9D4-8F39DC8937BC}" srcOrd="7" destOrd="0" presId="urn:microsoft.com/office/officeart/2005/8/layout/vProcess5"/>
    <dgm:cxn modelId="{C9045BDF-CCAA-4F95-8C16-4B7E4DEBB713}" type="presParOf" srcId="{7F18B49F-138E-4C48-BA15-695C2EA0B677}" destId="{188A72EE-5A1F-46C2-BF27-B37DEB5FA738}" srcOrd="8" destOrd="0" presId="urn:microsoft.com/office/officeart/2005/8/layout/vProcess5"/>
    <dgm:cxn modelId="{615B245A-45F7-4F2A-9D1A-DA6318B2D976}" type="presParOf" srcId="{7F18B49F-138E-4C48-BA15-695C2EA0B677}" destId="{1A67A8D3-384B-4690-A7B4-E770D2187CA1}" srcOrd="9" destOrd="0" presId="urn:microsoft.com/office/officeart/2005/8/layout/vProcess5"/>
    <dgm:cxn modelId="{E4506066-BF38-4627-9126-2509925FCD60}" type="presParOf" srcId="{7F18B49F-138E-4C48-BA15-695C2EA0B677}" destId="{444C1B2C-0185-49D0-8D89-FA979F9F2B23}" srcOrd="10" destOrd="0" presId="urn:microsoft.com/office/officeart/2005/8/layout/vProcess5"/>
    <dgm:cxn modelId="{824B8729-4E55-4D4F-96F4-0F863CAABE2A}" type="presParOf" srcId="{7F18B49F-138E-4C48-BA15-695C2EA0B677}" destId="{762225E5-12A1-4001-AE77-5E4109F69E5C}" srcOrd="11" destOrd="0" presId="urn:microsoft.com/office/officeart/2005/8/layout/vProcess5"/>
    <dgm:cxn modelId="{50EB0A8F-D2AB-4752-AA47-B231783B3857}" type="presParOf" srcId="{7F18B49F-138E-4C48-BA15-695C2EA0B677}" destId="{F4B9D34D-93BE-47FE-B269-C6644DA81755}" srcOrd="12" destOrd="0" presId="urn:microsoft.com/office/officeart/2005/8/layout/vProcess5"/>
    <dgm:cxn modelId="{A54B65DC-5E69-46D8-BA16-2020C8F06160}" type="presParOf" srcId="{7F18B49F-138E-4C48-BA15-695C2EA0B677}" destId="{3F21B131-9967-4E96-9AA8-AF1913E44B5C}" srcOrd="13" destOrd="0" presId="urn:microsoft.com/office/officeart/2005/8/layout/vProcess5"/>
    <dgm:cxn modelId="{4179AC68-F36A-4AD2-BEDE-6DD8BDD86664}"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a:solidFill>
          <a:schemeClr val="accent2">
            <a:lumMod val="75000"/>
          </a:schemeClr>
        </a:solidFill>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DAD66B1B-2BF1-4E7F-8612-58C8C6EB169A}" type="presOf" srcId="{EEED3801-BEE9-4272-B5CB-1AFBBEE9EA6D}" destId="{C745A14B-A37F-41BE-9F6E-A7B55BEB4B75}" srcOrd="0" destOrd="0" presId="urn:microsoft.com/office/officeart/2005/8/layout/vProcess5"/>
    <dgm:cxn modelId="{364C860C-A209-4138-A3DD-60C5B4DCF5E4}" type="presOf" srcId="{BE5E9E65-D884-4F8A-A672-35B3D0BC54A2}" destId="{1A67A8D3-384B-4690-A7B4-E770D2187CA1}" srcOrd="0" destOrd="0" presId="urn:microsoft.com/office/officeart/2005/8/layout/vProcess5"/>
    <dgm:cxn modelId="{F6290003-616F-49B3-A8EA-19F5CC3A88D0}" type="presOf" srcId="{EEED3801-BEE9-4272-B5CB-1AFBBEE9EA6D}" destId="{444C1B2C-0185-49D0-8D89-FA979F9F2B23}" srcOrd="1" destOrd="0" presId="urn:microsoft.com/office/officeart/2005/8/layout/vProcess5"/>
    <dgm:cxn modelId="{F2CD8234-D029-47D2-A76E-18D0032E6289}" type="presOf" srcId="{86DF506E-5C0D-4C78-89EE-7E9453C36908}" destId="{7F18B49F-138E-4C48-BA15-695C2EA0B677}" srcOrd="0" destOrd="0" presId="urn:microsoft.com/office/officeart/2005/8/layout/vProcess5"/>
    <dgm:cxn modelId="{F0A878FA-CB4B-49A7-A00F-1514D70E45FA}" type="presOf" srcId="{FE57953D-9819-41A7-A9C0-D46B463AE0F7}" destId="{F8C2941E-9DC8-4223-A9D4-8F39DC8937BC}" srcOrd="0" destOrd="0" presId="urn:microsoft.com/office/officeart/2005/8/layout/vProcess5"/>
    <dgm:cxn modelId="{A89FA466-B7F1-4578-B782-8CA5BF8DE982}" type="presOf" srcId="{ECF917C3-B620-4049-85E7-A88C4EDC4955}" destId="{F4B9D34D-93BE-47FE-B269-C6644DA81755}" srcOrd="1" destOrd="0" presId="urn:microsoft.com/office/officeart/2005/8/layout/vProcess5"/>
    <dgm:cxn modelId="{D1E699D6-DF8E-4CC2-95E5-699AD5796294}" type="presOf" srcId="{7B43CCD9-CF9C-4E04-A981-876C17354378}" destId="{3F21B131-9967-4E96-9AA8-AF1913E44B5C}" srcOrd="1"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3C64968D-E36A-4F64-B56F-76BA9423A6C2}" type="presOf" srcId="{E4B68AF0-A3B0-4C28-8634-A56939CEDEF5}" destId="{9527034B-0489-41A7-9BC7-D283A5999F71}" srcOrd="0" destOrd="0" presId="urn:microsoft.com/office/officeart/2005/8/layout/vProcess5"/>
    <dgm:cxn modelId="{06F4CAE3-EF32-4B84-B358-3FFA08E8A06E}" type="presOf" srcId="{ECF917C3-B620-4049-85E7-A88C4EDC4955}" destId="{B6D182C3-E790-40B2-B8AC-D44D50438494}" srcOrd="0" destOrd="0" presId="urn:microsoft.com/office/officeart/2005/8/layout/vProcess5"/>
    <dgm:cxn modelId="{9F8684A4-735A-402F-99FE-4A12A2550240}" type="presOf" srcId="{C3A56353-6555-410B-BAFC-0D307B4CA6A1}" destId="{188A72EE-5A1F-46C2-BF27-B37DEB5FA738}" srcOrd="0" destOrd="0" presId="urn:microsoft.com/office/officeart/2005/8/layout/vProcess5"/>
    <dgm:cxn modelId="{49D0A770-7527-48D1-B8FA-61F7E9D95FEC}" type="presOf" srcId="{361801A8-C855-4DE8-8AFF-4C5292E9E188}" destId="{762225E5-12A1-4001-AE77-5E4109F69E5C}" srcOrd="1" destOrd="0" presId="urn:microsoft.com/office/officeart/2005/8/layout/vProcess5"/>
    <dgm:cxn modelId="{DF579C0E-652F-4A88-91A4-58AA8DEF9D45}" type="presOf" srcId="{7B43CCD9-CF9C-4E04-A981-876C17354378}" destId="{ED80F958-D652-4442-A02A-B87785A08A48}" srcOrd="0"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1EA964B5-9653-48B3-9CD8-F8EC814825E9}" type="presOf" srcId="{361801A8-C855-4DE8-8AFF-4C5292E9E188}" destId="{C45D4A83-CB62-4CE9-B5BF-3B1C1F88378E}"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0B3D76F2-BE83-49D4-8C7B-EB62DA9E300C}" srcId="{86DF506E-5C0D-4C78-89EE-7E9453C36908}" destId="{7B43CCD9-CF9C-4E04-A981-876C17354378}" srcOrd="3" destOrd="0" parTransId="{AB3A2796-4723-4147-B964-2FEA6261F370}" sibTransId="{BE5E9E65-D884-4F8A-A672-35B3D0BC54A2}"/>
    <dgm:cxn modelId="{22305CA8-E6BE-45A5-8011-933691598085}" type="presOf" srcId="{3ACE088F-2853-4A0E-82FA-ABEEFFB08F8B}" destId="{85653EBE-F675-40A6-87FB-28DF97C11CD0}" srcOrd="1"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D778072D-4B02-46BA-948B-CB339B0A0B5D}" type="presOf" srcId="{3ACE088F-2853-4A0E-82FA-ABEEFFB08F8B}" destId="{B822015E-D0C0-4C5D-A0F0-F701DE2DA15C}" srcOrd="0" destOrd="0" presId="urn:microsoft.com/office/officeart/2005/8/layout/vProcess5"/>
    <dgm:cxn modelId="{379FFE3C-2616-4EEF-8AD6-CE04A48FE1CE}" type="presParOf" srcId="{7F18B49F-138E-4C48-BA15-695C2EA0B677}" destId="{2134DC3F-020A-4A52-AD1E-2A6AE58EB6FB}" srcOrd="0" destOrd="0" presId="urn:microsoft.com/office/officeart/2005/8/layout/vProcess5"/>
    <dgm:cxn modelId="{12CEA563-6006-4ACF-A079-93EBE188CF64}" type="presParOf" srcId="{7F18B49F-138E-4C48-BA15-695C2EA0B677}" destId="{C745A14B-A37F-41BE-9F6E-A7B55BEB4B75}" srcOrd="1" destOrd="0" presId="urn:microsoft.com/office/officeart/2005/8/layout/vProcess5"/>
    <dgm:cxn modelId="{186312E1-380D-48BF-962C-3C1DC81A5DF8}" type="presParOf" srcId="{7F18B49F-138E-4C48-BA15-695C2EA0B677}" destId="{C45D4A83-CB62-4CE9-B5BF-3B1C1F88378E}" srcOrd="2" destOrd="0" presId="urn:microsoft.com/office/officeart/2005/8/layout/vProcess5"/>
    <dgm:cxn modelId="{E6C6F49D-E25B-41E8-9083-1CDA3B94D799}" type="presParOf" srcId="{7F18B49F-138E-4C48-BA15-695C2EA0B677}" destId="{B6D182C3-E790-40B2-B8AC-D44D50438494}" srcOrd="3" destOrd="0" presId="urn:microsoft.com/office/officeart/2005/8/layout/vProcess5"/>
    <dgm:cxn modelId="{F4E6A6BF-CFFF-47E3-B677-14A535A4B5CA}" type="presParOf" srcId="{7F18B49F-138E-4C48-BA15-695C2EA0B677}" destId="{ED80F958-D652-4442-A02A-B87785A08A48}" srcOrd="4" destOrd="0" presId="urn:microsoft.com/office/officeart/2005/8/layout/vProcess5"/>
    <dgm:cxn modelId="{E80F8D16-BF64-4C4F-AEB2-C772E54FB2C8}" type="presParOf" srcId="{7F18B49F-138E-4C48-BA15-695C2EA0B677}" destId="{B822015E-D0C0-4C5D-A0F0-F701DE2DA15C}" srcOrd="5" destOrd="0" presId="urn:microsoft.com/office/officeart/2005/8/layout/vProcess5"/>
    <dgm:cxn modelId="{616C52DC-255F-4E3E-959F-AA51334B056A}" type="presParOf" srcId="{7F18B49F-138E-4C48-BA15-695C2EA0B677}" destId="{9527034B-0489-41A7-9BC7-D283A5999F71}" srcOrd="6" destOrd="0" presId="urn:microsoft.com/office/officeart/2005/8/layout/vProcess5"/>
    <dgm:cxn modelId="{B3F85B77-0D29-4C77-BF14-187CF79DE351}" type="presParOf" srcId="{7F18B49F-138E-4C48-BA15-695C2EA0B677}" destId="{F8C2941E-9DC8-4223-A9D4-8F39DC8937BC}" srcOrd="7" destOrd="0" presId="urn:microsoft.com/office/officeart/2005/8/layout/vProcess5"/>
    <dgm:cxn modelId="{E46B678F-9FE0-442E-A5F1-9DE5E7B14FEE}" type="presParOf" srcId="{7F18B49F-138E-4C48-BA15-695C2EA0B677}" destId="{188A72EE-5A1F-46C2-BF27-B37DEB5FA738}" srcOrd="8" destOrd="0" presId="urn:microsoft.com/office/officeart/2005/8/layout/vProcess5"/>
    <dgm:cxn modelId="{2788EE8B-A20B-4A0E-9CB6-A1548068BE4E}" type="presParOf" srcId="{7F18B49F-138E-4C48-BA15-695C2EA0B677}" destId="{1A67A8D3-384B-4690-A7B4-E770D2187CA1}" srcOrd="9" destOrd="0" presId="urn:microsoft.com/office/officeart/2005/8/layout/vProcess5"/>
    <dgm:cxn modelId="{17995A84-E1B7-4774-A236-D536269FC1F2}" type="presParOf" srcId="{7F18B49F-138E-4C48-BA15-695C2EA0B677}" destId="{444C1B2C-0185-49D0-8D89-FA979F9F2B23}" srcOrd="10" destOrd="0" presId="urn:microsoft.com/office/officeart/2005/8/layout/vProcess5"/>
    <dgm:cxn modelId="{73C951B1-97D9-4EA8-9C6E-1467AFD06C2C}" type="presParOf" srcId="{7F18B49F-138E-4C48-BA15-695C2EA0B677}" destId="{762225E5-12A1-4001-AE77-5E4109F69E5C}" srcOrd="11" destOrd="0" presId="urn:microsoft.com/office/officeart/2005/8/layout/vProcess5"/>
    <dgm:cxn modelId="{3EC89BDF-00D4-40B4-BC28-10232CC53389}" type="presParOf" srcId="{7F18B49F-138E-4C48-BA15-695C2EA0B677}" destId="{F4B9D34D-93BE-47FE-B269-C6644DA81755}" srcOrd="12" destOrd="0" presId="urn:microsoft.com/office/officeart/2005/8/layout/vProcess5"/>
    <dgm:cxn modelId="{3E1E4B75-6A3D-4ED0-8733-D37F30E64F42}" type="presParOf" srcId="{7F18B49F-138E-4C48-BA15-695C2EA0B677}" destId="{3F21B131-9967-4E96-9AA8-AF1913E44B5C}" srcOrd="13" destOrd="0" presId="urn:microsoft.com/office/officeart/2005/8/layout/vProcess5"/>
    <dgm:cxn modelId="{FC932040-4298-488B-83A4-DC87B2B5D35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dirty="0"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A81564DB-BE02-4CD3-839D-BD4C0E23E7AC}" type="parTrans" cxnId="{71F04B70-67EB-40E8-8644-94C493A302B9}">
      <dgm:prSet/>
      <dgm:spPr/>
      <dgm:t>
        <a:bodyPr/>
        <a:lstStyle/>
        <a:p>
          <a:endParaRPr lang="en-US"/>
        </a:p>
      </dgm:t>
    </dgm:pt>
    <dgm:pt modelId="{FE57953D-9819-41A7-A9C0-D46B463AE0F7}" type="sibTrans" cxnId="{71F04B70-67EB-40E8-8644-94C493A302B9}">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654B18A5-42C0-49F1-8FA4-402BB35B7B3A}" type="parTrans" cxnId="{2D316CC4-5E7C-482A-A80E-1687A61A55DA}">
      <dgm:prSet/>
      <dgm:spPr/>
      <dgm:t>
        <a:bodyPr/>
        <a:lstStyle/>
        <a:p>
          <a:endParaRPr lang="en-US"/>
        </a:p>
      </dgm:t>
    </dgm:pt>
    <dgm:pt modelId="{C3A56353-6555-410B-BAFC-0D307B4CA6A1}" type="sibTrans" cxnId="{2D316CC4-5E7C-482A-A80E-1687A61A55DA}">
      <dgm:prSet/>
      <dgm:spPr/>
      <dgm:t>
        <a:bodyPr/>
        <a:lstStyle/>
        <a:p>
          <a:endParaRPr lang="en-US"/>
        </a:p>
      </dgm:t>
    </dgm:pt>
    <dgm:pt modelId="{7B43CCD9-CF9C-4E04-A981-876C17354378}">
      <dgm:prSet phldrT="[Text]"/>
      <dgm:spPr>
        <a:solidFill>
          <a:schemeClr val="accent2">
            <a:lumMod val="75000"/>
          </a:schemeClr>
        </a:solidFill>
      </dgm:spPr>
      <dgm:t>
        <a:bodyPr/>
        <a:lstStyle/>
        <a:p>
          <a:r>
            <a:rPr lang="en-US" dirty="0" smtClean="0"/>
            <a:t>Demonstration</a:t>
          </a:r>
          <a:endParaRPr lang="en-US" dirty="0"/>
        </a:p>
      </dgm:t>
    </dgm:pt>
    <dgm:pt modelId="{AB3A2796-4723-4147-B964-2FEA6261F370}" type="parTrans" cxnId="{0B3D76F2-BE83-49D4-8C7B-EB62DA9E300C}">
      <dgm:prSet/>
      <dgm:spPr/>
      <dgm:t>
        <a:bodyPr/>
        <a:lstStyle/>
        <a:p>
          <a:endParaRPr lang="en-US"/>
        </a:p>
      </dgm:t>
    </dgm:pt>
    <dgm:pt modelId="{BE5E9E65-D884-4F8A-A672-35B3D0BC54A2}" type="sibTrans" cxnId="{0B3D76F2-BE83-49D4-8C7B-EB62DA9E300C}">
      <dgm:prSet/>
      <dgm:spPr/>
      <dgm:t>
        <a:bodyPr/>
        <a:lstStyle/>
        <a:p>
          <a:endParaRPr lang="en-US"/>
        </a:p>
      </dgm:t>
    </dgm:pt>
    <dgm:pt modelId="{3ACE088F-2853-4A0E-82FA-ABEEFFB08F8B}">
      <dgm:prSet phldrT="[Text]"/>
      <dgm:spPr/>
      <dgm:t>
        <a:bodyPr/>
        <a:lstStyle/>
        <a:p>
          <a:r>
            <a:rPr lang="en-US" dirty="0" smtClean="0"/>
            <a:t>Further Improvement</a:t>
          </a:r>
          <a:endParaRPr lang="en-US" dirty="0"/>
        </a:p>
      </dgm:t>
    </dgm:pt>
    <dgm:pt modelId="{C37819AD-3074-47CE-A5F7-8BEDEB48FCB2}" type="parTrans" cxnId="{CB4C2EED-8FAA-46AF-9443-F2006365A603}">
      <dgm:prSet/>
      <dgm:spPr/>
      <dgm:t>
        <a:bodyPr/>
        <a:lstStyle/>
        <a:p>
          <a:endParaRPr lang="en-US"/>
        </a:p>
      </dgm:t>
    </dgm:pt>
    <dgm:pt modelId="{8F866BAD-CB6F-47DD-9707-C45C18A63F2C}" type="sibTrans" cxnId="{CB4C2EED-8FAA-46AF-9443-F2006365A603}">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0D642F54-EABB-4C7D-85D2-7D10B1D91582}" type="presOf" srcId="{FE57953D-9819-41A7-A9C0-D46B463AE0F7}" destId="{F8C2941E-9DC8-4223-A9D4-8F39DC8937BC}" srcOrd="0" destOrd="0" presId="urn:microsoft.com/office/officeart/2005/8/layout/vProcess5"/>
    <dgm:cxn modelId="{1B2025D7-9E7A-4E5C-8F44-8F7CB5358031}" type="presOf" srcId="{3ACE088F-2853-4A0E-82FA-ABEEFFB08F8B}" destId="{85653EBE-F675-40A6-87FB-28DF97C11CD0}" srcOrd="1" destOrd="0" presId="urn:microsoft.com/office/officeart/2005/8/layout/vProcess5"/>
    <dgm:cxn modelId="{C4E865BE-A102-4ACB-A832-1B60B42B05CC}" type="presOf" srcId="{7B43CCD9-CF9C-4E04-A981-876C17354378}" destId="{3F21B131-9967-4E96-9AA8-AF1913E44B5C}" srcOrd="1" destOrd="0" presId="urn:microsoft.com/office/officeart/2005/8/layout/vProcess5"/>
    <dgm:cxn modelId="{233CD85F-CC23-4A3D-ACD7-5D84B1212631}" type="presOf" srcId="{C3A56353-6555-410B-BAFC-0D307B4CA6A1}" destId="{188A72EE-5A1F-46C2-BF27-B37DEB5FA738}"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8E440DC3-5723-4D74-8E2F-C32A137FE4A7}" type="presOf" srcId="{361801A8-C855-4DE8-8AFF-4C5292E9E188}" destId="{C45D4A83-CB62-4CE9-B5BF-3B1C1F88378E}" srcOrd="0" destOrd="0" presId="urn:microsoft.com/office/officeart/2005/8/layout/vProcess5"/>
    <dgm:cxn modelId="{20D74453-44C7-4EC2-996E-300EA250D592}" type="presOf" srcId="{3ACE088F-2853-4A0E-82FA-ABEEFFB08F8B}" destId="{B822015E-D0C0-4C5D-A0F0-F701DE2DA15C}"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84E9574F-EC17-4E84-B2BC-B576A41CDD7A}" type="presOf" srcId="{361801A8-C855-4DE8-8AFF-4C5292E9E188}" destId="{762225E5-12A1-4001-AE77-5E4109F69E5C}" srcOrd="1" destOrd="0" presId="urn:microsoft.com/office/officeart/2005/8/layout/vProcess5"/>
    <dgm:cxn modelId="{CB4C2EED-8FAA-46AF-9443-F2006365A603}" srcId="{86DF506E-5C0D-4C78-89EE-7E9453C36908}" destId="{3ACE088F-2853-4A0E-82FA-ABEEFFB08F8B}" srcOrd="4" destOrd="0" parTransId="{C37819AD-3074-47CE-A5F7-8BEDEB48FCB2}" sibTransId="{8F866BAD-CB6F-47DD-9707-C45C18A63F2C}"/>
    <dgm:cxn modelId="{2D316CC4-5E7C-482A-A80E-1687A61A55DA}" srcId="{86DF506E-5C0D-4C78-89EE-7E9453C36908}" destId="{ECF917C3-B620-4049-85E7-A88C4EDC4955}" srcOrd="2" destOrd="0" parTransId="{654B18A5-42C0-49F1-8FA4-402BB35B7B3A}" sibTransId="{C3A56353-6555-410B-BAFC-0D307B4CA6A1}"/>
    <dgm:cxn modelId="{405F5438-AC05-4FD5-8312-5225B90A0F09}" type="presOf" srcId="{EEED3801-BEE9-4272-B5CB-1AFBBEE9EA6D}" destId="{C745A14B-A37F-41BE-9F6E-A7B55BEB4B75}" srcOrd="0" destOrd="0" presId="urn:microsoft.com/office/officeart/2005/8/layout/vProcess5"/>
    <dgm:cxn modelId="{3A907404-740E-4599-B8B1-96E15F191CE7}" type="presOf" srcId="{7B43CCD9-CF9C-4E04-A981-876C17354378}" destId="{ED80F958-D652-4442-A02A-B87785A08A48}" srcOrd="0" destOrd="0" presId="urn:microsoft.com/office/officeart/2005/8/layout/vProcess5"/>
    <dgm:cxn modelId="{EED1346A-9BFB-411B-BEEB-83553044B4D0}" type="presOf" srcId="{E4B68AF0-A3B0-4C28-8634-A56939CEDEF5}" destId="{9527034B-0489-41A7-9BC7-D283A5999F71}" srcOrd="0" destOrd="0" presId="urn:microsoft.com/office/officeart/2005/8/layout/vProcess5"/>
    <dgm:cxn modelId="{9510736E-4172-45D6-A5D2-B2F3B88EBE0A}" type="presOf" srcId="{ECF917C3-B620-4049-85E7-A88C4EDC4955}" destId="{B6D182C3-E790-40B2-B8AC-D44D50438494}"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C3C54304-72B1-4883-9888-4A22BF609C39}" type="presOf" srcId="{ECF917C3-B620-4049-85E7-A88C4EDC4955}" destId="{F4B9D34D-93BE-47FE-B269-C6644DA81755}" srcOrd="1" destOrd="0" presId="urn:microsoft.com/office/officeart/2005/8/layout/vProcess5"/>
    <dgm:cxn modelId="{B2331392-11DC-4353-BF3B-7804B0E6BE61}" type="presOf" srcId="{EEED3801-BEE9-4272-B5CB-1AFBBEE9EA6D}" destId="{444C1B2C-0185-49D0-8D89-FA979F9F2B23}" srcOrd="1" destOrd="0" presId="urn:microsoft.com/office/officeart/2005/8/layout/vProcess5"/>
    <dgm:cxn modelId="{24957604-70E6-47C6-93A3-ACCD491891AF}" type="presOf" srcId="{BE5E9E65-D884-4F8A-A672-35B3D0BC54A2}" destId="{1A67A8D3-384B-4690-A7B4-E770D2187CA1}" srcOrd="0" destOrd="0" presId="urn:microsoft.com/office/officeart/2005/8/layout/vProcess5"/>
    <dgm:cxn modelId="{97A2637E-2966-4446-B15E-E486B7C2FFE0}" type="presOf" srcId="{86DF506E-5C0D-4C78-89EE-7E9453C36908}" destId="{7F18B49F-138E-4C48-BA15-695C2EA0B677}" srcOrd="0" destOrd="0" presId="urn:microsoft.com/office/officeart/2005/8/layout/vProcess5"/>
    <dgm:cxn modelId="{FDEEA2BE-871C-4C97-A3C0-D1FBAD4E6C20}" type="presParOf" srcId="{7F18B49F-138E-4C48-BA15-695C2EA0B677}" destId="{2134DC3F-020A-4A52-AD1E-2A6AE58EB6FB}" srcOrd="0" destOrd="0" presId="urn:microsoft.com/office/officeart/2005/8/layout/vProcess5"/>
    <dgm:cxn modelId="{7DDAA6AF-EF36-425A-96AB-9BABEE3ECD55}" type="presParOf" srcId="{7F18B49F-138E-4C48-BA15-695C2EA0B677}" destId="{C745A14B-A37F-41BE-9F6E-A7B55BEB4B75}" srcOrd="1" destOrd="0" presId="urn:microsoft.com/office/officeart/2005/8/layout/vProcess5"/>
    <dgm:cxn modelId="{1E4E1EEF-5D78-419E-9ECD-5E5CFED6E7DC}" type="presParOf" srcId="{7F18B49F-138E-4C48-BA15-695C2EA0B677}" destId="{C45D4A83-CB62-4CE9-B5BF-3B1C1F88378E}" srcOrd="2" destOrd="0" presId="urn:microsoft.com/office/officeart/2005/8/layout/vProcess5"/>
    <dgm:cxn modelId="{3D1C8879-45BF-40D5-B325-3AC2625362E8}" type="presParOf" srcId="{7F18B49F-138E-4C48-BA15-695C2EA0B677}" destId="{B6D182C3-E790-40B2-B8AC-D44D50438494}" srcOrd="3" destOrd="0" presId="urn:microsoft.com/office/officeart/2005/8/layout/vProcess5"/>
    <dgm:cxn modelId="{414751EE-9E04-4B46-ABC5-39EA4CCB6B06}" type="presParOf" srcId="{7F18B49F-138E-4C48-BA15-695C2EA0B677}" destId="{ED80F958-D652-4442-A02A-B87785A08A48}" srcOrd="4" destOrd="0" presId="urn:microsoft.com/office/officeart/2005/8/layout/vProcess5"/>
    <dgm:cxn modelId="{33801B69-8371-45C1-A7CE-ECBC2F5B46B1}" type="presParOf" srcId="{7F18B49F-138E-4C48-BA15-695C2EA0B677}" destId="{B822015E-D0C0-4C5D-A0F0-F701DE2DA15C}" srcOrd="5" destOrd="0" presId="urn:microsoft.com/office/officeart/2005/8/layout/vProcess5"/>
    <dgm:cxn modelId="{2282AE9E-E2D4-48F1-ABD7-DF224DA4E2F0}" type="presParOf" srcId="{7F18B49F-138E-4C48-BA15-695C2EA0B677}" destId="{9527034B-0489-41A7-9BC7-D283A5999F71}" srcOrd="6" destOrd="0" presId="urn:microsoft.com/office/officeart/2005/8/layout/vProcess5"/>
    <dgm:cxn modelId="{61C98633-F259-4FA2-8558-F8208C0038CB}" type="presParOf" srcId="{7F18B49F-138E-4C48-BA15-695C2EA0B677}" destId="{F8C2941E-9DC8-4223-A9D4-8F39DC8937BC}" srcOrd="7" destOrd="0" presId="urn:microsoft.com/office/officeart/2005/8/layout/vProcess5"/>
    <dgm:cxn modelId="{7EFDE05E-C9EC-4427-B050-D50A03F46215}" type="presParOf" srcId="{7F18B49F-138E-4C48-BA15-695C2EA0B677}" destId="{188A72EE-5A1F-46C2-BF27-B37DEB5FA738}" srcOrd="8" destOrd="0" presId="urn:microsoft.com/office/officeart/2005/8/layout/vProcess5"/>
    <dgm:cxn modelId="{BA1DBA09-1940-405A-BFF0-888963147523}" type="presParOf" srcId="{7F18B49F-138E-4C48-BA15-695C2EA0B677}" destId="{1A67A8D3-384B-4690-A7B4-E770D2187CA1}" srcOrd="9" destOrd="0" presId="urn:microsoft.com/office/officeart/2005/8/layout/vProcess5"/>
    <dgm:cxn modelId="{A6FE51CB-BE36-470D-85C5-1E8DCCBDC214}" type="presParOf" srcId="{7F18B49F-138E-4C48-BA15-695C2EA0B677}" destId="{444C1B2C-0185-49D0-8D89-FA979F9F2B23}" srcOrd="10" destOrd="0" presId="urn:microsoft.com/office/officeart/2005/8/layout/vProcess5"/>
    <dgm:cxn modelId="{20F9BA9D-29B1-47AF-A20C-34C3A6B51ACD}" type="presParOf" srcId="{7F18B49F-138E-4C48-BA15-695C2EA0B677}" destId="{762225E5-12A1-4001-AE77-5E4109F69E5C}" srcOrd="11" destOrd="0" presId="urn:microsoft.com/office/officeart/2005/8/layout/vProcess5"/>
    <dgm:cxn modelId="{B8881C85-C5B4-46ED-A127-4E8C64FAD2D4}" type="presParOf" srcId="{7F18B49F-138E-4C48-BA15-695C2EA0B677}" destId="{F4B9D34D-93BE-47FE-B269-C6644DA81755}" srcOrd="12" destOrd="0" presId="urn:microsoft.com/office/officeart/2005/8/layout/vProcess5"/>
    <dgm:cxn modelId="{42B5649D-0CD0-408B-B2F4-2C44D6040921}" type="presParOf" srcId="{7F18B49F-138E-4C48-BA15-695C2EA0B677}" destId="{3F21B131-9967-4E96-9AA8-AF1913E44B5C}" srcOrd="13" destOrd="0" presId="urn:microsoft.com/office/officeart/2005/8/layout/vProcess5"/>
    <dgm:cxn modelId="{2E2C4720-03B7-42D8-84BE-F2EBBD48276C}"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DF506E-5C0D-4C78-89EE-7E9453C36908}" type="doc">
      <dgm:prSet loTypeId="urn:microsoft.com/office/officeart/2005/8/layout/vProcess5" loCatId="process" qsTypeId="urn:microsoft.com/office/officeart/2005/8/quickstyle/3d3" qsCatId="3D" csTypeId="urn:microsoft.com/office/officeart/2005/8/colors/accent2_2" csCatId="accent2" phldr="1"/>
      <dgm:spPr/>
      <dgm:t>
        <a:bodyPr/>
        <a:lstStyle/>
        <a:p>
          <a:endParaRPr lang="en-US"/>
        </a:p>
      </dgm:t>
    </dgm:pt>
    <dgm:pt modelId="{EEED3801-BEE9-4272-B5CB-1AFBBEE9EA6D}">
      <dgm:prSet phldrT="[Text]"/>
      <dgm:spPr/>
      <dgm:t>
        <a:bodyPr/>
        <a:lstStyle/>
        <a:p>
          <a:r>
            <a:rPr lang="en-US" smtClean="0"/>
            <a:t>What GNW could do</a:t>
          </a:r>
          <a:endParaRPr lang="en-US" dirty="0"/>
        </a:p>
      </dgm:t>
    </dgm:pt>
    <dgm:pt modelId="{1BA7901C-1E00-455F-A1C1-5A434CC66F4C}" type="parTrans" cxnId="{6C8F59A1-DCEC-4931-AFAB-315C7D1855CD}">
      <dgm:prSet/>
      <dgm:spPr/>
      <dgm:t>
        <a:bodyPr/>
        <a:lstStyle/>
        <a:p>
          <a:endParaRPr lang="en-US"/>
        </a:p>
      </dgm:t>
    </dgm:pt>
    <dgm:pt modelId="{E4B68AF0-A3B0-4C28-8634-A56939CEDEF5}" type="sibTrans" cxnId="{6C8F59A1-DCEC-4931-AFAB-315C7D1855CD}">
      <dgm:prSet/>
      <dgm:spPr/>
      <dgm:t>
        <a:bodyPr/>
        <a:lstStyle/>
        <a:p>
          <a:endParaRPr lang="en-US"/>
        </a:p>
      </dgm:t>
    </dgm:pt>
    <dgm:pt modelId="{3ACE088F-2853-4A0E-82FA-ABEEFFB08F8B}">
      <dgm:prSet phldrT="[Text]"/>
      <dgm:spPr>
        <a:solidFill>
          <a:schemeClr val="accent2">
            <a:lumMod val="75000"/>
          </a:schemeClr>
        </a:solidFill>
      </dgm:spPr>
      <dgm:t>
        <a:bodyPr/>
        <a:lstStyle/>
        <a:p>
          <a:r>
            <a:rPr lang="en-US" dirty="0" smtClean="0"/>
            <a:t>Further Improvement</a:t>
          </a:r>
          <a:endParaRPr lang="en-US" dirty="0"/>
        </a:p>
      </dgm:t>
    </dgm:pt>
    <dgm:pt modelId="{8F866BAD-CB6F-47DD-9707-C45C18A63F2C}" type="sibTrans" cxnId="{CB4C2EED-8FAA-46AF-9443-F2006365A603}">
      <dgm:prSet/>
      <dgm:spPr/>
      <dgm:t>
        <a:bodyPr/>
        <a:lstStyle/>
        <a:p>
          <a:endParaRPr lang="en-US"/>
        </a:p>
      </dgm:t>
    </dgm:pt>
    <dgm:pt modelId="{C37819AD-3074-47CE-A5F7-8BEDEB48FCB2}" type="parTrans" cxnId="{CB4C2EED-8FAA-46AF-9443-F2006365A603}">
      <dgm:prSet/>
      <dgm:spPr/>
      <dgm:t>
        <a:bodyPr/>
        <a:lstStyle/>
        <a:p>
          <a:endParaRPr lang="en-US"/>
        </a:p>
      </dgm:t>
    </dgm:pt>
    <dgm:pt modelId="{7B43CCD9-CF9C-4E04-A981-876C17354378}">
      <dgm:prSet phldrT="[Text]"/>
      <dgm:spPr/>
      <dgm:t>
        <a:bodyPr/>
        <a:lstStyle/>
        <a:p>
          <a:r>
            <a:rPr lang="en-US" dirty="0" smtClean="0"/>
            <a:t>Demonstration</a:t>
          </a:r>
          <a:endParaRPr lang="en-US" dirty="0"/>
        </a:p>
      </dgm:t>
    </dgm:pt>
    <dgm:pt modelId="{BE5E9E65-D884-4F8A-A672-35B3D0BC54A2}" type="sibTrans" cxnId="{0B3D76F2-BE83-49D4-8C7B-EB62DA9E300C}">
      <dgm:prSet/>
      <dgm:spPr/>
      <dgm:t>
        <a:bodyPr/>
        <a:lstStyle/>
        <a:p>
          <a:endParaRPr lang="en-US"/>
        </a:p>
      </dgm:t>
    </dgm:pt>
    <dgm:pt modelId="{AB3A2796-4723-4147-B964-2FEA6261F370}" type="parTrans" cxnId="{0B3D76F2-BE83-49D4-8C7B-EB62DA9E300C}">
      <dgm:prSet/>
      <dgm:spPr/>
      <dgm:t>
        <a:bodyPr/>
        <a:lstStyle/>
        <a:p>
          <a:endParaRPr lang="en-US"/>
        </a:p>
      </dgm:t>
    </dgm:pt>
    <dgm:pt modelId="{ECF917C3-B620-4049-85E7-A88C4EDC4955}">
      <dgm:prSet phldrT="[Text]"/>
      <dgm:spPr/>
      <dgm:t>
        <a:bodyPr/>
        <a:lstStyle/>
        <a:p>
          <a:r>
            <a:rPr lang="en-US" dirty="0" smtClean="0"/>
            <a:t>How GNW is improved</a:t>
          </a:r>
          <a:endParaRPr lang="en-US" dirty="0"/>
        </a:p>
      </dgm:t>
    </dgm:pt>
    <dgm:pt modelId="{C3A56353-6555-410B-BAFC-0D307B4CA6A1}" type="sibTrans" cxnId="{2D316CC4-5E7C-482A-A80E-1687A61A55DA}">
      <dgm:prSet/>
      <dgm:spPr/>
      <dgm:t>
        <a:bodyPr/>
        <a:lstStyle/>
        <a:p>
          <a:endParaRPr lang="en-US"/>
        </a:p>
      </dgm:t>
    </dgm:pt>
    <dgm:pt modelId="{654B18A5-42C0-49F1-8FA4-402BB35B7B3A}" type="parTrans" cxnId="{2D316CC4-5E7C-482A-A80E-1687A61A55DA}">
      <dgm:prSet/>
      <dgm:spPr/>
      <dgm:t>
        <a:bodyPr/>
        <a:lstStyle/>
        <a:p>
          <a:endParaRPr lang="en-US"/>
        </a:p>
      </dgm:t>
    </dgm:pt>
    <dgm:pt modelId="{361801A8-C855-4DE8-8AFF-4C5292E9E188}">
      <dgm:prSet phldrT="[Text]"/>
      <dgm:spPr/>
      <dgm:t>
        <a:bodyPr/>
        <a:lstStyle/>
        <a:p>
          <a:r>
            <a:rPr lang="en-US" dirty="0" smtClean="0"/>
            <a:t>Challenges</a:t>
          </a:r>
          <a:endParaRPr lang="en-US" dirty="0"/>
        </a:p>
      </dgm:t>
    </dgm:pt>
    <dgm:pt modelId="{FE57953D-9819-41A7-A9C0-D46B463AE0F7}" type="sibTrans" cxnId="{71F04B70-67EB-40E8-8644-94C493A302B9}">
      <dgm:prSet/>
      <dgm:spPr/>
      <dgm:t>
        <a:bodyPr/>
        <a:lstStyle/>
        <a:p>
          <a:endParaRPr lang="en-US"/>
        </a:p>
      </dgm:t>
    </dgm:pt>
    <dgm:pt modelId="{A81564DB-BE02-4CD3-839D-BD4C0E23E7AC}" type="parTrans" cxnId="{71F04B70-67EB-40E8-8644-94C493A302B9}">
      <dgm:prSet/>
      <dgm:spPr/>
      <dgm:t>
        <a:bodyPr/>
        <a:lstStyle/>
        <a:p>
          <a:endParaRPr lang="en-US"/>
        </a:p>
      </dgm:t>
    </dgm:pt>
    <dgm:pt modelId="{7F18B49F-138E-4C48-BA15-695C2EA0B677}" type="pres">
      <dgm:prSet presAssocID="{86DF506E-5C0D-4C78-89EE-7E9453C36908}" presName="outerComposite" presStyleCnt="0">
        <dgm:presLayoutVars>
          <dgm:chMax val="5"/>
          <dgm:dir/>
          <dgm:resizeHandles val="exact"/>
        </dgm:presLayoutVars>
      </dgm:prSet>
      <dgm:spPr/>
      <dgm:t>
        <a:bodyPr/>
        <a:lstStyle/>
        <a:p>
          <a:endParaRPr lang="en-US"/>
        </a:p>
      </dgm:t>
    </dgm:pt>
    <dgm:pt modelId="{2134DC3F-020A-4A52-AD1E-2A6AE58EB6FB}" type="pres">
      <dgm:prSet presAssocID="{86DF506E-5C0D-4C78-89EE-7E9453C36908}" presName="dummyMaxCanvas" presStyleCnt="0">
        <dgm:presLayoutVars/>
      </dgm:prSet>
      <dgm:spPr/>
    </dgm:pt>
    <dgm:pt modelId="{C745A14B-A37F-41BE-9F6E-A7B55BEB4B75}" type="pres">
      <dgm:prSet presAssocID="{86DF506E-5C0D-4C78-89EE-7E9453C36908}" presName="FiveNodes_1" presStyleLbl="node1" presStyleIdx="0" presStyleCnt="5">
        <dgm:presLayoutVars>
          <dgm:bulletEnabled val="1"/>
        </dgm:presLayoutVars>
      </dgm:prSet>
      <dgm:spPr/>
      <dgm:t>
        <a:bodyPr/>
        <a:lstStyle/>
        <a:p>
          <a:endParaRPr lang="en-US"/>
        </a:p>
      </dgm:t>
    </dgm:pt>
    <dgm:pt modelId="{C45D4A83-CB62-4CE9-B5BF-3B1C1F88378E}" type="pres">
      <dgm:prSet presAssocID="{86DF506E-5C0D-4C78-89EE-7E9453C36908}" presName="FiveNodes_2" presStyleLbl="node1" presStyleIdx="1" presStyleCnt="5">
        <dgm:presLayoutVars>
          <dgm:bulletEnabled val="1"/>
        </dgm:presLayoutVars>
      </dgm:prSet>
      <dgm:spPr/>
      <dgm:t>
        <a:bodyPr/>
        <a:lstStyle/>
        <a:p>
          <a:endParaRPr lang="en-US"/>
        </a:p>
      </dgm:t>
    </dgm:pt>
    <dgm:pt modelId="{B6D182C3-E790-40B2-B8AC-D44D50438494}" type="pres">
      <dgm:prSet presAssocID="{86DF506E-5C0D-4C78-89EE-7E9453C36908}" presName="FiveNodes_3" presStyleLbl="node1" presStyleIdx="2" presStyleCnt="5">
        <dgm:presLayoutVars>
          <dgm:bulletEnabled val="1"/>
        </dgm:presLayoutVars>
      </dgm:prSet>
      <dgm:spPr/>
      <dgm:t>
        <a:bodyPr/>
        <a:lstStyle/>
        <a:p>
          <a:endParaRPr lang="en-US"/>
        </a:p>
      </dgm:t>
    </dgm:pt>
    <dgm:pt modelId="{ED80F958-D652-4442-A02A-B87785A08A48}" type="pres">
      <dgm:prSet presAssocID="{86DF506E-5C0D-4C78-89EE-7E9453C36908}" presName="FiveNodes_4" presStyleLbl="node1" presStyleIdx="3" presStyleCnt="5">
        <dgm:presLayoutVars>
          <dgm:bulletEnabled val="1"/>
        </dgm:presLayoutVars>
      </dgm:prSet>
      <dgm:spPr/>
      <dgm:t>
        <a:bodyPr/>
        <a:lstStyle/>
        <a:p>
          <a:endParaRPr lang="en-US"/>
        </a:p>
      </dgm:t>
    </dgm:pt>
    <dgm:pt modelId="{B822015E-D0C0-4C5D-A0F0-F701DE2DA15C}" type="pres">
      <dgm:prSet presAssocID="{86DF506E-5C0D-4C78-89EE-7E9453C36908}" presName="FiveNodes_5" presStyleLbl="node1" presStyleIdx="4" presStyleCnt="5">
        <dgm:presLayoutVars>
          <dgm:bulletEnabled val="1"/>
        </dgm:presLayoutVars>
      </dgm:prSet>
      <dgm:spPr/>
      <dgm:t>
        <a:bodyPr/>
        <a:lstStyle/>
        <a:p>
          <a:endParaRPr lang="en-US"/>
        </a:p>
      </dgm:t>
    </dgm:pt>
    <dgm:pt modelId="{9527034B-0489-41A7-9BC7-D283A5999F71}" type="pres">
      <dgm:prSet presAssocID="{86DF506E-5C0D-4C78-89EE-7E9453C36908}" presName="FiveConn_1-2" presStyleLbl="fgAccFollowNode1" presStyleIdx="0" presStyleCnt="4">
        <dgm:presLayoutVars>
          <dgm:bulletEnabled val="1"/>
        </dgm:presLayoutVars>
      </dgm:prSet>
      <dgm:spPr/>
      <dgm:t>
        <a:bodyPr/>
        <a:lstStyle/>
        <a:p>
          <a:endParaRPr lang="en-US"/>
        </a:p>
      </dgm:t>
    </dgm:pt>
    <dgm:pt modelId="{F8C2941E-9DC8-4223-A9D4-8F39DC8937BC}" type="pres">
      <dgm:prSet presAssocID="{86DF506E-5C0D-4C78-89EE-7E9453C36908}" presName="FiveConn_2-3" presStyleLbl="fgAccFollowNode1" presStyleIdx="1" presStyleCnt="4">
        <dgm:presLayoutVars>
          <dgm:bulletEnabled val="1"/>
        </dgm:presLayoutVars>
      </dgm:prSet>
      <dgm:spPr/>
      <dgm:t>
        <a:bodyPr/>
        <a:lstStyle/>
        <a:p>
          <a:endParaRPr lang="en-US"/>
        </a:p>
      </dgm:t>
    </dgm:pt>
    <dgm:pt modelId="{188A72EE-5A1F-46C2-BF27-B37DEB5FA738}" type="pres">
      <dgm:prSet presAssocID="{86DF506E-5C0D-4C78-89EE-7E9453C36908}" presName="FiveConn_3-4" presStyleLbl="fgAccFollowNode1" presStyleIdx="2" presStyleCnt="4">
        <dgm:presLayoutVars>
          <dgm:bulletEnabled val="1"/>
        </dgm:presLayoutVars>
      </dgm:prSet>
      <dgm:spPr/>
      <dgm:t>
        <a:bodyPr/>
        <a:lstStyle/>
        <a:p>
          <a:endParaRPr lang="en-US"/>
        </a:p>
      </dgm:t>
    </dgm:pt>
    <dgm:pt modelId="{1A67A8D3-384B-4690-A7B4-E770D2187CA1}" type="pres">
      <dgm:prSet presAssocID="{86DF506E-5C0D-4C78-89EE-7E9453C36908}" presName="FiveConn_4-5" presStyleLbl="fgAccFollowNode1" presStyleIdx="3" presStyleCnt="4">
        <dgm:presLayoutVars>
          <dgm:bulletEnabled val="1"/>
        </dgm:presLayoutVars>
      </dgm:prSet>
      <dgm:spPr/>
      <dgm:t>
        <a:bodyPr/>
        <a:lstStyle/>
        <a:p>
          <a:endParaRPr lang="en-US"/>
        </a:p>
      </dgm:t>
    </dgm:pt>
    <dgm:pt modelId="{444C1B2C-0185-49D0-8D89-FA979F9F2B23}" type="pres">
      <dgm:prSet presAssocID="{86DF506E-5C0D-4C78-89EE-7E9453C36908}" presName="FiveNodes_1_text" presStyleLbl="node1" presStyleIdx="4" presStyleCnt="5">
        <dgm:presLayoutVars>
          <dgm:bulletEnabled val="1"/>
        </dgm:presLayoutVars>
      </dgm:prSet>
      <dgm:spPr/>
      <dgm:t>
        <a:bodyPr/>
        <a:lstStyle/>
        <a:p>
          <a:endParaRPr lang="en-US"/>
        </a:p>
      </dgm:t>
    </dgm:pt>
    <dgm:pt modelId="{762225E5-12A1-4001-AE77-5E4109F69E5C}" type="pres">
      <dgm:prSet presAssocID="{86DF506E-5C0D-4C78-89EE-7E9453C36908}" presName="FiveNodes_2_text" presStyleLbl="node1" presStyleIdx="4" presStyleCnt="5">
        <dgm:presLayoutVars>
          <dgm:bulletEnabled val="1"/>
        </dgm:presLayoutVars>
      </dgm:prSet>
      <dgm:spPr/>
      <dgm:t>
        <a:bodyPr/>
        <a:lstStyle/>
        <a:p>
          <a:endParaRPr lang="en-US"/>
        </a:p>
      </dgm:t>
    </dgm:pt>
    <dgm:pt modelId="{F4B9D34D-93BE-47FE-B269-C6644DA81755}" type="pres">
      <dgm:prSet presAssocID="{86DF506E-5C0D-4C78-89EE-7E9453C36908}" presName="FiveNodes_3_text" presStyleLbl="node1" presStyleIdx="4" presStyleCnt="5">
        <dgm:presLayoutVars>
          <dgm:bulletEnabled val="1"/>
        </dgm:presLayoutVars>
      </dgm:prSet>
      <dgm:spPr/>
      <dgm:t>
        <a:bodyPr/>
        <a:lstStyle/>
        <a:p>
          <a:endParaRPr lang="en-US"/>
        </a:p>
      </dgm:t>
    </dgm:pt>
    <dgm:pt modelId="{3F21B131-9967-4E96-9AA8-AF1913E44B5C}" type="pres">
      <dgm:prSet presAssocID="{86DF506E-5C0D-4C78-89EE-7E9453C36908}" presName="FiveNodes_4_text" presStyleLbl="node1" presStyleIdx="4" presStyleCnt="5">
        <dgm:presLayoutVars>
          <dgm:bulletEnabled val="1"/>
        </dgm:presLayoutVars>
      </dgm:prSet>
      <dgm:spPr/>
      <dgm:t>
        <a:bodyPr/>
        <a:lstStyle/>
        <a:p>
          <a:endParaRPr lang="en-US"/>
        </a:p>
      </dgm:t>
    </dgm:pt>
    <dgm:pt modelId="{85653EBE-F675-40A6-87FB-28DF97C11CD0}" type="pres">
      <dgm:prSet presAssocID="{86DF506E-5C0D-4C78-89EE-7E9453C36908}" presName="FiveNodes_5_text" presStyleLbl="node1" presStyleIdx="4" presStyleCnt="5">
        <dgm:presLayoutVars>
          <dgm:bulletEnabled val="1"/>
        </dgm:presLayoutVars>
      </dgm:prSet>
      <dgm:spPr/>
      <dgm:t>
        <a:bodyPr/>
        <a:lstStyle/>
        <a:p>
          <a:endParaRPr lang="en-US"/>
        </a:p>
      </dgm:t>
    </dgm:pt>
  </dgm:ptLst>
  <dgm:cxnLst>
    <dgm:cxn modelId="{46297609-3C34-4C6C-A404-972633A496AD}" type="presOf" srcId="{E4B68AF0-A3B0-4C28-8634-A56939CEDEF5}" destId="{9527034B-0489-41A7-9BC7-D283A5999F71}" srcOrd="0" destOrd="0" presId="urn:microsoft.com/office/officeart/2005/8/layout/vProcess5"/>
    <dgm:cxn modelId="{6C8F59A1-DCEC-4931-AFAB-315C7D1855CD}" srcId="{86DF506E-5C0D-4C78-89EE-7E9453C36908}" destId="{EEED3801-BEE9-4272-B5CB-1AFBBEE9EA6D}" srcOrd="0" destOrd="0" parTransId="{1BA7901C-1E00-455F-A1C1-5A434CC66F4C}" sibTransId="{E4B68AF0-A3B0-4C28-8634-A56939CEDEF5}"/>
    <dgm:cxn modelId="{7DB2CDE0-C14C-4BD4-B6FF-D7A8BAA00767}" type="presOf" srcId="{361801A8-C855-4DE8-8AFF-4C5292E9E188}" destId="{C45D4A83-CB62-4CE9-B5BF-3B1C1F88378E}" srcOrd="0" destOrd="0" presId="urn:microsoft.com/office/officeart/2005/8/layout/vProcess5"/>
    <dgm:cxn modelId="{71F04B70-67EB-40E8-8644-94C493A302B9}" srcId="{86DF506E-5C0D-4C78-89EE-7E9453C36908}" destId="{361801A8-C855-4DE8-8AFF-4C5292E9E188}" srcOrd="1" destOrd="0" parTransId="{A81564DB-BE02-4CD3-839D-BD4C0E23E7AC}" sibTransId="{FE57953D-9819-41A7-A9C0-D46B463AE0F7}"/>
    <dgm:cxn modelId="{F919EB18-93D5-4251-84F7-0EAD6B2E8FCB}" type="presOf" srcId="{FE57953D-9819-41A7-A9C0-D46B463AE0F7}" destId="{F8C2941E-9DC8-4223-A9D4-8F39DC8937BC}" srcOrd="0" destOrd="0" presId="urn:microsoft.com/office/officeart/2005/8/layout/vProcess5"/>
    <dgm:cxn modelId="{2123119B-C96D-4F24-B30E-CB0B60A8CF0B}" type="presOf" srcId="{ECF917C3-B620-4049-85E7-A88C4EDC4955}" destId="{F4B9D34D-93BE-47FE-B269-C6644DA81755}" srcOrd="1" destOrd="0" presId="urn:microsoft.com/office/officeart/2005/8/layout/vProcess5"/>
    <dgm:cxn modelId="{DA506A16-D6BD-41CE-8CF7-7EA5CAD1CF18}" type="presOf" srcId="{EEED3801-BEE9-4272-B5CB-1AFBBEE9EA6D}" destId="{444C1B2C-0185-49D0-8D89-FA979F9F2B23}" srcOrd="1" destOrd="0" presId="urn:microsoft.com/office/officeart/2005/8/layout/vProcess5"/>
    <dgm:cxn modelId="{95255528-347C-4996-BA74-309DDC9AFEFF}" type="presOf" srcId="{86DF506E-5C0D-4C78-89EE-7E9453C36908}" destId="{7F18B49F-138E-4C48-BA15-695C2EA0B677}" srcOrd="0" destOrd="0" presId="urn:microsoft.com/office/officeart/2005/8/layout/vProcess5"/>
    <dgm:cxn modelId="{FAE158C1-C69B-4B7E-A8AC-F36B51B20887}" type="presOf" srcId="{EEED3801-BEE9-4272-B5CB-1AFBBEE9EA6D}" destId="{C745A14B-A37F-41BE-9F6E-A7B55BEB4B75}" srcOrd="0" destOrd="0" presId="urn:microsoft.com/office/officeart/2005/8/layout/vProcess5"/>
    <dgm:cxn modelId="{64864B2D-55AE-4831-A8A2-E35205A3D2A2}" type="presOf" srcId="{C3A56353-6555-410B-BAFC-0D307B4CA6A1}" destId="{188A72EE-5A1F-46C2-BF27-B37DEB5FA738}" srcOrd="0" destOrd="0" presId="urn:microsoft.com/office/officeart/2005/8/layout/vProcess5"/>
    <dgm:cxn modelId="{CF463F82-F80F-45FE-8D76-5FEFF4FCEA57}" type="presOf" srcId="{361801A8-C855-4DE8-8AFF-4C5292E9E188}" destId="{762225E5-12A1-4001-AE77-5E4109F69E5C}" srcOrd="1" destOrd="0" presId="urn:microsoft.com/office/officeart/2005/8/layout/vProcess5"/>
    <dgm:cxn modelId="{A3D21EDB-936F-4099-8108-C678BDA51604}" type="presOf" srcId="{ECF917C3-B620-4049-85E7-A88C4EDC4955}" destId="{B6D182C3-E790-40B2-B8AC-D44D50438494}" srcOrd="0" destOrd="0" presId="urn:microsoft.com/office/officeart/2005/8/layout/vProcess5"/>
    <dgm:cxn modelId="{73875560-1ADF-4AA6-B3BE-E3182DD1CBCF}" type="presOf" srcId="{BE5E9E65-D884-4F8A-A672-35B3D0BC54A2}" destId="{1A67A8D3-384B-4690-A7B4-E770D2187CA1}" srcOrd="0" destOrd="0" presId="urn:microsoft.com/office/officeart/2005/8/layout/vProcess5"/>
    <dgm:cxn modelId="{0B3D76F2-BE83-49D4-8C7B-EB62DA9E300C}" srcId="{86DF506E-5C0D-4C78-89EE-7E9453C36908}" destId="{7B43CCD9-CF9C-4E04-A981-876C17354378}" srcOrd="3" destOrd="0" parTransId="{AB3A2796-4723-4147-B964-2FEA6261F370}" sibTransId="{BE5E9E65-D884-4F8A-A672-35B3D0BC54A2}"/>
    <dgm:cxn modelId="{D6E21E89-9964-4627-80E7-38C1639220C2}" type="presOf" srcId="{7B43CCD9-CF9C-4E04-A981-876C17354378}" destId="{3F21B131-9967-4E96-9AA8-AF1913E44B5C}" srcOrd="1" destOrd="0" presId="urn:microsoft.com/office/officeart/2005/8/layout/vProcess5"/>
    <dgm:cxn modelId="{FACBEF26-E8C1-4D10-837E-39B5802841AA}" type="presOf" srcId="{3ACE088F-2853-4A0E-82FA-ABEEFFB08F8B}" destId="{85653EBE-F675-40A6-87FB-28DF97C11CD0}" srcOrd="1" destOrd="0" presId="urn:microsoft.com/office/officeart/2005/8/layout/vProcess5"/>
    <dgm:cxn modelId="{5903EE2F-73EC-4B52-BBE1-A1308D25E729}" type="presOf" srcId="{3ACE088F-2853-4A0E-82FA-ABEEFFB08F8B}" destId="{B822015E-D0C0-4C5D-A0F0-F701DE2DA15C}" srcOrd="0" destOrd="0" presId="urn:microsoft.com/office/officeart/2005/8/layout/vProcess5"/>
    <dgm:cxn modelId="{2D316CC4-5E7C-482A-A80E-1687A61A55DA}" srcId="{86DF506E-5C0D-4C78-89EE-7E9453C36908}" destId="{ECF917C3-B620-4049-85E7-A88C4EDC4955}" srcOrd="2" destOrd="0" parTransId="{654B18A5-42C0-49F1-8FA4-402BB35B7B3A}" sibTransId="{C3A56353-6555-410B-BAFC-0D307B4CA6A1}"/>
    <dgm:cxn modelId="{CB4C2EED-8FAA-46AF-9443-F2006365A603}" srcId="{86DF506E-5C0D-4C78-89EE-7E9453C36908}" destId="{3ACE088F-2853-4A0E-82FA-ABEEFFB08F8B}" srcOrd="4" destOrd="0" parTransId="{C37819AD-3074-47CE-A5F7-8BEDEB48FCB2}" sibTransId="{8F866BAD-CB6F-47DD-9707-C45C18A63F2C}"/>
    <dgm:cxn modelId="{23080FDB-10E0-4D20-BBFD-967067880CB9}" type="presOf" srcId="{7B43CCD9-CF9C-4E04-A981-876C17354378}" destId="{ED80F958-D652-4442-A02A-B87785A08A48}" srcOrd="0" destOrd="0" presId="urn:microsoft.com/office/officeart/2005/8/layout/vProcess5"/>
    <dgm:cxn modelId="{A104C05B-B5EA-49FD-9B4F-1F4708710261}" type="presParOf" srcId="{7F18B49F-138E-4C48-BA15-695C2EA0B677}" destId="{2134DC3F-020A-4A52-AD1E-2A6AE58EB6FB}" srcOrd="0" destOrd="0" presId="urn:microsoft.com/office/officeart/2005/8/layout/vProcess5"/>
    <dgm:cxn modelId="{83FD97E8-53EE-4936-9D24-CCAEC01F650C}" type="presParOf" srcId="{7F18B49F-138E-4C48-BA15-695C2EA0B677}" destId="{C745A14B-A37F-41BE-9F6E-A7B55BEB4B75}" srcOrd="1" destOrd="0" presId="urn:microsoft.com/office/officeart/2005/8/layout/vProcess5"/>
    <dgm:cxn modelId="{869008DE-F249-440E-91AC-E76B9E5B717F}" type="presParOf" srcId="{7F18B49F-138E-4C48-BA15-695C2EA0B677}" destId="{C45D4A83-CB62-4CE9-B5BF-3B1C1F88378E}" srcOrd="2" destOrd="0" presId="urn:microsoft.com/office/officeart/2005/8/layout/vProcess5"/>
    <dgm:cxn modelId="{F203D90C-EDD7-4B16-A948-1295A2AEFA83}" type="presParOf" srcId="{7F18B49F-138E-4C48-BA15-695C2EA0B677}" destId="{B6D182C3-E790-40B2-B8AC-D44D50438494}" srcOrd="3" destOrd="0" presId="urn:microsoft.com/office/officeart/2005/8/layout/vProcess5"/>
    <dgm:cxn modelId="{C7FF7056-6EE6-49E7-8E22-CEDCD20C44E9}" type="presParOf" srcId="{7F18B49F-138E-4C48-BA15-695C2EA0B677}" destId="{ED80F958-D652-4442-A02A-B87785A08A48}" srcOrd="4" destOrd="0" presId="urn:microsoft.com/office/officeart/2005/8/layout/vProcess5"/>
    <dgm:cxn modelId="{77BCE72C-D7D5-4632-961D-CDB02823AD7E}" type="presParOf" srcId="{7F18B49F-138E-4C48-BA15-695C2EA0B677}" destId="{B822015E-D0C0-4C5D-A0F0-F701DE2DA15C}" srcOrd="5" destOrd="0" presId="urn:microsoft.com/office/officeart/2005/8/layout/vProcess5"/>
    <dgm:cxn modelId="{E28A4DCA-E821-4637-9503-4FAF78A4D714}" type="presParOf" srcId="{7F18B49F-138E-4C48-BA15-695C2EA0B677}" destId="{9527034B-0489-41A7-9BC7-D283A5999F71}" srcOrd="6" destOrd="0" presId="urn:microsoft.com/office/officeart/2005/8/layout/vProcess5"/>
    <dgm:cxn modelId="{CC46EA37-AAD1-4226-AD8C-12D8B01B7F08}" type="presParOf" srcId="{7F18B49F-138E-4C48-BA15-695C2EA0B677}" destId="{F8C2941E-9DC8-4223-A9D4-8F39DC8937BC}" srcOrd="7" destOrd="0" presId="urn:microsoft.com/office/officeart/2005/8/layout/vProcess5"/>
    <dgm:cxn modelId="{DC7AE75E-5457-4040-81DC-1106B382685D}" type="presParOf" srcId="{7F18B49F-138E-4C48-BA15-695C2EA0B677}" destId="{188A72EE-5A1F-46C2-BF27-B37DEB5FA738}" srcOrd="8" destOrd="0" presId="urn:microsoft.com/office/officeart/2005/8/layout/vProcess5"/>
    <dgm:cxn modelId="{22D34376-C987-42E8-9AD2-62E33A73B657}" type="presParOf" srcId="{7F18B49F-138E-4C48-BA15-695C2EA0B677}" destId="{1A67A8D3-384B-4690-A7B4-E770D2187CA1}" srcOrd="9" destOrd="0" presId="urn:microsoft.com/office/officeart/2005/8/layout/vProcess5"/>
    <dgm:cxn modelId="{4F2A75BC-9076-40EE-A7A2-9DD0B957C79D}" type="presParOf" srcId="{7F18B49F-138E-4C48-BA15-695C2EA0B677}" destId="{444C1B2C-0185-49D0-8D89-FA979F9F2B23}" srcOrd="10" destOrd="0" presId="urn:microsoft.com/office/officeart/2005/8/layout/vProcess5"/>
    <dgm:cxn modelId="{7D6EB9C2-55ED-4FAD-AEF6-68E2CB8F48F4}" type="presParOf" srcId="{7F18B49F-138E-4C48-BA15-695C2EA0B677}" destId="{762225E5-12A1-4001-AE77-5E4109F69E5C}" srcOrd="11" destOrd="0" presId="urn:microsoft.com/office/officeart/2005/8/layout/vProcess5"/>
    <dgm:cxn modelId="{6E073A78-4F83-4E02-8775-936677392A24}" type="presParOf" srcId="{7F18B49F-138E-4C48-BA15-695C2EA0B677}" destId="{F4B9D34D-93BE-47FE-B269-C6644DA81755}" srcOrd="12" destOrd="0" presId="urn:microsoft.com/office/officeart/2005/8/layout/vProcess5"/>
    <dgm:cxn modelId="{46CEFC9D-CE22-4B78-8405-4F56BF26443E}" type="presParOf" srcId="{7F18B49F-138E-4C48-BA15-695C2EA0B677}" destId="{3F21B131-9967-4E96-9AA8-AF1913E44B5C}" srcOrd="13" destOrd="0" presId="urn:microsoft.com/office/officeart/2005/8/layout/vProcess5"/>
    <dgm:cxn modelId="{17471CF5-C2EA-431D-AEF5-10AE0D202EBB}" type="presParOf" srcId="{7F18B49F-138E-4C48-BA15-695C2EA0B677}" destId="{85653EBE-F675-40A6-87FB-28DF97C11CD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A14B-A37F-41BE-9F6E-A7B55BEB4B75}">
      <dsp:nvSpPr>
        <dsp:cNvPr id="0" name=""/>
        <dsp:cNvSpPr/>
      </dsp:nvSpPr>
      <dsp:spPr>
        <a:xfrm>
          <a:off x="0" y="0"/>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What GNW could do</a:t>
          </a:r>
          <a:endParaRPr lang="en-US" sz="2800" kern="1200" dirty="0"/>
        </a:p>
      </dsp:txBody>
      <dsp:txXfrm>
        <a:off x="22898" y="22898"/>
        <a:ext cx="3876160" cy="736016"/>
      </dsp:txXfrm>
    </dsp:sp>
    <dsp:sp modelId="{C45D4A83-CB62-4CE9-B5BF-3B1C1F88378E}">
      <dsp:nvSpPr>
        <dsp:cNvPr id="0" name=""/>
        <dsp:cNvSpPr/>
      </dsp:nvSpPr>
      <dsp:spPr>
        <a:xfrm>
          <a:off x="359283" y="890397"/>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Challenges</a:t>
          </a:r>
          <a:endParaRPr lang="en-US" sz="2800" kern="1200" dirty="0"/>
        </a:p>
      </dsp:txBody>
      <dsp:txXfrm>
        <a:off x="382181" y="913295"/>
        <a:ext cx="3898011" cy="736016"/>
      </dsp:txXfrm>
    </dsp:sp>
    <dsp:sp modelId="{B6D182C3-E790-40B2-B8AC-D44D50438494}">
      <dsp:nvSpPr>
        <dsp:cNvPr id="0" name=""/>
        <dsp:cNvSpPr/>
      </dsp:nvSpPr>
      <dsp:spPr>
        <a:xfrm>
          <a:off x="718566" y="1780794"/>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How GNW is improved</a:t>
          </a:r>
          <a:endParaRPr lang="en-US" sz="2800" kern="1200" dirty="0"/>
        </a:p>
      </dsp:txBody>
      <dsp:txXfrm>
        <a:off x="741464" y="1803692"/>
        <a:ext cx="3898011" cy="736016"/>
      </dsp:txXfrm>
    </dsp:sp>
    <dsp:sp modelId="{ED80F958-D652-4442-A02A-B87785A08A48}">
      <dsp:nvSpPr>
        <dsp:cNvPr id="0" name=""/>
        <dsp:cNvSpPr/>
      </dsp:nvSpPr>
      <dsp:spPr>
        <a:xfrm>
          <a:off x="1077848" y="2671191"/>
          <a:ext cx="4811268" cy="781812"/>
        </a:xfrm>
        <a:prstGeom prst="roundRect">
          <a:avLst>
            <a:gd name="adj" fmla="val 10000"/>
          </a:avLst>
        </a:prstGeom>
        <a:solidFill>
          <a:schemeClr val="accent2">
            <a:hueOff val="0"/>
            <a:satOff val="0"/>
            <a:lumOff val="0"/>
            <a:alphaOff val="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Demonstration</a:t>
          </a:r>
          <a:endParaRPr lang="en-US" sz="2800" kern="1200" dirty="0"/>
        </a:p>
      </dsp:txBody>
      <dsp:txXfrm>
        <a:off x="1100746" y="2694089"/>
        <a:ext cx="3898011" cy="736016"/>
      </dsp:txXfrm>
    </dsp:sp>
    <dsp:sp modelId="{B822015E-D0C0-4C5D-A0F0-F701DE2DA15C}">
      <dsp:nvSpPr>
        <dsp:cNvPr id="0" name=""/>
        <dsp:cNvSpPr/>
      </dsp:nvSpPr>
      <dsp:spPr>
        <a:xfrm>
          <a:off x="1437132" y="3561588"/>
          <a:ext cx="4811268" cy="781812"/>
        </a:xfrm>
        <a:prstGeom prst="roundRect">
          <a:avLst>
            <a:gd name="adj" fmla="val 10000"/>
          </a:avLst>
        </a:prstGeom>
        <a:solidFill>
          <a:schemeClr val="accent2">
            <a:lumMod val="75000"/>
          </a:schemeClr>
        </a:solidFill>
        <a:ln>
          <a:noFill/>
        </a:ln>
        <a:effectLst>
          <a:outerShdw blurRad="57150" dist="38100" dir="5400000" algn="ctr" rotWithShape="0">
            <a:schemeClr val="accent2">
              <a:hueOff val="0"/>
              <a:satOff val="0"/>
              <a:lumOff val="0"/>
              <a:alphaOff val="0"/>
              <a:shade val="9000"/>
              <a:alpha val="48000"/>
              <a:satMod val="105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Further Improvement</a:t>
          </a:r>
          <a:endParaRPr lang="en-US" sz="2800" kern="1200" dirty="0"/>
        </a:p>
      </dsp:txBody>
      <dsp:txXfrm>
        <a:off x="1460030" y="3584486"/>
        <a:ext cx="3898011" cy="736016"/>
      </dsp:txXfrm>
    </dsp:sp>
    <dsp:sp modelId="{9527034B-0489-41A7-9BC7-D283A5999F71}">
      <dsp:nvSpPr>
        <dsp:cNvPr id="0" name=""/>
        <dsp:cNvSpPr/>
      </dsp:nvSpPr>
      <dsp:spPr>
        <a:xfrm>
          <a:off x="4303090" y="571157"/>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417430" y="571157"/>
        <a:ext cx="279497" cy="382403"/>
      </dsp:txXfrm>
    </dsp:sp>
    <dsp:sp modelId="{F8C2941E-9DC8-4223-A9D4-8F39DC8937BC}">
      <dsp:nvSpPr>
        <dsp:cNvPr id="0" name=""/>
        <dsp:cNvSpPr/>
      </dsp:nvSpPr>
      <dsp:spPr>
        <a:xfrm>
          <a:off x="4662373" y="146155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4776713" y="1461554"/>
        <a:ext cx="279497" cy="382403"/>
      </dsp:txXfrm>
    </dsp:sp>
    <dsp:sp modelId="{188A72EE-5A1F-46C2-BF27-B37DEB5FA738}">
      <dsp:nvSpPr>
        <dsp:cNvPr id="0" name=""/>
        <dsp:cNvSpPr/>
      </dsp:nvSpPr>
      <dsp:spPr>
        <a:xfrm>
          <a:off x="5021656" y="2338920"/>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135996" y="2338920"/>
        <a:ext cx="279497" cy="382403"/>
      </dsp:txXfrm>
    </dsp:sp>
    <dsp:sp modelId="{1A67A8D3-384B-4690-A7B4-E770D2187CA1}">
      <dsp:nvSpPr>
        <dsp:cNvPr id="0" name=""/>
        <dsp:cNvSpPr/>
      </dsp:nvSpPr>
      <dsp:spPr>
        <a:xfrm>
          <a:off x="5380939" y="3238004"/>
          <a:ext cx="508177" cy="508177"/>
        </a:xfrm>
        <a:prstGeom prst="downArrow">
          <a:avLst>
            <a:gd name="adj1" fmla="val 55000"/>
            <a:gd name="adj2" fmla="val 45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5495279" y="3238004"/>
        <a:ext cx="279497" cy="3824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6B882-3DED-4C20-A6EE-B46B1D211C2B}"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4A9E9-B5EF-42FE-BD01-8FB63A6653F1}" type="slidenum">
              <a:rPr lang="en-US" smtClean="0"/>
              <a:t>‹#›</a:t>
            </a:fld>
            <a:endParaRPr lang="en-US"/>
          </a:p>
        </p:txBody>
      </p:sp>
    </p:spTree>
    <p:extLst>
      <p:ext uri="{BB962C8B-B14F-4D97-AF65-F5344CB8AC3E}">
        <p14:creationId xmlns:p14="http://schemas.microsoft.com/office/powerpoint/2010/main" val="75392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Gene regulatory networks have an important role in every process of life, including cell differentiation, metabolism, the cell cycle and signal transduction. By understanding the dynamics of these networks we can shed light on the mechanisms of diseases that occur when these cellular processes are </a:t>
            </a:r>
            <a:r>
              <a:rPr lang="en-US" dirty="0" err="1" smtClean="0"/>
              <a:t>dysregulated</a:t>
            </a:r>
            <a:r>
              <a:rPr lang="en-US" dirty="0" smtClean="0"/>
              <a:t>. Accurate prediction of the </a:t>
            </a:r>
            <a:r>
              <a:rPr lang="en-US" dirty="0" err="1" smtClean="0"/>
              <a:t>behaviour</a:t>
            </a:r>
            <a:r>
              <a:rPr lang="en-US" dirty="0" smtClean="0"/>
              <a:t> of regulatory networks will also speed up biotechnological projects, as such predictions are quicker and cheaper than lab experiments. Computational methods, both for supporting the development of network models and for the analysis of their functionality, have already proved to be a valuable research tool.</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3</a:t>
            </a:fld>
            <a:endParaRPr lang="en-US"/>
          </a:p>
        </p:txBody>
      </p:sp>
    </p:spTree>
    <p:extLst>
      <p:ext uri="{BB962C8B-B14F-4D97-AF65-F5344CB8AC3E}">
        <p14:creationId xmlns:p14="http://schemas.microsoft.com/office/powerpoint/2010/main" val="19604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libraries and 130+ classes</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11</a:t>
            </a:fld>
            <a:endParaRPr lang="en-US"/>
          </a:p>
        </p:txBody>
      </p:sp>
    </p:spTree>
    <p:extLst>
      <p:ext uri="{BB962C8B-B14F-4D97-AF65-F5344CB8AC3E}">
        <p14:creationId xmlns:p14="http://schemas.microsoft.com/office/powerpoint/2010/main" val="141194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a:t>
            </a:r>
            <a:r>
              <a:rPr lang="en-US" baseline="0" dirty="0" smtClean="0"/>
              <a:t> structure using Example network</a:t>
            </a:r>
          </a:p>
          <a:p>
            <a:r>
              <a:rPr lang="en-US" baseline="0" dirty="0" smtClean="0"/>
              <a:t>Visualize using </a:t>
            </a:r>
            <a:r>
              <a:rPr lang="en-US" baseline="0" dirty="0" err="1" smtClean="0"/>
              <a:t>ecoli</a:t>
            </a:r>
            <a:r>
              <a:rPr lang="en-US" baseline="0" dirty="0" smtClean="0"/>
              <a:t> v1</a:t>
            </a:r>
          </a:p>
          <a:p>
            <a:r>
              <a:rPr lang="en-US" baseline="0" dirty="0" smtClean="0"/>
              <a:t>Compare using </a:t>
            </a:r>
            <a:r>
              <a:rPr lang="en-US" baseline="0" dirty="0" err="1" smtClean="0"/>
              <a:t>ecoli</a:t>
            </a:r>
            <a:r>
              <a:rPr lang="en-US" baseline="0" dirty="0" smtClean="0"/>
              <a:t> v1 and v2</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21</a:t>
            </a:fld>
            <a:endParaRPr lang="en-US"/>
          </a:p>
        </p:txBody>
      </p:sp>
    </p:spTree>
    <p:extLst>
      <p:ext uri="{BB962C8B-B14F-4D97-AF65-F5344CB8AC3E}">
        <p14:creationId xmlns:p14="http://schemas.microsoft.com/office/powerpoint/2010/main" val="352491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r>
              <a:rPr lang="en-US" baseline="0" dirty="0" smtClean="0"/>
              <a:t> gene expression data before modification and after modification</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24</a:t>
            </a:fld>
            <a:endParaRPr lang="en-US"/>
          </a:p>
        </p:txBody>
      </p:sp>
    </p:spTree>
    <p:extLst>
      <p:ext uri="{BB962C8B-B14F-4D97-AF65-F5344CB8AC3E}">
        <p14:creationId xmlns:p14="http://schemas.microsoft.com/office/powerpoint/2010/main" val="261371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some processes, such as gene transcription, involve many reactions and could not be correctly modeled as an instantaneous reaction in a single step, it was proposed to model these reactions as single step multiple delayed reactions in order to account for the time it takes for the entire process to be complete.</a:t>
            </a:r>
            <a:endParaRPr lang="en-US" dirty="0"/>
          </a:p>
        </p:txBody>
      </p:sp>
      <p:sp>
        <p:nvSpPr>
          <p:cNvPr id="4" name="Slide Number Placeholder 3"/>
          <p:cNvSpPr>
            <a:spLocks noGrp="1"/>
          </p:cNvSpPr>
          <p:nvPr>
            <p:ph type="sldNum" sz="quarter" idx="10"/>
          </p:nvPr>
        </p:nvSpPr>
        <p:spPr/>
        <p:txBody>
          <a:bodyPr/>
          <a:lstStyle/>
          <a:p>
            <a:fld id="{8A44A9E9-B5EF-42FE-BD01-8FB63A6653F1}" type="slidenum">
              <a:rPr lang="en-US" smtClean="0"/>
              <a:t>25</a:t>
            </a:fld>
            <a:endParaRPr lang="en-US"/>
          </a:p>
        </p:txBody>
      </p:sp>
    </p:spTree>
    <p:extLst>
      <p:ext uri="{BB962C8B-B14F-4D97-AF65-F5344CB8AC3E}">
        <p14:creationId xmlns:p14="http://schemas.microsoft.com/office/powerpoint/2010/main" val="69164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121C3E-5991-499E-8FEF-BF3D6E9E1FD0}" type="datetimeFigureOut">
              <a:rPr lang="en-US" smtClean="0"/>
              <a:t>5/13/2014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121C3E-5991-499E-8FEF-BF3D6E9E1FD0}"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98994-0B36-4D91-AB07-CEE9C18DAC3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121C3E-5991-499E-8FEF-BF3D6E9E1FD0}"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121C3E-5991-499E-8FEF-BF3D6E9E1FD0}"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21C3E-5991-499E-8FEF-BF3D6E9E1FD0}"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98994-0B36-4D91-AB07-CEE9C18DAC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121C3E-5991-499E-8FEF-BF3D6E9E1FD0}"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D98994-0B36-4D91-AB07-CEE9C18DAC3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121C3E-5991-499E-8FEF-BF3D6E9E1FD0}" type="datetimeFigureOut">
              <a:rPr lang="en-US" smtClean="0"/>
              <a:t>5/13/2014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D98994-0B36-4D91-AB07-CEE9C18DAC3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9200"/>
            <a:ext cx="9144000" cy="4038600"/>
          </a:xfrm>
        </p:spPr>
        <p:txBody>
          <a:bodyPr>
            <a:normAutofit fontScale="90000"/>
          </a:bodyPr>
          <a:lstStyle/>
          <a:p>
            <a:pPr algn="ctr"/>
            <a:r>
              <a:rPr lang="en-US" b="1" dirty="0" smtClean="0"/>
              <a:t>SIMULATION</a:t>
            </a:r>
            <a:br>
              <a:rPr lang="en-US" b="1" dirty="0" smtClean="0"/>
            </a:br>
            <a:r>
              <a:rPr lang="en-US" b="1" dirty="0" smtClean="0"/>
              <a:t>AND</a:t>
            </a:r>
            <a:br>
              <a:rPr lang="en-US" b="1" dirty="0" smtClean="0"/>
            </a:br>
            <a:r>
              <a:rPr lang="en-US" b="1" dirty="0" smtClean="0"/>
              <a:t>HUMAN-COMUTER INTERACTION </a:t>
            </a:r>
            <a:r>
              <a:rPr lang="en-US" dirty="0"/>
              <a:t/>
            </a:r>
            <a:br>
              <a:rPr lang="en-US" dirty="0"/>
            </a:br>
            <a:r>
              <a:rPr lang="en-US" b="1" dirty="0"/>
              <a:t>TO ANALYZE </a:t>
            </a:r>
            <a:r>
              <a:rPr lang="en-US" dirty="0"/>
              <a:t/>
            </a:r>
            <a:br>
              <a:rPr lang="en-US" dirty="0"/>
            </a:br>
            <a:r>
              <a:rPr lang="en-US" b="1" dirty="0"/>
              <a:t>GENE REGULATORY </a:t>
            </a:r>
            <a:r>
              <a:rPr lang="en-US" b="1" dirty="0" smtClean="0"/>
              <a:t>NETWORKS</a:t>
            </a:r>
            <a:endParaRPr lang="en-US" dirty="0"/>
          </a:p>
        </p:txBody>
      </p:sp>
      <p:sp>
        <p:nvSpPr>
          <p:cNvPr id="3" name="Subtitle 2"/>
          <p:cNvSpPr>
            <a:spLocks noGrp="1"/>
          </p:cNvSpPr>
          <p:nvPr>
            <p:ph type="subTitle" idx="1"/>
          </p:nvPr>
        </p:nvSpPr>
        <p:spPr>
          <a:xfrm>
            <a:off x="1524000" y="6068291"/>
            <a:ext cx="6400800" cy="762000"/>
          </a:xfrm>
        </p:spPr>
        <p:txBody>
          <a:bodyPr/>
          <a:lstStyle/>
          <a:p>
            <a:r>
              <a:rPr lang="en-US" dirty="0" smtClean="0"/>
              <a:t>Linn </a:t>
            </a:r>
            <a:r>
              <a:rPr lang="en-US" dirty="0" err="1" smtClean="0"/>
              <a:t>Htet</a:t>
            </a:r>
            <a:r>
              <a:rPr lang="en-US" dirty="0" smtClean="0"/>
              <a:t> </a:t>
            </a:r>
            <a:r>
              <a:rPr lang="en-US" dirty="0" err="1" smtClean="0"/>
              <a:t>Oo</a:t>
            </a:r>
            <a:endParaRPr lang="en-US" dirty="0"/>
          </a:p>
        </p:txBody>
      </p:sp>
    </p:spTree>
    <p:extLst>
      <p:ext uri="{BB962C8B-B14F-4D97-AF65-F5344CB8AC3E}">
        <p14:creationId xmlns:p14="http://schemas.microsoft.com/office/powerpoint/2010/main" val="290619951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2">
            <a:extLst>
              <a:ext uri="{28A0092B-C50C-407E-A947-70E740481C1C}">
                <a14:useLocalDpi xmlns:a14="http://schemas.microsoft.com/office/drawing/2010/main" val="0"/>
              </a:ext>
            </a:extLst>
          </a:blip>
          <a:srcRect t="18653" r="32101"/>
          <a:stretch/>
        </p:blipFill>
        <p:spPr bwMode="auto">
          <a:xfrm>
            <a:off x="1447800" y="838200"/>
            <a:ext cx="6208649" cy="55787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0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slideteam.net/media/catalog/product/cache/1/image/9df78eab33525d08d6e5fb8d27136e95/3/d/3d_man_overcoming_challenge_business_ppt_graphics_icons_powerpoin_Slide01.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53" r="32101"/>
          <a:stretch/>
        </p:blipFill>
        <p:spPr bwMode="auto">
          <a:xfrm>
            <a:off x="4858391" y="3031807"/>
            <a:ext cx="4258177" cy="3826193"/>
          </a:xfrm>
          <a:prstGeom prst="rect">
            <a:avLst/>
          </a:prstGeom>
          <a:noFill/>
          <a:effectLst>
            <a:softEdge rad="1651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Understanding the existing application</a:t>
            </a:r>
          </a:p>
          <a:p>
            <a:pPr lvl="1"/>
            <a:r>
              <a:rPr lang="en-US" dirty="0" smtClean="0"/>
              <a:t>Size</a:t>
            </a:r>
          </a:p>
          <a:p>
            <a:pPr lvl="1"/>
            <a:r>
              <a:rPr lang="en-US" dirty="0" smtClean="0"/>
              <a:t>Complexity</a:t>
            </a:r>
          </a:p>
          <a:p>
            <a:pPr lvl="1"/>
            <a:endParaRPr lang="en-US" dirty="0" smtClean="0"/>
          </a:p>
          <a:p>
            <a:r>
              <a:rPr lang="en-US" dirty="0" smtClean="0"/>
              <a:t>Limited biological knowledge</a:t>
            </a:r>
          </a:p>
          <a:p>
            <a:endParaRPr lang="en-US" dirty="0"/>
          </a:p>
          <a:p>
            <a:r>
              <a:rPr lang="en-US" dirty="0" smtClean="0"/>
              <a:t>Integration</a:t>
            </a:r>
            <a:endParaRPr lang="en-US" dirty="0"/>
          </a:p>
          <a:p>
            <a:pPr marL="0" indent="0">
              <a:buNone/>
            </a:pPr>
            <a:endParaRPr lang="en-US" dirty="0"/>
          </a:p>
        </p:txBody>
      </p:sp>
    </p:spTree>
    <p:extLst>
      <p:ext uri="{BB962C8B-B14F-4D97-AF65-F5344CB8AC3E}">
        <p14:creationId xmlns:p14="http://schemas.microsoft.com/office/powerpoint/2010/main" val="1678015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948479788"/>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0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6D182C3-E790-40B2-B8AC-D44D50438494}"/>
                                            </p:graphicEl>
                                          </p:spTgt>
                                        </p:tgtEl>
                                      </p:cBhvr>
                                    </p:animEffect>
                                    <p:animScale>
                                      <p:cBhvr>
                                        <p:cTn id="7" dur="250" autoRev="1" fill="hold"/>
                                        <p:tgtEl>
                                          <p:spTgt spid="5">
                                            <p:graphicEl>
                                              <a:dgm id="{B6D182C3-E790-40B2-B8AC-D44D50438494}"/>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11" name="Picture 10"/>
          <p:cNvPicPr/>
          <p:nvPr/>
        </p:nvPicPr>
        <p:blipFill>
          <a:blip r:embed="rId3"/>
          <a:stretch>
            <a:fillRect/>
          </a:stretch>
        </p:blipFill>
        <p:spPr>
          <a:xfrm>
            <a:off x="152400" y="914400"/>
            <a:ext cx="5275580" cy="4178300"/>
          </a:xfrm>
          <a:prstGeom prst="rect">
            <a:avLst/>
          </a:prstGeom>
          <a:ln>
            <a:solidFill>
              <a:schemeClr val="accent1"/>
            </a:solidFill>
          </a:ln>
        </p:spPr>
      </p:pic>
      <p:pic>
        <p:nvPicPr>
          <p:cNvPr id="12" name="Picture 11"/>
          <p:cNvPicPr/>
          <p:nvPr/>
        </p:nvPicPr>
        <p:blipFill rotWithShape="1">
          <a:blip r:embed="rId4"/>
          <a:srcRect l="569" r="549"/>
          <a:stretch/>
        </p:blipFill>
        <p:spPr bwMode="auto">
          <a:xfrm>
            <a:off x="152400" y="914400"/>
            <a:ext cx="5275580" cy="4178300"/>
          </a:xfrm>
          <a:prstGeom prst="rect">
            <a:avLst/>
          </a:prstGeom>
          <a:ln>
            <a:solidFill>
              <a:schemeClr val="accent1"/>
            </a:solidFill>
          </a:ln>
          <a:extLst>
            <a:ext uri="{53640926-AAD7-44D8-BBD7-CCE9431645EC}">
              <a14:shadowObscured xmlns:a14="http://schemas.microsoft.com/office/drawing/2010/main"/>
            </a:ext>
          </a:extLst>
        </p:spPr>
      </p:pic>
      <p:grpSp>
        <p:nvGrpSpPr>
          <p:cNvPr id="2" name="Group 1"/>
          <p:cNvGrpSpPr/>
          <p:nvPr/>
        </p:nvGrpSpPr>
        <p:grpSpPr>
          <a:xfrm>
            <a:off x="304800" y="928254"/>
            <a:ext cx="8534400" cy="3719945"/>
            <a:chOff x="1066800" y="2148609"/>
            <a:chExt cx="7620000" cy="2971800"/>
          </a:xfrm>
        </p:grpSpPr>
        <p:pic>
          <p:nvPicPr>
            <p:cNvPr id="13" name="Picture 12"/>
            <p:cNvPicPr/>
            <p:nvPr/>
          </p:nvPicPr>
          <p:blipFill>
            <a:blip r:embed="rId5"/>
            <a:stretch>
              <a:fillRect/>
            </a:stretch>
          </p:blipFill>
          <p:spPr>
            <a:xfrm>
              <a:off x="1066800" y="2148609"/>
              <a:ext cx="3749040" cy="2971800"/>
            </a:xfrm>
            <a:prstGeom prst="rect">
              <a:avLst/>
            </a:prstGeom>
            <a:ln>
              <a:solidFill>
                <a:schemeClr val="accent1"/>
              </a:solidFill>
            </a:ln>
          </p:spPr>
        </p:pic>
        <p:pic>
          <p:nvPicPr>
            <p:cNvPr id="14" name="Picture 13"/>
            <p:cNvPicPr/>
            <p:nvPr/>
          </p:nvPicPr>
          <p:blipFill>
            <a:blip r:embed="rId6"/>
            <a:stretch>
              <a:fillRect/>
            </a:stretch>
          </p:blipFill>
          <p:spPr>
            <a:xfrm>
              <a:off x="4937760" y="2148609"/>
              <a:ext cx="3749040" cy="2971800"/>
            </a:xfrm>
            <a:prstGeom prst="rect">
              <a:avLst/>
            </a:prstGeom>
            <a:ln>
              <a:solidFill>
                <a:schemeClr val="accent1"/>
              </a:solidFill>
            </a:ln>
          </p:spPr>
        </p:pic>
      </p:grpSp>
    </p:spTree>
    <p:extLst>
      <p:ext uri="{BB962C8B-B14F-4D97-AF65-F5344CB8AC3E}">
        <p14:creationId xmlns:p14="http://schemas.microsoft.com/office/powerpoint/2010/main" val="293697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nodeType="clickEffect">
                                  <p:stCondLst>
                                    <p:cond delay="0"/>
                                  </p:stCondLst>
                                  <p:childTnLst>
                                    <p:animMotion origin="layout" path="M -4.72222E-6 -2.96296E-6 L 0.10157 -2.96296E-6 C 0.14705 -2.96296E-6 0.2033 0.04445 0.2033 0.08102 L 0.2033 0.16204 " pathEditMode="relative" rAng="0" ptsTypes="FfFF">
                                      <p:cBhvr>
                                        <p:cTn id="11" dur="2000" fill="hold"/>
                                        <p:tgtEl>
                                          <p:spTgt spid="11"/>
                                        </p:tgtEl>
                                        <p:attrNameLst>
                                          <p:attrName>ppt_x</p:attrName>
                                          <p:attrName>ppt_y</p:attrName>
                                        </p:attrNameLst>
                                      </p:cBhvr>
                                      <p:rCtr x="10156" y="8102"/>
                                    </p:animMotion>
                                  </p:childTnLst>
                                </p:cTn>
                              </p:par>
                            </p:childTnLst>
                          </p:cTn>
                        </p:par>
                      </p:childTnLst>
                    </p:cTn>
                  </p:par>
                  <p:par>
                    <p:cTn id="12" fill="hold">
                      <p:stCondLst>
                        <p:cond delay="indefinite"/>
                      </p:stCondLst>
                      <p:childTnLst>
                        <p:par>
                          <p:cTn id="13" fill="hold">
                            <p:stCondLst>
                              <p:cond delay="0"/>
                            </p:stCondLst>
                            <p:childTnLst>
                              <p:par>
                                <p:cTn id="14" presetID="53" presetClass="exit" presetSubtype="32" fill="hold" nodeType="clickEffect">
                                  <p:stCondLst>
                                    <p:cond delay="0"/>
                                  </p:stCondLst>
                                  <p:childTnLst>
                                    <p:anim calcmode="lin" valueType="num">
                                      <p:cBhvr>
                                        <p:cTn id="15" dur="500"/>
                                        <p:tgtEl>
                                          <p:spTgt spid="11"/>
                                        </p:tgtEl>
                                        <p:attrNameLst>
                                          <p:attrName>ppt_w</p:attrName>
                                        </p:attrNameLst>
                                      </p:cBhvr>
                                      <p:tavLst>
                                        <p:tav tm="0">
                                          <p:val>
                                            <p:strVal val="ppt_w"/>
                                          </p:val>
                                        </p:tav>
                                        <p:tav tm="100000">
                                          <p:val>
                                            <p:fltVal val="0"/>
                                          </p:val>
                                        </p:tav>
                                      </p:tavLst>
                                    </p:anim>
                                    <p:anim calcmode="lin" valueType="num">
                                      <p:cBhvr>
                                        <p:cTn id="16" dur="500"/>
                                        <p:tgtEl>
                                          <p:spTgt spid="11"/>
                                        </p:tgtEl>
                                        <p:attrNameLst>
                                          <p:attrName>ppt_h</p:attrName>
                                        </p:attrNameLst>
                                      </p:cBhvr>
                                      <p:tavLst>
                                        <p:tav tm="0">
                                          <p:val>
                                            <p:strVal val="ppt_h"/>
                                          </p:val>
                                        </p:tav>
                                        <p:tav tm="100000">
                                          <p:val>
                                            <p:fltVal val="0"/>
                                          </p:val>
                                        </p:tav>
                                      </p:tavLst>
                                    </p:anim>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path" presetSubtype="0" accel="50000" decel="50000" fill="hold" nodeType="clickEffect">
                                  <p:stCondLst>
                                    <p:cond delay="0"/>
                                  </p:stCondLst>
                                  <p:childTnLst>
                                    <p:animMotion origin="layout" path="M -4.72222E-6 -2.96296E-6 L 0.10157 -2.96296E-6 C 0.14723 -2.96296E-6 0.2033 0.04422 0.2033 0.08102 L 0.2033 0.16204 " pathEditMode="relative" rAng="0" ptsTypes="FfFF">
                                      <p:cBhvr>
                                        <p:cTn id="27" dur="2000" fill="hold"/>
                                        <p:tgtEl>
                                          <p:spTgt spid="12"/>
                                        </p:tgtEl>
                                        <p:attrNameLst>
                                          <p:attrName>ppt_x</p:attrName>
                                          <p:attrName>ppt_y</p:attrName>
                                        </p:attrNameLst>
                                      </p:cBhvr>
                                      <p:rCtr x="10156" y="8102"/>
                                    </p:animMotion>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 0 L 0 0.25 E" pathEditMode="relative" ptsTypes="">
                                      <p:cBhvr>
                                        <p:cTn id="43" dur="2000" fill="hold"/>
                                        <p:tgtEl>
                                          <p:spTgt spid="2"/>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53" presetClass="exit" presetSubtype="32" fill="hold" nodeType="clickEffect">
                                  <p:stCondLst>
                                    <p:cond delay="0"/>
                                  </p:stCondLst>
                                  <p:childTnLst>
                                    <p:anim calcmode="lin" valueType="num">
                                      <p:cBhvr>
                                        <p:cTn id="47" dur="500"/>
                                        <p:tgtEl>
                                          <p:spTgt spid="2"/>
                                        </p:tgtEl>
                                        <p:attrNameLst>
                                          <p:attrName>ppt_w</p:attrName>
                                        </p:attrNameLst>
                                      </p:cBhvr>
                                      <p:tavLst>
                                        <p:tav tm="0">
                                          <p:val>
                                            <p:strVal val="ppt_w"/>
                                          </p:val>
                                        </p:tav>
                                        <p:tav tm="100000">
                                          <p:val>
                                            <p:fltVal val="0"/>
                                          </p:val>
                                        </p:tav>
                                      </p:tavLst>
                                    </p:anim>
                                    <p:anim calcmode="lin" valueType="num">
                                      <p:cBhvr>
                                        <p:cTn id="48" dur="500"/>
                                        <p:tgtEl>
                                          <p:spTgt spid="2"/>
                                        </p:tgtEl>
                                        <p:attrNameLst>
                                          <p:attrName>ppt_h</p:attrName>
                                        </p:attrNameLst>
                                      </p:cBhvr>
                                      <p:tavLst>
                                        <p:tav tm="0">
                                          <p:val>
                                            <p:strVal val="ppt_h"/>
                                          </p:val>
                                        </p:tav>
                                        <p:tav tm="100000">
                                          <p:val>
                                            <p:fltVal val="0"/>
                                          </p:val>
                                        </p:tav>
                                      </p:tavLst>
                                    </p:anim>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Edit Network Structure</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Delete nodes</a:t>
            </a:r>
          </a:p>
          <a:p>
            <a:pPr lvl="1"/>
            <a:r>
              <a:rPr lang="en-US" dirty="0" smtClean="0"/>
              <a:t>Select nodes to delete</a:t>
            </a:r>
            <a:endParaRPr lang="en-US" dirty="0" smtClean="0"/>
          </a:p>
          <a:p>
            <a:r>
              <a:rPr lang="en-US" dirty="0" smtClean="0"/>
              <a:t>Delete edges</a:t>
            </a:r>
          </a:p>
          <a:p>
            <a:pPr lvl="1"/>
            <a:r>
              <a:rPr lang="en-US" dirty="0"/>
              <a:t>S</a:t>
            </a:r>
            <a:r>
              <a:rPr lang="en-US" dirty="0" smtClean="0"/>
              <a:t>elect edges to delete</a:t>
            </a:r>
          </a:p>
          <a:p>
            <a:r>
              <a:rPr lang="en-US" dirty="0"/>
              <a:t>Add edges</a:t>
            </a:r>
          </a:p>
          <a:p>
            <a:pPr lvl="1"/>
            <a:r>
              <a:rPr lang="en-US" dirty="0"/>
              <a:t>Select source and target nodes</a:t>
            </a:r>
          </a:p>
          <a:p>
            <a:pPr lvl="2"/>
            <a:endParaRPr lang="en-US" dirty="0" smtClean="0"/>
          </a:p>
        </p:txBody>
      </p:sp>
      <p:grpSp>
        <p:nvGrpSpPr>
          <p:cNvPr id="11" name="Group 10"/>
          <p:cNvGrpSpPr/>
          <p:nvPr/>
        </p:nvGrpSpPr>
        <p:grpSpPr>
          <a:xfrm>
            <a:off x="1371600" y="674846"/>
            <a:ext cx="6510338" cy="5508308"/>
            <a:chOff x="1371600" y="674846"/>
            <a:chExt cx="6510338" cy="5508308"/>
          </a:xfrm>
        </p:grpSpPr>
        <p:grpSp>
          <p:nvGrpSpPr>
            <p:cNvPr id="7" name="Group 6"/>
            <p:cNvGrpSpPr/>
            <p:nvPr/>
          </p:nvGrpSpPr>
          <p:grpSpPr>
            <a:xfrm>
              <a:off x="1371600" y="674846"/>
              <a:ext cx="6510338" cy="5508308"/>
              <a:chOff x="1371600" y="674846"/>
              <a:chExt cx="6510338" cy="5508308"/>
            </a:xfrm>
          </p:grpSpPr>
          <p:pic>
            <p:nvPicPr>
              <p:cNvPr id="5" name="Picture 4"/>
              <p:cNvPicPr/>
              <p:nvPr/>
            </p:nvPicPr>
            <p:blipFill rotWithShape="1">
              <a:blip r:embed="rId3"/>
              <a:srcRect r="347" b="482"/>
              <a:stretch/>
            </p:blipFill>
            <p:spPr bwMode="auto">
              <a:xfrm>
                <a:off x="1371600" y="674846"/>
                <a:ext cx="6510338" cy="5508308"/>
              </a:xfrm>
              <a:prstGeom prst="rect">
                <a:avLst/>
              </a:prstGeom>
              <a:ln w="9525" cap="flat" cmpd="sng" algn="ctr">
                <a:solidFill>
                  <a:srgbClr val="4F81BD"/>
                </a:solidFill>
                <a:prstDash val="solid"/>
                <a:round/>
                <a:headEnd type="none" w="med" len="med"/>
                <a:tailEnd type="none" w="med" len="med"/>
              </a:ln>
              <a:extLst>
                <a:ext uri="{53640926-AAD7-44D8-BBD7-CCE9431645EC}">
                  <a14:shadowObscured xmlns:a14="http://schemas.microsoft.com/office/drawing/2010/main"/>
                </a:ext>
              </a:extLst>
            </p:spPr>
          </p:pic>
          <p:sp>
            <p:nvSpPr>
              <p:cNvPr id="6" name="Rectangle 5"/>
              <p:cNvSpPr/>
              <p:nvPr/>
            </p:nvSpPr>
            <p:spPr>
              <a:xfrm>
                <a:off x="1569720" y="1895475"/>
                <a:ext cx="990600" cy="23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 name="Rectangle 7"/>
            <p:cNvSpPr/>
            <p:nvPr/>
          </p:nvSpPr>
          <p:spPr>
            <a:xfrm>
              <a:off x="3076575" y="3500437"/>
              <a:ext cx="581025"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3642360" y="2055494"/>
              <a:ext cx="581025"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5927407" y="1607819"/>
              <a:ext cx="581025" cy="447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 name="Group 11"/>
          <p:cNvGrpSpPr/>
          <p:nvPr/>
        </p:nvGrpSpPr>
        <p:grpSpPr>
          <a:xfrm>
            <a:off x="1371600" y="674846"/>
            <a:ext cx="6510338" cy="5508308"/>
            <a:chOff x="1371600" y="674846"/>
            <a:chExt cx="6510338" cy="5508308"/>
          </a:xfrm>
        </p:grpSpPr>
        <p:pic>
          <p:nvPicPr>
            <p:cNvPr id="13" name="Picture 12"/>
            <p:cNvPicPr/>
            <p:nvPr/>
          </p:nvPicPr>
          <p:blipFill rotWithShape="1">
            <a:blip r:embed="rId4"/>
            <a:srcRect t="448"/>
            <a:stretch/>
          </p:blipFill>
          <p:spPr bwMode="auto">
            <a:xfrm>
              <a:off x="1371600" y="674846"/>
              <a:ext cx="6510338" cy="5508308"/>
            </a:xfrm>
            <a:prstGeom prst="rect">
              <a:avLst/>
            </a:prstGeom>
            <a:ln>
              <a:solidFill>
                <a:schemeClr val="accent1"/>
              </a:solidFill>
            </a:ln>
            <a:extLst>
              <a:ext uri="{53640926-AAD7-44D8-BBD7-CCE9431645EC}">
                <a14:shadowObscured xmlns:a14="http://schemas.microsoft.com/office/drawing/2010/main"/>
              </a:ext>
            </a:extLst>
          </p:spPr>
        </p:pic>
        <p:sp>
          <p:nvSpPr>
            <p:cNvPr id="14" name="Rectangle 13"/>
            <p:cNvSpPr/>
            <p:nvPr/>
          </p:nvSpPr>
          <p:spPr>
            <a:xfrm>
              <a:off x="1584960" y="1875472"/>
              <a:ext cx="990600" cy="258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p:cNvSpPr/>
            <p:nvPr/>
          </p:nvSpPr>
          <p:spPr>
            <a:xfrm>
              <a:off x="3718560" y="3230880"/>
              <a:ext cx="619125" cy="96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p:cNvSpPr/>
            <p:nvPr/>
          </p:nvSpPr>
          <p:spPr>
            <a:xfrm>
              <a:off x="5315425" y="3026569"/>
              <a:ext cx="1223963" cy="804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5400675" y="2154556"/>
              <a:ext cx="955357" cy="588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4262438" y="4724400"/>
              <a:ext cx="1052987"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 name="Picture 19"/>
          <p:cNvPicPr/>
          <p:nvPr/>
        </p:nvPicPr>
        <p:blipFill rotWithShape="1">
          <a:blip r:embed="rId5"/>
          <a:srcRect l="1" r="486"/>
          <a:stretch/>
        </p:blipFill>
        <p:spPr bwMode="auto">
          <a:xfrm>
            <a:off x="1371600" y="674846"/>
            <a:ext cx="6510338" cy="5508308"/>
          </a:xfrm>
          <a:prstGeom prst="rect">
            <a:avLst/>
          </a:prstGeom>
          <a:ln w="9525" cap="flat" cmpd="sng" algn="ctr">
            <a:solidFill>
              <a:srgbClr val="4F81BD"/>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674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nodeType="clickEffect">
                                  <p:stCondLst>
                                    <p:cond delay="0"/>
                                  </p:stCondLst>
                                  <p:childTnLst>
                                    <p:animEffect transition="out" filter="fade">
                                      <p:cBhvr>
                                        <p:cTn id="21" dur="1000"/>
                                        <p:tgtEl>
                                          <p:spTgt spid="11"/>
                                        </p:tgtEl>
                                      </p:cBhvr>
                                    </p:animEffect>
                                    <p:anim calcmode="lin" valueType="num">
                                      <p:cBhvr>
                                        <p:cTn id="22" dur="1000"/>
                                        <p:tgtEl>
                                          <p:spTgt spid="11"/>
                                        </p:tgtEl>
                                        <p:attrNameLst>
                                          <p:attrName>ppt_x</p:attrName>
                                        </p:attrNameLst>
                                      </p:cBhvr>
                                      <p:tavLst>
                                        <p:tav tm="0">
                                          <p:val>
                                            <p:strVal val="ppt_x"/>
                                          </p:val>
                                        </p:tav>
                                        <p:tav tm="100000">
                                          <p:val>
                                            <p:strVal val="ppt_x"/>
                                          </p:val>
                                        </p:tav>
                                      </p:tavLst>
                                    </p:anim>
                                    <p:anim calcmode="lin" valueType="num">
                                      <p:cBhvr>
                                        <p:cTn id="23" dur="1000"/>
                                        <p:tgtEl>
                                          <p:spTgt spid="11"/>
                                        </p:tgtEl>
                                        <p:attrNameLst>
                                          <p:attrName>ppt_y</p:attrName>
                                        </p:attrNameLst>
                                      </p:cBhvr>
                                      <p:tavLst>
                                        <p:tav tm="0">
                                          <p:val>
                                            <p:strVal val="ppt_y"/>
                                          </p:val>
                                        </p:tav>
                                        <p:tav tm="100000">
                                          <p:val>
                                            <p:strVal val="ppt_y+.1"/>
                                          </p:val>
                                        </p:tav>
                                      </p:tavLst>
                                    </p:anim>
                                    <p:set>
                                      <p:cBhvr>
                                        <p:cTn id="24" dur="1" fill="hold">
                                          <p:stCondLst>
                                            <p:cond delay="9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12"/>
                                        </p:tgtEl>
                                      </p:cBhvr>
                                    </p:animEffect>
                                    <p:anim calcmode="lin" valueType="num">
                                      <p:cBhvr>
                                        <p:cTn id="44" dur="1000"/>
                                        <p:tgtEl>
                                          <p:spTgt spid="12"/>
                                        </p:tgtEl>
                                        <p:attrNameLst>
                                          <p:attrName>ppt_x</p:attrName>
                                        </p:attrNameLst>
                                      </p:cBhvr>
                                      <p:tavLst>
                                        <p:tav tm="0">
                                          <p:val>
                                            <p:strVal val="ppt_x"/>
                                          </p:val>
                                        </p:tav>
                                        <p:tav tm="100000">
                                          <p:val>
                                            <p:strVal val="ppt_x"/>
                                          </p:val>
                                        </p:tav>
                                      </p:tavLst>
                                    </p:anim>
                                    <p:anim calcmode="lin" valueType="num">
                                      <p:cBhvr>
                                        <p:cTn id="45" dur="1000"/>
                                        <p:tgtEl>
                                          <p:spTgt spid="12"/>
                                        </p:tgtEl>
                                        <p:attrNameLst>
                                          <p:attrName>ppt_y</p:attrName>
                                        </p:attrNameLst>
                                      </p:cBhvr>
                                      <p:tavLst>
                                        <p:tav tm="0">
                                          <p:val>
                                            <p:strVal val="ppt_y"/>
                                          </p:val>
                                        </p:tav>
                                        <p:tav tm="100000">
                                          <p:val>
                                            <p:strVal val="ppt_y+.1"/>
                                          </p:val>
                                        </p:tav>
                                      </p:tavLst>
                                    </p:anim>
                                    <p:set>
                                      <p:cBhvr>
                                        <p:cTn id="46" dur="1" fill="hold">
                                          <p:stCondLst>
                                            <p:cond delay="999"/>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barn(inVertical)">
                                      <p:cBhvr>
                                        <p:cTn id="51" dur="500"/>
                                        <p:tgtEl>
                                          <p:spTgt spid="3">
                                            <p:txEl>
                                              <p:pRg st="5" end="5"/>
                                            </p:tx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barn(inVertical)">
                                      <p:cBhvr>
                                        <p:cTn id="54" dur="5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nodeType="clickEffect">
                                  <p:stCondLst>
                                    <p:cond delay="0"/>
                                  </p:stCondLst>
                                  <p:childTnLst>
                                    <p:animEffect transition="out" filter="fade">
                                      <p:cBhvr>
                                        <p:cTn id="65" dur="1000"/>
                                        <p:tgtEl>
                                          <p:spTgt spid="20"/>
                                        </p:tgtEl>
                                      </p:cBhvr>
                                    </p:animEffect>
                                    <p:anim calcmode="lin" valueType="num">
                                      <p:cBhvr>
                                        <p:cTn id="66" dur="1000"/>
                                        <p:tgtEl>
                                          <p:spTgt spid="20"/>
                                        </p:tgtEl>
                                        <p:attrNameLst>
                                          <p:attrName>ppt_x</p:attrName>
                                        </p:attrNameLst>
                                      </p:cBhvr>
                                      <p:tavLst>
                                        <p:tav tm="0">
                                          <p:val>
                                            <p:strVal val="ppt_x"/>
                                          </p:val>
                                        </p:tav>
                                        <p:tav tm="100000">
                                          <p:val>
                                            <p:strVal val="ppt_x"/>
                                          </p:val>
                                        </p:tav>
                                      </p:tavLst>
                                    </p:anim>
                                    <p:anim calcmode="lin" valueType="num">
                                      <p:cBhvr>
                                        <p:cTn id="67" dur="1000"/>
                                        <p:tgtEl>
                                          <p:spTgt spid="20"/>
                                        </p:tgtEl>
                                        <p:attrNameLst>
                                          <p:attrName>ppt_y</p:attrName>
                                        </p:attrNameLst>
                                      </p:cBhvr>
                                      <p:tavLst>
                                        <p:tav tm="0">
                                          <p:val>
                                            <p:strVal val="ppt_y"/>
                                          </p:val>
                                        </p:tav>
                                        <p:tav tm="100000">
                                          <p:val>
                                            <p:strVal val="ppt_y+.1"/>
                                          </p:val>
                                        </p:tav>
                                      </p:tavLst>
                                    </p:anim>
                                    <p:set>
                                      <p:cBhvr>
                                        <p:cTn id="68" dur="1" fill="hold">
                                          <p:stCondLst>
                                            <p:cond delay="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Edit Network Structure</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pPr marL="0" indent="0">
              <a:buNone/>
            </a:pPr>
            <a:r>
              <a:rPr lang="en-US" b="1" dirty="0" smtClean="0"/>
              <a:t>Pros</a:t>
            </a:r>
            <a:endParaRPr lang="en-US" b="1" dirty="0" smtClean="0"/>
          </a:p>
          <a:p>
            <a:r>
              <a:rPr lang="en-US" dirty="0" smtClean="0"/>
              <a:t>Real-time update of changes</a:t>
            </a:r>
          </a:p>
          <a:p>
            <a:r>
              <a:rPr lang="en-US" dirty="0" smtClean="0"/>
              <a:t>Saving changes as a new version</a:t>
            </a:r>
          </a:p>
          <a:p>
            <a:endParaRPr lang="en-US" dirty="0" smtClean="0"/>
          </a:p>
          <a:p>
            <a:pPr marL="0" indent="0">
              <a:buNone/>
            </a:pPr>
            <a:r>
              <a:rPr lang="en-US" b="1" dirty="0" smtClean="0"/>
              <a:t>Cons</a:t>
            </a:r>
            <a:endParaRPr lang="en-US" b="1" dirty="0"/>
          </a:p>
          <a:p>
            <a:r>
              <a:rPr lang="en-US" dirty="0" smtClean="0"/>
              <a:t>No </a:t>
            </a:r>
            <a:r>
              <a:rPr lang="en-US" dirty="0"/>
              <a:t>direct overwriting the original network</a:t>
            </a:r>
          </a:p>
          <a:p>
            <a:r>
              <a:rPr lang="en-US" dirty="0"/>
              <a:t>Need to import to GNW desktop to view</a:t>
            </a:r>
          </a:p>
          <a:p>
            <a:pPr lvl="1"/>
            <a:endParaRPr lang="en-US" dirty="0" smtClean="0"/>
          </a:p>
        </p:txBody>
      </p:sp>
    </p:spTree>
    <p:extLst>
      <p:ext uri="{BB962C8B-B14F-4D97-AF65-F5344CB8AC3E}">
        <p14:creationId xmlns:p14="http://schemas.microsoft.com/office/powerpoint/2010/main" val="2130034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Visualize </a:t>
            </a:r>
            <a:r>
              <a:rPr lang="en-US" dirty="0" smtClean="0"/>
              <a:t>Time Series Data</a:t>
            </a:r>
            <a:endParaRPr lang="en-US" dirty="0"/>
          </a:p>
        </p:txBody>
      </p:sp>
      <p:sp>
        <p:nvSpPr>
          <p:cNvPr id="3" name="Content Placeholder 2"/>
          <p:cNvSpPr>
            <a:spLocks noGrp="1"/>
          </p:cNvSpPr>
          <p:nvPr>
            <p:ph idx="1"/>
          </p:nvPr>
        </p:nvSpPr>
        <p:spPr>
          <a:xfrm>
            <a:off x="457200" y="1935480"/>
            <a:ext cx="7315200" cy="4617720"/>
          </a:xfrm>
        </p:spPr>
        <p:txBody>
          <a:bodyPr>
            <a:normAutofit/>
          </a:bodyPr>
          <a:lstStyle/>
          <a:p>
            <a:endParaRPr lang="en-US" dirty="0" smtClean="0"/>
          </a:p>
          <a:p>
            <a:r>
              <a:rPr lang="en-US" dirty="0" smtClean="0"/>
              <a:t>Display </a:t>
            </a:r>
            <a:r>
              <a:rPr lang="en-US" dirty="0" smtClean="0"/>
              <a:t>all </a:t>
            </a:r>
            <a:r>
              <a:rPr lang="en-US" dirty="0" smtClean="0"/>
              <a:t>genes</a:t>
            </a:r>
          </a:p>
          <a:p>
            <a:pPr lvl="1"/>
            <a:r>
              <a:rPr lang="en-US" dirty="0" smtClean="0"/>
              <a:t>For networks with a manageable amount of genes</a:t>
            </a:r>
            <a:endParaRPr lang="en-US" dirty="0" smtClean="0"/>
          </a:p>
          <a:p>
            <a:r>
              <a:rPr lang="en-US" dirty="0" smtClean="0"/>
              <a:t>Display one or more </a:t>
            </a:r>
            <a:r>
              <a:rPr lang="en-US" dirty="0" smtClean="0"/>
              <a:t>genes</a:t>
            </a:r>
          </a:p>
          <a:p>
            <a:pPr lvl="1"/>
            <a:r>
              <a:rPr lang="en-US" dirty="0" smtClean="0"/>
              <a:t>For networks with a large number of genes</a:t>
            </a:r>
          </a:p>
          <a:p>
            <a:pPr marL="0" indent="0">
              <a:buNone/>
            </a:pPr>
            <a:endParaRPr lang="en-US" b="1" i="1" dirty="0" smtClean="0"/>
          </a:p>
          <a:p>
            <a:pPr>
              <a:buFont typeface="Wingdings" panose="05000000000000000000" pitchFamily="2" charset="2"/>
              <a:buChar char="v"/>
            </a:pPr>
            <a:r>
              <a:rPr lang="en-US" b="1" i="1" dirty="0" smtClean="0"/>
              <a:t>Verify if the correct dataset exists in the selected folder</a:t>
            </a:r>
            <a:endParaRPr lang="en-US" b="1" i="1" dirty="0"/>
          </a:p>
          <a:p>
            <a:pPr>
              <a:buFont typeface="Wingdings" panose="05000000000000000000" pitchFamily="2" charset="2"/>
              <a:buChar char="v"/>
            </a:pPr>
            <a:r>
              <a:rPr lang="en-US" b="1" i="1" dirty="0" smtClean="0"/>
              <a:t>Prompt to generate if not</a:t>
            </a:r>
            <a:endParaRPr lang="en-US" b="1" i="1" dirty="0"/>
          </a:p>
          <a:p>
            <a:pPr lvl="1"/>
            <a:endParaRPr lang="en-US" dirty="0" smtClean="0"/>
          </a:p>
        </p:txBody>
      </p:sp>
      <p:pic>
        <p:nvPicPr>
          <p:cNvPr id="6" name="Picture 5"/>
          <p:cNvPicPr/>
          <p:nvPr/>
        </p:nvPicPr>
        <p:blipFill>
          <a:blip r:embed="rId3"/>
          <a:stretch>
            <a:fillRect/>
          </a:stretch>
        </p:blipFill>
        <p:spPr>
          <a:xfrm>
            <a:off x="1371600" y="674847"/>
            <a:ext cx="6510338" cy="5508308"/>
          </a:xfrm>
          <a:prstGeom prst="rect">
            <a:avLst/>
          </a:prstGeom>
          <a:ln>
            <a:solidFill>
              <a:schemeClr val="accent1"/>
            </a:solidFill>
          </a:ln>
        </p:spPr>
      </p:pic>
      <p:grpSp>
        <p:nvGrpSpPr>
          <p:cNvPr id="9" name="Group 8"/>
          <p:cNvGrpSpPr/>
          <p:nvPr/>
        </p:nvGrpSpPr>
        <p:grpSpPr>
          <a:xfrm>
            <a:off x="2119311" y="1076324"/>
            <a:ext cx="4905375" cy="4876801"/>
            <a:chOff x="2119311" y="1076324"/>
            <a:chExt cx="4905375" cy="4876801"/>
          </a:xfrm>
        </p:grpSpPr>
        <p:pic>
          <p:nvPicPr>
            <p:cNvPr id="7" name="Picture 6"/>
            <p:cNvPicPr/>
            <p:nvPr/>
          </p:nvPicPr>
          <p:blipFill>
            <a:blip r:embed="rId4"/>
            <a:stretch>
              <a:fillRect/>
            </a:stretch>
          </p:blipFill>
          <p:spPr>
            <a:xfrm>
              <a:off x="2119311" y="1076324"/>
              <a:ext cx="4905375" cy="3476625"/>
            </a:xfrm>
            <a:prstGeom prst="rect">
              <a:avLst/>
            </a:prstGeom>
            <a:ln>
              <a:solidFill>
                <a:schemeClr val="accent1"/>
              </a:solidFill>
            </a:ln>
          </p:spPr>
        </p:pic>
        <p:pic>
          <p:nvPicPr>
            <p:cNvPr id="8" name="Picture 7"/>
            <p:cNvPicPr/>
            <p:nvPr/>
          </p:nvPicPr>
          <p:blipFill>
            <a:blip r:embed="rId5"/>
            <a:stretch>
              <a:fillRect/>
            </a:stretch>
          </p:blipFill>
          <p:spPr>
            <a:xfrm>
              <a:off x="2295523" y="4724400"/>
              <a:ext cx="4552950" cy="1228725"/>
            </a:xfrm>
            <a:prstGeom prst="rect">
              <a:avLst/>
            </a:prstGeom>
            <a:ln>
              <a:solidFill>
                <a:schemeClr val="accent1"/>
              </a:solidFill>
            </a:ln>
          </p:spPr>
        </p:pic>
      </p:grpSp>
    </p:spTree>
    <p:extLst>
      <p:ext uri="{BB962C8B-B14F-4D97-AF65-F5344CB8AC3E}">
        <p14:creationId xmlns:p14="http://schemas.microsoft.com/office/powerpoint/2010/main" val="1908395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par>
                          <p:cTn id="38" fill="hold">
                            <p:stCondLst>
                              <p:cond delay="500"/>
                            </p:stCondLst>
                            <p:childTnLst>
                              <p:par>
                                <p:cTn id="39" presetID="16" presetClass="entr" presetSubtype="21"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xit" presetSubtype="0" fill="hold" nodeType="clickEffect">
                                  <p:stCondLst>
                                    <p:cond delay="0"/>
                                  </p:stCondLst>
                                  <p:childTnLst>
                                    <p:animEffect transition="out" filter="fade">
                                      <p:cBhvr>
                                        <p:cTn id="52" dur="1000"/>
                                        <p:tgtEl>
                                          <p:spTgt spid="9"/>
                                        </p:tgtEl>
                                      </p:cBhvr>
                                    </p:animEffect>
                                    <p:anim calcmode="lin" valueType="num">
                                      <p:cBhvr>
                                        <p:cTn id="53" dur="1000"/>
                                        <p:tgtEl>
                                          <p:spTgt spid="9"/>
                                        </p:tgtEl>
                                        <p:attrNameLst>
                                          <p:attrName>ppt_x</p:attrName>
                                        </p:attrNameLst>
                                      </p:cBhvr>
                                      <p:tavLst>
                                        <p:tav tm="0">
                                          <p:val>
                                            <p:strVal val="ppt_x"/>
                                          </p:val>
                                        </p:tav>
                                        <p:tav tm="100000">
                                          <p:val>
                                            <p:strVal val="ppt_x"/>
                                          </p:val>
                                        </p:tav>
                                      </p:tavLst>
                                    </p:anim>
                                    <p:anim calcmode="lin" valueType="num">
                                      <p:cBhvr>
                                        <p:cTn id="54" dur="1000"/>
                                        <p:tgtEl>
                                          <p:spTgt spid="9"/>
                                        </p:tgtEl>
                                        <p:attrNameLst>
                                          <p:attrName>ppt_y</p:attrName>
                                        </p:attrNameLst>
                                      </p:cBhvr>
                                      <p:tavLst>
                                        <p:tav tm="0">
                                          <p:val>
                                            <p:strVal val="ppt_y"/>
                                          </p:val>
                                        </p:tav>
                                        <p:tav tm="100000">
                                          <p:val>
                                            <p:strVal val="ppt_y+.1"/>
                                          </p:val>
                                        </p:tav>
                                      </p:tavLst>
                                    </p:anim>
                                    <p:set>
                                      <p:cBhvr>
                                        <p:cTn id="55"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Visualize Time Series Data</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pPr marL="0" indent="0">
              <a:buNone/>
            </a:pPr>
            <a:r>
              <a:rPr lang="en-US" b="1" dirty="0" smtClean="0"/>
              <a:t>Pros</a:t>
            </a:r>
            <a:endParaRPr lang="en-US" b="1" dirty="0" smtClean="0"/>
          </a:p>
          <a:p>
            <a:r>
              <a:rPr lang="en-US" dirty="0" smtClean="0"/>
              <a:t>Better representation for time series data</a:t>
            </a:r>
          </a:p>
          <a:p>
            <a:r>
              <a:rPr lang="en-US" dirty="0" smtClean="0"/>
              <a:t>Options available for effective visualization</a:t>
            </a:r>
          </a:p>
          <a:p>
            <a:endParaRPr lang="en-US" dirty="0" smtClean="0"/>
          </a:p>
          <a:p>
            <a:pPr marL="0" indent="0">
              <a:buNone/>
            </a:pPr>
            <a:r>
              <a:rPr lang="en-US" b="1" dirty="0" smtClean="0"/>
              <a:t>Cons</a:t>
            </a:r>
            <a:endParaRPr lang="en-US" b="1" dirty="0"/>
          </a:p>
          <a:p>
            <a:r>
              <a:rPr lang="en-US" dirty="0"/>
              <a:t>Some light colors may hinder analysis process</a:t>
            </a:r>
          </a:p>
          <a:p>
            <a:pPr lvl="1"/>
            <a:endParaRPr lang="en-US" dirty="0" smtClean="0"/>
          </a:p>
        </p:txBody>
      </p:sp>
    </p:spTree>
    <p:extLst>
      <p:ext uri="{BB962C8B-B14F-4D97-AF65-F5344CB8AC3E}">
        <p14:creationId xmlns:p14="http://schemas.microsoft.com/office/powerpoint/2010/main" val="1670737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Compare </a:t>
            </a:r>
            <a:r>
              <a:rPr lang="en-US" dirty="0" smtClean="0"/>
              <a:t>Time Series Data</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r>
              <a:rPr lang="en-US" dirty="0" smtClean="0"/>
              <a:t>Using </a:t>
            </a:r>
            <a:r>
              <a:rPr lang="en-US" dirty="0" smtClean="0"/>
              <a:t>one window</a:t>
            </a:r>
          </a:p>
          <a:p>
            <a:r>
              <a:rPr lang="en-US" dirty="0" smtClean="0"/>
              <a:t>Using separate windows</a:t>
            </a:r>
            <a:endParaRPr lang="en-US" dirty="0"/>
          </a:p>
          <a:p>
            <a:pPr marL="0" indent="0">
              <a:buNone/>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b="1" i="1" dirty="0" smtClean="0"/>
              <a:t>Only for common genes from two versions</a:t>
            </a:r>
          </a:p>
          <a:p>
            <a:pPr>
              <a:buFont typeface="Wingdings" panose="05000000000000000000" pitchFamily="2" charset="2"/>
              <a:buChar char="v"/>
            </a:pPr>
            <a:r>
              <a:rPr lang="en-US" b="1" i="1" dirty="0" smtClean="0"/>
              <a:t>Ignore the rest</a:t>
            </a:r>
            <a:endParaRPr lang="en-US" b="1" i="1" dirty="0"/>
          </a:p>
        </p:txBody>
      </p:sp>
      <p:pic>
        <p:nvPicPr>
          <p:cNvPr id="6" name="Picture 5"/>
          <p:cNvPicPr/>
          <p:nvPr/>
        </p:nvPicPr>
        <p:blipFill>
          <a:blip r:embed="rId3"/>
          <a:stretch>
            <a:fillRect/>
          </a:stretch>
        </p:blipFill>
        <p:spPr>
          <a:xfrm>
            <a:off x="1371600" y="674846"/>
            <a:ext cx="6510338" cy="5508308"/>
          </a:xfrm>
          <a:prstGeom prst="rect">
            <a:avLst/>
          </a:prstGeom>
          <a:ln>
            <a:solidFill>
              <a:schemeClr val="accent1"/>
            </a:solidFill>
          </a:ln>
        </p:spPr>
      </p:pic>
      <p:grpSp>
        <p:nvGrpSpPr>
          <p:cNvPr id="7" name="Group 6"/>
          <p:cNvGrpSpPr/>
          <p:nvPr/>
        </p:nvGrpSpPr>
        <p:grpSpPr>
          <a:xfrm>
            <a:off x="304800" y="1828800"/>
            <a:ext cx="8534400" cy="3719945"/>
            <a:chOff x="1066800" y="2148609"/>
            <a:chExt cx="7620000" cy="2971800"/>
          </a:xfrm>
        </p:grpSpPr>
        <p:pic>
          <p:nvPicPr>
            <p:cNvPr id="8" name="Picture 7"/>
            <p:cNvPicPr/>
            <p:nvPr/>
          </p:nvPicPr>
          <p:blipFill>
            <a:blip r:embed="rId4"/>
            <a:stretch>
              <a:fillRect/>
            </a:stretch>
          </p:blipFill>
          <p:spPr>
            <a:xfrm>
              <a:off x="1066800" y="2148609"/>
              <a:ext cx="3749040" cy="2971800"/>
            </a:xfrm>
            <a:prstGeom prst="rect">
              <a:avLst/>
            </a:prstGeom>
            <a:ln>
              <a:solidFill>
                <a:schemeClr val="accent1"/>
              </a:solidFill>
            </a:ln>
          </p:spPr>
        </p:pic>
        <p:pic>
          <p:nvPicPr>
            <p:cNvPr id="9" name="Picture 8"/>
            <p:cNvPicPr/>
            <p:nvPr/>
          </p:nvPicPr>
          <p:blipFill>
            <a:blip r:embed="rId5"/>
            <a:stretch>
              <a:fillRect/>
            </a:stretch>
          </p:blipFill>
          <p:spPr>
            <a:xfrm>
              <a:off x="4937760" y="2148609"/>
              <a:ext cx="3749040" cy="2971800"/>
            </a:xfrm>
            <a:prstGeom prst="rect">
              <a:avLst/>
            </a:prstGeom>
            <a:ln>
              <a:solidFill>
                <a:schemeClr val="accent1"/>
              </a:solidFill>
            </a:ln>
          </p:spPr>
        </p:pic>
      </p:grpSp>
      <p:pic>
        <p:nvPicPr>
          <p:cNvPr id="10" name="Picture 9"/>
          <p:cNvPicPr/>
          <p:nvPr/>
        </p:nvPicPr>
        <p:blipFill>
          <a:blip r:embed="rId6"/>
          <a:stretch>
            <a:fillRect/>
          </a:stretch>
        </p:blipFill>
        <p:spPr>
          <a:xfrm>
            <a:off x="1371600" y="685800"/>
            <a:ext cx="6510338" cy="5508308"/>
          </a:xfrm>
          <a:prstGeom prst="rect">
            <a:avLst/>
          </a:prstGeom>
          <a:ln>
            <a:solidFill>
              <a:schemeClr val="accent1"/>
            </a:solidFill>
          </a:ln>
        </p:spPr>
      </p:pic>
    </p:spTree>
    <p:extLst>
      <p:ext uri="{BB962C8B-B14F-4D97-AF65-F5344CB8AC3E}">
        <p14:creationId xmlns:p14="http://schemas.microsoft.com/office/powerpoint/2010/main" val="1360294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6"/>
                                        </p:tgtEl>
                                      </p:cBhvr>
                                    </p:animEffect>
                                    <p:anim calcmode="lin" valueType="num">
                                      <p:cBhvr>
                                        <p:cTn id="24" dur="1000"/>
                                        <p:tgtEl>
                                          <p:spTgt spid="6"/>
                                        </p:tgtEl>
                                        <p:attrNameLst>
                                          <p:attrName>ppt_x</p:attrName>
                                        </p:attrNameLst>
                                      </p:cBhvr>
                                      <p:tavLst>
                                        <p:tav tm="0">
                                          <p:val>
                                            <p:strVal val="ppt_x"/>
                                          </p:val>
                                        </p:tav>
                                        <p:tav tm="100000">
                                          <p:val>
                                            <p:strVal val="ppt_x"/>
                                          </p:val>
                                        </p:tav>
                                      </p:tavLst>
                                    </p:anim>
                                    <p:anim calcmode="lin" valueType="num">
                                      <p:cBhvr>
                                        <p:cTn id="25" dur="1000"/>
                                        <p:tgtEl>
                                          <p:spTgt spid="6"/>
                                        </p:tgtEl>
                                        <p:attrNameLst>
                                          <p:attrName>ppt_y</p:attrName>
                                        </p:attrNameLst>
                                      </p:cBhvr>
                                      <p:tavLst>
                                        <p:tav tm="0">
                                          <p:val>
                                            <p:strVal val="ppt_y"/>
                                          </p:val>
                                        </p:tav>
                                        <p:tav tm="100000">
                                          <p:val>
                                            <p:strVal val="ppt_y+.1"/>
                                          </p:val>
                                        </p:tav>
                                      </p:tavLst>
                                    </p:anim>
                                    <p:set>
                                      <p:cBhvr>
                                        <p:cTn id="26" dur="1" fill="hold">
                                          <p:stCondLst>
                                            <p:cond delay="9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nodeType="clickEffect">
                                  <p:stCondLst>
                                    <p:cond delay="0"/>
                                  </p:stCondLst>
                                  <p:childTnLst>
                                    <p:animEffect transition="out" filter="fade">
                                      <p:cBhvr>
                                        <p:cTn id="37" dur="1000"/>
                                        <p:tgtEl>
                                          <p:spTgt spid="10"/>
                                        </p:tgtEl>
                                      </p:cBhvr>
                                    </p:animEffect>
                                    <p:anim calcmode="lin" valueType="num">
                                      <p:cBhvr>
                                        <p:cTn id="38" dur="1000"/>
                                        <p:tgtEl>
                                          <p:spTgt spid="10"/>
                                        </p:tgtEl>
                                        <p:attrNameLst>
                                          <p:attrName>ppt_x</p:attrName>
                                        </p:attrNameLst>
                                      </p:cBhvr>
                                      <p:tavLst>
                                        <p:tav tm="0">
                                          <p:val>
                                            <p:strVal val="ppt_x"/>
                                          </p:val>
                                        </p:tav>
                                        <p:tav tm="100000">
                                          <p:val>
                                            <p:strVal val="ppt_x"/>
                                          </p:val>
                                        </p:tav>
                                      </p:tavLst>
                                    </p:anim>
                                    <p:anim calcmode="lin" valueType="num">
                                      <p:cBhvr>
                                        <p:cTn id="39" dur="1000"/>
                                        <p:tgtEl>
                                          <p:spTgt spid="10"/>
                                        </p:tgtEl>
                                        <p:attrNameLst>
                                          <p:attrName>ppt_y</p:attrName>
                                        </p:attrNameLst>
                                      </p:cBhvr>
                                      <p:tavLst>
                                        <p:tav tm="0">
                                          <p:val>
                                            <p:strVal val="ppt_y"/>
                                          </p:val>
                                        </p:tav>
                                        <p:tav tm="100000">
                                          <p:val>
                                            <p:strVal val="ppt_y+.1"/>
                                          </p:val>
                                        </p:tav>
                                      </p:tavLst>
                                    </p:anim>
                                    <p:set>
                                      <p:cBhvr>
                                        <p:cTn id="40" dur="1" fill="hold">
                                          <p:stCondLst>
                                            <p:cond delay="9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7"/>
                                        </p:tgtEl>
                                      </p:cBhvr>
                                    </p:animEffect>
                                    <p:anim calcmode="lin" valueType="num">
                                      <p:cBhvr>
                                        <p:cTn id="52" dur="1000"/>
                                        <p:tgtEl>
                                          <p:spTgt spid="7"/>
                                        </p:tgtEl>
                                        <p:attrNameLst>
                                          <p:attrName>ppt_x</p:attrName>
                                        </p:attrNameLst>
                                      </p:cBhvr>
                                      <p:tavLst>
                                        <p:tav tm="0">
                                          <p:val>
                                            <p:strVal val="ppt_x"/>
                                          </p:val>
                                        </p:tav>
                                        <p:tav tm="100000">
                                          <p:val>
                                            <p:strVal val="ppt_x"/>
                                          </p:val>
                                        </p:tav>
                                      </p:tavLst>
                                    </p:anim>
                                    <p:anim calcmode="lin" valueType="num">
                                      <p:cBhvr>
                                        <p:cTn id="53" dur="1000"/>
                                        <p:tgtEl>
                                          <p:spTgt spid="7"/>
                                        </p:tgtEl>
                                        <p:attrNameLst>
                                          <p:attrName>ppt_y</p:attrName>
                                        </p:attrNameLst>
                                      </p:cBhvr>
                                      <p:tavLst>
                                        <p:tav tm="0">
                                          <p:val>
                                            <p:strVal val="ppt_y"/>
                                          </p:val>
                                        </p:tav>
                                        <p:tav tm="100000">
                                          <p:val>
                                            <p:strVal val="ppt_y+.1"/>
                                          </p:val>
                                        </p:tav>
                                      </p:tavLst>
                                    </p:anim>
                                    <p:set>
                                      <p:cBhvr>
                                        <p:cTn id="54" dur="1" fill="hold">
                                          <p:stCondLst>
                                            <p:cond delay="9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barn(inVertical)">
                                      <p:cBhvr>
                                        <p:cTn id="59" dur="500"/>
                                        <p:tgtEl>
                                          <p:spTgt spid="3">
                                            <p:txEl>
                                              <p:pRg st="5" end="5"/>
                                            </p:txEl>
                                          </p:spTgt>
                                        </p:tgtEl>
                                      </p:cBhvr>
                                    </p:animEffect>
                                  </p:childTnLst>
                                </p:cTn>
                              </p:par>
                            </p:childTnLst>
                          </p:cTn>
                        </p:par>
                        <p:par>
                          <p:cTn id="60" fill="hold">
                            <p:stCondLst>
                              <p:cond delay="500"/>
                            </p:stCondLst>
                            <p:childTnLst>
                              <p:par>
                                <p:cTn id="61" presetID="16" presetClass="entr" presetSubtype="21" fill="hold" grpId="0" nodeType="after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barn(inVertical)">
                                      <p:cBhvr>
                                        <p:cTn id="6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Compare Time Series Data</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endParaRPr lang="en-US" dirty="0" smtClean="0"/>
          </a:p>
          <a:p>
            <a:pPr marL="0" indent="0">
              <a:buNone/>
            </a:pPr>
            <a:r>
              <a:rPr lang="en-US" b="1" dirty="0" smtClean="0"/>
              <a:t>Pros</a:t>
            </a:r>
            <a:endParaRPr lang="en-US" b="1" dirty="0" smtClean="0"/>
          </a:p>
          <a:p>
            <a:r>
              <a:rPr lang="en-US" dirty="0" smtClean="0"/>
              <a:t>Easy to compare differences (befor</a:t>
            </a:r>
            <a:r>
              <a:rPr lang="en-US" dirty="0" smtClean="0"/>
              <a:t>e and after)</a:t>
            </a:r>
            <a:endParaRPr lang="en-US" dirty="0" smtClean="0"/>
          </a:p>
          <a:p>
            <a:r>
              <a:rPr lang="en-US" dirty="0" smtClean="0"/>
              <a:t>Options available for effective visualization</a:t>
            </a:r>
          </a:p>
          <a:p>
            <a:endParaRPr lang="en-US" dirty="0" smtClean="0"/>
          </a:p>
          <a:p>
            <a:pPr marL="0" indent="0">
              <a:buNone/>
            </a:pPr>
            <a:r>
              <a:rPr lang="en-US" b="1" dirty="0" smtClean="0"/>
              <a:t>Cons</a:t>
            </a:r>
            <a:endParaRPr lang="en-US" b="1" dirty="0"/>
          </a:p>
          <a:p>
            <a:r>
              <a:rPr lang="en-US" dirty="0"/>
              <a:t>Some light colors may hinder analysis </a:t>
            </a:r>
            <a:r>
              <a:rPr lang="en-US" dirty="0" smtClean="0"/>
              <a:t>process</a:t>
            </a:r>
          </a:p>
          <a:p>
            <a:r>
              <a:rPr lang="en-US" dirty="0" smtClean="0"/>
              <a:t>Manual analysis</a:t>
            </a:r>
            <a:endParaRPr lang="en-US" dirty="0"/>
          </a:p>
          <a:p>
            <a:pPr lvl="1"/>
            <a:endParaRPr lang="en-US" dirty="0" smtClean="0"/>
          </a:p>
        </p:txBody>
      </p:sp>
    </p:spTree>
    <p:extLst>
      <p:ext uri="{BB962C8B-B14F-4D97-AF65-F5344CB8AC3E}">
        <p14:creationId xmlns:p14="http://schemas.microsoft.com/office/powerpoint/2010/main" val="2024799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par>
                          <p:cTn id="25" fill="hold">
                            <p:stCondLst>
                              <p:cond delay="1000"/>
                            </p:stCondLst>
                            <p:childTnLst>
                              <p:par>
                                <p:cTn id="26" presetID="16" presetClass="entr" presetSubtype="21"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 Regulatory Networks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A </a:t>
            </a:r>
            <a:r>
              <a:rPr lang="en-US" dirty="0"/>
              <a:t>collection of DNA segments in a </a:t>
            </a:r>
            <a:r>
              <a:rPr lang="en-US" dirty="0" smtClean="0"/>
              <a:t>cell</a:t>
            </a:r>
          </a:p>
          <a:p>
            <a:pPr lvl="1"/>
            <a:r>
              <a:rPr lang="en-US" dirty="0" smtClean="0"/>
              <a:t>interacting </a:t>
            </a:r>
            <a:r>
              <a:rPr lang="en-US" dirty="0"/>
              <a:t>with each other indirectly </a:t>
            </a:r>
            <a:r>
              <a:rPr lang="en-US" dirty="0" smtClean="0"/>
              <a:t>and </a:t>
            </a:r>
            <a:r>
              <a:rPr lang="en-US" dirty="0"/>
              <a:t>with other substances in the </a:t>
            </a:r>
            <a:r>
              <a:rPr lang="en-US" dirty="0" smtClean="0"/>
              <a:t>cell</a:t>
            </a:r>
          </a:p>
          <a:p>
            <a:pPr lvl="1"/>
            <a:r>
              <a:rPr lang="en-US" dirty="0" smtClean="0"/>
              <a:t>thereby </a:t>
            </a:r>
            <a:r>
              <a:rPr lang="en-US" dirty="0"/>
              <a:t>governing the expression levels of mRNA and </a:t>
            </a:r>
            <a:r>
              <a:rPr lang="en-US" dirty="0" smtClean="0"/>
              <a:t>proteins</a:t>
            </a:r>
          </a:p>
          <a:p>
            <a:pPr marL="0" indent="0">
              <a:buNone/>
            </a:pPr>
            <a:endParaRPr lang="en-US" dirty="0"/>
          </a:p>
          <a:p>
            <a:pPr marL="0" indent="0">
              <a:buNone/>
            </a:pPr>
            <a:endParaRPr lang="en-US" dirty="0" smtClean="0"/>
          </a:p>
          <a:p>
            <a:pPr marL="0" indent="0">
              <a:buNone/>
            </a:pPr>
            <a:endParaRPr lang="en-US" dirty="0"/>
          </a:p>
          <a:p>
            <a:pPr marL="0" indent="0" algn="r">
              <a:buNone/>
            </a:pPr>
            <a:r>
              <a:rPr lang="en-US" sz="2000" i="1" dirty="0" smtClean="0">
                <a:solidFill>
                  <a:schemeClr val="accent2">
                    <a:lumMod val="75000"/>
                  </a:schemeClr>
                </a:solidFill>
              </a:rPr>
              <a:t>Source: Wikipedia</a:t>
            </a:r>
            <a:endParaRPr lang="en-US" sz="2000" i="1" dirty="0">
              <a:solidFill>
                <a:schemeClr val="accent2">
                  <a:lumMod val="75000"/>
                </a:schemeClr>
              </a:solidFill>
            </a:endParaRPr>
          </a:p>
        </p:txBody>
      </p:sp>
    </p:spTree>
    <p:extLst>
      <p:ext uri="{BB962C8B-B14F-4D97-AF65-F5344CB8AC3E}">
        <p14:creationId xmlns:p14="http://schemas.microsoft.com/office/powerpoint/2010/main" val="12066011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267046297"/>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473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ED80F958-D652-4442-A02A-B87785A08A48}"/>
                                            </p:graphicEl>
                                          </p:spTgt>
                                        </p:tgtEl>
                                      </p:cBhvr>
                                    </p:animEffect>
                                    <p:animScale>
                                      <p:cBhvr>
                                        <p:cTn id="7" dur="250" autoRev="1" fill="hold"/>
                                        <p:tgtEl>
                                          <p:spTgt spid="5">
                                            <p:graphicEl>
                                              <a:dgm id="{ED80F958-D652-4442-A02A-B87785A08A48}"/>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788" r="24394"/>
          <a:stretch/>
        </p:blipFill>
        <p:spPr bwMode="auto">
          <a:xfrm>
            <a:off x="6172200" y="1143000"/>
            <a:ext cx="2826327" cy="4572000"/>
          </a:xfrm>
          <a:prstGeom prst="rect">
            <a:avLst/>
          </a:prstGeom>
          <a:noFill/>
          <a:ln>
            <a:noFill/>
          </a:ln>
          <a:effectLst>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2667000"/>
            <a:ext cx="8305800" cy="1143000"/>
          </a:xfrm>
        </p:spPr>
        <p:txBody>
          <a:bodyPr>
            <a:normAutofit/>
          </a:bodyPr>
          <a:lstStyle/>
          <a:p>
            <a:pPr algn="ctr"/>
            <a:r>
              <a:rPr lang="en-US" sz="6600" dirty="0" smtClean="0"/>
              <a:t>DEMONSTRATION</a:t>
            </a:r>
            <a:endParaRPr lang="en-US" sz="6600" dirty="0"/>
          </a:p>
        </p:txBody>
      </p:sp>
    </p:spTree>
    <p:extLst>
      <p:ext uri="{BB962C8B-B14F-4D97-AF65-F5344CB8AC3E}">
        <p14:creationId xmlns:p14="http://schemas.microsoft.com/office/powerpoint/2010/main" val="921439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877423646"/>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666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B822015E-D0C0-4C5D-A0F0-F701DE2DA15C}"/>
                                            </p:graphicEl>
                                          </p:spTgt>
                                        </p:tgtEl>
                                      </p:cBhvr>
                                    </p:animEffect>
                                    <p:animScale>
                                      <p:cBhvr>
                                        <p:cTn id="7" dur="250" autoRev="1" fill="hold"/>
                                        <p:tgtEl>
                                          <p:spTgt spid="5">
                                            <p:graphicEl>
                                              <a:dgm id="{B822015E-D0C0-4C5D-A0F0-F701DE2DA15C}"/>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aromahc.com/images/raw/invest%20icon-30314.jpg"/>
          <p:cNvPicPr>
            <a:picLocks noChangeAspect="1" noChangeArrowheads="1"/>
          </p:cNvPicPr>
          <p:nvPr/>
        </p:nvPicPr>
        <p:blipFill rotWithShape="1">
          <a:blip r:embed="rId2">
            <a:extLst>
              <a:ext uri="{28A0092B-C50C-407E-A947-70E740481C1C}">
                <a14:useLocalDpi xmlns:a14="http://schemas.microsoft.com/office/drawing/2010/main" val="0"/>
              </a:ext>
            </a:extLst>
          </a:blip>
          <a:srcRect r="16923"/>
          <a:stretch/>
        </p:blipFill>
        <p:spPr bwMode="auto">
          <a:xfrm>
            <a:off x="5219114" y="1905000"/>
            <a:ext cx="3924886" cy="4724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143000"/>
            <a:ext cx="8305800" cy="2971800"/>
          </a:xfrm>
        </p:spPr>
        <p:txBody>
          <a:bodyPr>
            <a:noAutofit/>
          </a:bodyPr>
          <a:lstStyle/>
          <a:p>
            <a:pPr algn="ctr"/>
            <a:r>
              <a:rPr lang="en-US" sz="6600" dirty="0" smtClean="0"/>
              <a:t>FURTHER</a:t>
            </a:r>
            <a:br>
              <a:rPr lang="en-US" sz="6600" dirty="0" smtClean="0"/>
            </a:br>
            <a:r>
              <a:rPr lang="en-US" sz="6600" dirty="0" smtClean="0"/>
              <a:t>IMPROVEMENT</a:t>
            </a:r>
            <a:endParaRPr lang="en-US" sz="6600" dirty="0"/>
          </a:p>
        </p:txBody>
      </p:sp>
    </p:spTree>
    <p:extLst>
      <p:ext uri="{BB962C8B-B14F-4D97-AF65-F5344CB8AC3E}">
        <p14:creationId xmlns:p14="http://schemas.microsoft.com/office/powerpoint/2010/main" val="3484473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923"/>
          <a:stretch/>
        </p:blipFill>
        <p:spPr bwMode="auto">
          <a:xfrm>
            <a:off x="5562600" y="2438400"/>
            <a:ext cx="3547591" cy="427024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Analysis of Effects by Changes</a:t>
            </a:r>
            <a:endParaRPr lang="en-US" dirty="0"/>
          </a:p>
        </p:txBody>
      </p:sp>
      <p:sp>
        <p:nvSpPr>
          <p:cNvPr id="3" name="Content Placeholder 2"/>
          <p:cNvSpPr>
            <a:spLocks noGrp="1"/>
          </p:cNvSpPr>
          <p:nvPr>
            <p:ph idx="1"/>
          </p:nvPr>
        </p:nvSpPr>
        <p:spPr/>
        <p:txBody>
          <a:bodyPr/>
          <a:lstStyle/>
          <a:p>
            <a:endParaRPr lang="en-US" dirty="0" smtClean="0"/>
          </a:p>
          <a:p>
            <a:r>
              <a:rPr lang="en-US" dirty="0" smtClean="0"/>
              <a:t>Analyze on behalf of user</a:t>
            </a:r>
          </a:p>
          <a:p>
            <a:r>
              <a:rPr lang="en-US" dirty="0" smtClean="0"/>
              <a:t>Give useful comments</a:t>
            </a:r>
          </a:p>
          <a:p>
            <a:r>
              <a:rPr lang="en-US" dirty="0" smtClean="0"/>
              <a:t>Highlight changes</a:t>
            </a:r>
            <a:endParaRPr lang="en-US" dirty="0" smtClean="0"/>
          </a:p>
          <a:p>
            <a:pPr marL="0" indent="0">
              <a:buNone/>
            </a:pPr>
            <a:endParaRPr lang="en-US" dirty="0"/>
          </a:p>
        </p:txBody>
      </p:sp>
    </p:spTree>
    <p:extLst>
      <p:ext uri="{BB962C8B-B14F-4D97-AF65-F5344CB8AC3E}">
        <p14:creationId xmlns:p14="http://schemas.microsoft.com/office/powerpoint/2010/main" val="40412177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baromahc.com/images/raw/invest%20icon-3031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6923"/>
          <a:stretch/>
        </p:blipFill>
        <p:spPr bwMode="auto">
          <a:xfrm>
            <a:off x="5598942" y="2362200"/>
            <a:ext cx="3545058" cy="42672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Time Delay For Interactions</a:t>
            </a:r>
            <a:endParaRPr lang="en-US" dirty="0"/>
          </a:p>
        </p:txBody>
      </p:sp>
      <p:sp>
        <p:nvSpPr>
          <p:cNvPr id="3" name="Content Placeholder 2"/>
          <p:cNvSpPr>
            <a:spLocks noGrp="1"/>
          </p:cNvSpPr>
          <p:nvPr>
            <p:ph idx="1"/>
          </p:nvPr>
        </p:nvSpPr>
        <p:spPr>
          <a:xfrm>
            <a:off x="457201" y="1935480"/>
            <a:ext cx="6477000" cy="4389120"/>
          </a:xfrm>
        </p:spPr>
        <p:txBody>
          <a:bodyPr/>
          <a:lstStyle/>
          <a:p>
            <a:endParaRPr lang="en-US" dirty="0" smtClean="0"/>
          </a:p>
          <a:p>
            <a:r>
              <a:rPr lang="en-US" dirty="0" smtClean="0"/>
              <a:t>Some processes involve many reactions</a:t>
            </a:r>
          </a:p>
          <a:p>
            <a:r>
              <a:rPr lang="en-US" dirty="0" smtClean="0"/>
              <a:t>They could not be correctly modeled as  an instantaneous interaction</a:t>
            </a:r>
          </a:p>
          <a:p>
            <a:r>
              <a:rPr lang="en-US" dirty="0" smtClean="0"/>
              <a:t>Hence, need to consider the time it takes for the entire process to be complete</a:t>
            </a:r>
            <a:endParaRPr lang="en-US" dirty="0" smtClean="0"/>
          </a:p>
          <a:p>
            <a:pPr lvl="1"/>
            <a:r>
              <a:rPr lang="en-US" dirty="0" smtClean="0"/>
              <a:t>Add time delay property to Edge</a:t>
            </a:r>
          </a:p>
          <a:p>
            <a:pPr lvl="1"/>
            <a:r>
              <a:rPr lang="en-US" dirty="0" smtClean="0"/>
              <a:t>Improve the formula to calculate</a:t>
            </a:r>
          </a:p>
          <a:p>
            <a:pPr marL="393192" lvl="1" indent="0">
              <a:buNone/>
            </a:pPr>
            <a:r>
              <a:rPr lang="en-US" dirty="0" smtClean="0"/>
              <a:t>   gene expression to generate</a:t>
            </a:r>
            <a:endParaRPr lang="en-US" dirty="0"/>
          </a:p>
        </p:txBody>
      </p:sp>
    </p:spTree>
    <p:extLst>
      <p:ext uri="{BB962C8B-B14F-4D97-AF65-F5344CB8AC3E}">
        <p14:creationId xmlns:p14="http://schemas.microsoft.com/office/powerpoint/2010/main" val="196884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450" r="14235"/>
          <a:stretch/>
        </p:blipFill>
        <p:spPr bwMode="auto">
          <a:xfrm>
            <a:off x="5036127" y="819150"/>
            <a:ext cx="4031673" cy="5353050"/>
          </a:xfrm>
          <a:prstGeom prst="rect">
            <a:avLst/>
          </a:prstGeom>
          <a:noFill/>
          <a:ln>
            <a:noFill/>
          </a:ln>
          <a:effectLst>
            <a:softEdge rad="1143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2667000"/>
            <a:ext cx="6019800" cy="1143000"/>
          </a:xfrm>
        </p:spPr>
        <p:txBody>
          <a:bodyPr>
            <a:normAutofit/>
          </a:bodyPr>
          <a:lstStyle/>
          <a:p>
            <a:pPr algn="ctr"/>
            <a:r>
              <a:rPr lang="en-US" sz="6600" dirty="0" smtClean="0"/>
              <a:t>Q &amp; A</a:t>
            </a:r>
            <a:endParaRPr lang="en-US" sz="6600" dirty="0"/>
          </a:p>
        </p:txBody>
      </p:sp>
    </p:spTree>
    <p:extLst>
      <p:ext uri="{BB962C8B-B14F-4D97-AF65-F5344CB8AC3E}">
        <p14:creationId xmlns:p14="http://schemas.microsoft.com/office/powerpoint/2010/main" val="26009387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72836"/>
            <a:ext cx="5419725" cy="5466853"/>
          </a:xfrm>
          <a:prstGeom prst="rect">
            <a:avLst/>
          </a:prstGeom>
          <a:noFill/>
          <a:ln>
            <a:noFill/>
          </a:ln>
          <a:effectLst>
            <a:softEdge rad="139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5933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normAutofit/>
          </a:bodyPr>
          <a:lstStyle/>
          <a:p>
            <a:r>
              <a:rPr lang="en-US" dirty="0" smtClean="0"/>
              <a:t>Importance of GRN</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endParaRPr lang="en-US" dirty="0" smtClean="0"/>
          </a:p>
          <a:p>
            <a:r>
              <a:rPr lang="en-US" dirty="0" smtClean="0"/>
              <a:t>Play an important role in every process of life</a:t>
            </a:r>
          </a:p>
          <a:p>
            <a:r>
              <a:rPr lang="en-US" dirty="0" smtClean="0"/>
              <a:t>Help us understand the mechanisms of diseases</a:t>
            </a:r>
          </a:p>
          <a:p>
            <a:r>
              <a:rPr lang="en-US" dirty="0" smtClean="0"/>
              <a:t>Speed up biotechnological projects</a:t>
            </a:r>
          </a:p>
          <a:p>
            <a:r>
              <a:rPr lang="en-US" dirty="0" smtClean="0"/>
              <a:t>Have proved to be a valuable research tool</a:t>
            </a:r>
            <a:endParaRPr lang="en-US" dirty="0"/>
          </a:p>
          <a:p>
            <a:pPr marL="0" indent="0">
              <a:buNone/>
            </a:pPr>
            <a:endParaRPr lang="en-US" sz="2000" i="1" dirty="0" smtClean="0">
              <a:solidFill>
                <a:schemeClr val="accent2">
                  <a:lumMod val="75000"/>
                </a:schemeClr>
              </a:solidFill>
            </a:endParaRPr>
          </a:p>
          <a:p>
            <a:pPr marL="0" indent="0">
              <a:buNone/>
            </a:pPr>
            <a:endParaRPr lang="en-US" sz="2000" i="1" dirty="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buNone/>
            </a:pPr>
            <a:endParaRPr lang="en-US" sz="2000" i="1" dirty="0" smtClean="0">
              <a:solidFill>
                <a:schemeClr val="accent2">
                  <a:lumMod val="75000"/>
                </a:schemeClr>
              </a:solidFill>
            </a:endParaRPr>
          </a:p>
          <a:p>
            <a:pPr marL="0" indent="0" algn="r">
              <a:buNone/>
            </a:pPr>
            <a:r>
              <a:rPr lang="en-US" sz="2000" i="1" dirty="0" smtClean="0">
                <a:solidFill>
                  <a:schemeClr val="accent2">
                    <a:lumMod val="75000"/>
                  </a:schemeClr>
                </a:solidFill>
              </a:rPr>
              <a:t>Source</a:t>
            </a:r>
            <a:r>
              <a:rPr lang="en-US" sz="2000" i="1" dirty="0">
                <a:solidFill>
                  <a:schemeClr val="accent2">
                    <a:lumMod val="75000"/>
                  </a:schemeClr>
                </a:solidFill>
              </a:rPr>
              <a:t>: Modelling and analysis of gene regulatory </a:t>
            </a:r>
            <a:r>
              <a:rPr lang="en-US" sz="2000" i="1" dirty="0" smtClean="0">
                <a:solidFill>
                  <a:schemeClr val="accent2">
                    <a:lumMod val="75000"/>
                  </a:schemeClr>
                </a:solidFill>
              </a:rPr>
              <a:t>networks</a:t>
            </a:r>
            <a:endParaRPr lang="en-US" sz="2000" i="1" dirty="0">
              <a:solidFill>
                <a:schemeClr val="accent2">
                  <a:lumMod val="75000"/>
                </a:schemeClr>
              </a:solidFill>
            </a:endParaRPr>
          </a:p>
          <a:p>
            <a:pPr marL="0" indent="0" algn="r">
              <a:buNone/>
            </a:pPr>
            <a:r>
              <a:rPr lang="en-US" sz="2000" i="1" dirty="0" smtClean="0">
                <a:solidFill>
                  <a:schemeClr val="accent2">
                    <a:lumMod val="75000"/>
                  </a:schemeClr>
                </a:solidFill>
              </a:rPr>
              <a:t>By Guy </a:t>
            </a:r>
            <a:r>
              <a:rPr lang="en-US" sz="2000" i="1" dirty="0" err="1" smtClean="0">
                <a:solidFill>
                  <a:schemeClr val="accent2">
                    <a:lumMod val="75000"/>
                  </a:schemeClr>
                </a:solidFill>
              </a:rPr>
              <a:t>Karlebach</a:t>
            </a:r>
            <a:r>
              <a:rPr lang="en-US" sz="2000" i="1" dirty="0" smtClean="0">
                <a:solidFill>
                  <a:schemeClr val="accent2">
                    <a:lumMod val="75000"/>
                  </a:schemeClr>
                </a:solidFill>
              </a:rPr>
              <a:t> </a:t>
            </a:r>
            <a:r>
              <a:rPr lang="en-US" sz="2000" i="1" dirty="0">
                <a:solidFill>
                  <a:schemeClr val="accent2">
                    <a:lumMod val="75000"/>
                  </a:schemeClr>
                </a:solidFill>
              </a:rPr>
              <a:t>&amp; Ron Shamir</a:t>
            </a:r>
            <a:endParaRPr lang="en-US" sz="2000" i="1" dirty="0">
              <a:solidFill>
                <a:schemeClr val="accent2">
                  <a:lumMod val="75000"/>
                </a:schemeClr>
              </a:solidFill>
            </a:endParaRPr>
          </a:p>
        </p:txBody>
      </p:sp>
    </p:spTree>
    <p:extLst>
      <p:ext uri="{BB962C8B-B14F-4D97-AF65-F5344CB8AC3E}">
        <p14:creationId xmlns:p14="http://schemas.microsoft.com/office/powerpoint/2010/main" val="17867587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689769286"/>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3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C745A14B-A37F-41BE-9F6E-A7B55BEB4B75}"/>
                                            </p:graphicEl>
                                          </p:spTgt>
                                        </p:tgtEl>
                                        <p:attrNameLst>
                                          <p:attrName>style.visibility</p:attrName>
                                        </p:attrNameLst>
                                      </p:cBhvr>
                                      <p:to>
                                        <p:strVal val="visible"/>
                                      </p:to>
                                    </p:set>
                                    <p:animEffect transition="in" filter="randombar(horizontal)">
                                      <p:cBhvr>
                                        <p:cTn id="7" dur="500"/>
                                        <p:tgtEl>
                                          <p:spTgt spid="5">
                                            <p:graphicEl>
                                              <a:dgm id="{C745A14B-A37F-41BE-9F6E-A7B55BEB4B75}"/>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graphicEl>
                                              <a:dgm id="{9527034B-0489-41A7-9BC7-D283A5999F71}"/>
                                            </p:graphicEl>
                                          </p:spTgt>
                                        </p:tgtEl>
                                        <p:attrNameLst>
                                          <p:attrName>style.visibility</p:attrName>
                                        </p:attrNameLst>
                                      </p:cBhvr>
                                      <p:to>
                                        <p:strVal val="visible"/>
                                      </p:to>
                                    </p:set>
                                    <p:animEffect transition="in" filter="randombar(horizontal)">
                                      <p:cBhvr>
                                        <p:cTn id="11" dur="500"/>
                                        <p:tgtEl>
                                          <p:spTgt spid="5">
                                            <p:graphicEl>
                                              <a:dgm id="{9527034B-0489-41A7-9BC7-D283A5999F71}"/>
                                            </p:graphic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graphicEl>
                                              <a:dgm id="{C45D4A83-CB62-4CE9-B5BF-3B1C1F88378E}"/>
                                            </p:graphicEl>
                                          </p:spTgt>
                                        </p:tgtEl>
                                        <p:attrNameLst>
                                          <p:attrName>style.visibility</p:attrName>
                                        </p:attrNameLst>
                                      </p:cBhvr>
                                      <p:to>
                                        <p:strVal val="visible"/>
                                      </p:to>
                                    </p:set>
                                    <p:animEffect transition="in" filter="randombar(horizontal)">
                                      <p:cBhvr>
                                        <p:cTn id="15" dur="500"/>
                                        <p:tgtEl>
                                          <p:spTgt spid="5">
                                            <p:graphicEl>
                                              <a:dgm id="{C45D4A83-CB62-4CE9-B5BF-3B1C1F88378E}"/>
                                            </p:graphic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graphicEl>
                                              <a:dgm id="{F8C2941E-9DC8-4223-A9D4-8F39DC8937BC}"/>
                                            </p:graphicEl>
                                          </p:spTgt>
                                        </p:tgtEl>
                                        <p:attrNameLst>
                                          <p:attrName>style.visibility</p:attrName>
                                        </p:attrNameLst>
                                      </p:cBhvr>
                                      <p:to>
                                        <p:strVal val="visible"/>
                                      </p:to>
                                    </p:set>
                                    <p:animEffect transition="in" filter="randombar(horizontal)">
                                      <p:cBhvr>
                                        <p:cTn id="19" dur="500"/>
                                        <p:tgtEl>
                                          <p:spTgt spid="5">
                                            <p:graphicEl>
                                              <a:dgm id="{F8C2941E-9DC8-4223-A9D4-8F39DC8937BC}"/>
                                            </p:graphic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graphicEl>
                                              <a:dgm id="{B6D182C3-E790-40B2-B8AC-D44D50438494}"/>
                                            </p:graphicEl>
                                          </p:spTgt>
                                        </p:tgtEl>
                                        <p:attrNameLst>
                                          <p:attrName>style.visibility</p:attrName>
                                        </p:attrNameLst>
                                      </p:cBhvr>
                                      <p:to>
                                        <p:strVal val="visible"/>
                                      </p:to>
                                    </p:set>
                                    <p:animEffect transition="in" filter="randombar(horizontal)">
                                      <p:cBhvr>
                                        <p:cTn id="23" dur="500"/>
                                        <p:tgtEl>
                                          <p:spTgt spid="5">
                                            <p:graphicEl>
                                              <a:dgm id="{B6D182C3-E790-40B2-B8AC-D44D50438494}"/>
                                            </p:graphic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
                                            <p:graphicEl>
                                              <a:dgm id="{188A72EE-5A1F-46C2-BF27-B37DEB5FA738}"/>
                                            </p:graphicEl>
                                          </p:spTgt>
                                        </p:tgtEl>
                                        <p:attrNameLst>
                                          <p:attrName>style.visibility</p:attrName>
                                        </p:attrNameLst>
                                      </p:cBhvr>
                                      <p:to>
                                        <p:strVal val="visible"/>
                                      </p:to>
                                    </p:set>
                                    <p:animEffect transition="in" filter="randombar(horizontal)">
                                      <p:cBhvr>
                                        <p:cTn id="27" dur="500"/>
                                        <p:tgtEl>
                                          <p:spTgt spid="5">
                                            <p:graphicEl>
                                              <a:dgm id="{188A72EE-5A1F-46C2-BF27-B37DEB5FA738}"/>
                                            </p:graphic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5">
                                            <p:graphicEl>
                                              <a:dgm id="{ED80F958-D652-4442-A02A-B87785A08A48}"/>
                                            </p:graphicEl>
                                          </p:spTgt>
                                        </p:tgtEl>
                                        <p:attrNameLst>
                                          <p:attrName>style.visibility</p:attrName>
                                        </p:attrNameLst>
                                      </p:cBhvr>
                                      <p:to>
                                        <p:strVal val="visible"/>
                                      </p:to>
                                    </p:set>
                                    <p:animEffect transition="in" filter="randombar(horizontal)">
                                      <p:cBhvr>
                                        <p:cTn id="31" dur="500"/>
                                        <p:tgtEl>
                                          <p:spTgt spid="5">
                                            <p:graphicEl>
                                              <a:dgm id="{ED80F958-D652-4442-A02A-B87785A08A48}"/>
                                            </p:graphic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
                                            <p:graphicEl>
                                              <a:dgm id="{1A67A8D3-384B-4690-A7B4-E770D2187CA1}"/>
                                            </p:graphicEl>
                                          </p:spTgt>
                                        </p:tgtEl>
                                        <p:attrNameLst>
                                          <p:attrName>style.visibility</p:attrName>
                                        </p:attrNameLst>
                                      </p:cBhvr>
                                      <p:to>
                                        <p:strVal val="visible"/>
                                      </p:to>
                                    </p:set>
                                    <p:animEffect transition="in" filter="randombar(horizontal)">
                                      <p:cBhvr>
                                        <p:cTn id="35" dur="500"/>
                                        <p:tgtEl>
                                          <p:spTgt spid="5">
                                            <p:graphicEl>
                                              <a:dgm id="{1A67A8D3-384B-4690-A7B4-E770D2187CA1}"/>
                                            </p:graphic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graphicEl>
                                              <a:dgm id="{B822015E-D0C0-4C5D-A0F0-F701DE2DA15C}"/>
                                            </p:graphicEl>
                                          </p:spTgt>
                                        </p:tgtEl>
                                        <p:attrNameLst>
                                          <p:attrName>style.visibility</p:attrName>
                                        </p:attrNameLst>
                                      </p:cBhvr>
                                      <p:to>
                                        <p:strVal val="visible"/>
                                      </p:to>
                                    </p:set>
                                    <p:animEffect transition="in" filter="randombar(horizontal)">
                                      <p:cBhvr>
                                        <p:cTn id="39" dur="500"/>
                                        <p:tgtEl>
                                          <p:spTgt spid="5">
                                            <p:graphicEl>
                                              <a:dgm id="{B822015E-D0C0-4C5D-A0F0-F701DE2DA1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082251099"/>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6668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afterEffect">
                                  <p:stCondLst>
                                    <p:cond delay="0"/>
                                  </p:stCondLst>
                                  <p:childTnLst>
                                    <p:animEffect transition="out" filter="fade">
                                      <p:cBhvr>
                                        <p:cTn id="6" dur="500" tmFilter="0, 0; .2, .5; .8, .5; 1, 0"/>
                                        <p:tgtEl>
                                          <p:spTgt spid="5">
                                            <p:graphicEl>
                                              <a:dgm id="{C745A14B-A37F-41BE-9F6E-A7B55BEB4B75}"/>
                                            </p:graphicEl>
                                          </p:spTgt>
                                        </p:tgtEl>
                                      </p:cBhvr>
                                    </p:animEffect>
                                    <p:animScale>
                                      <p:cBhvr>
                                        <p:cTn id="7" dur="250" autoRev="1" fill="hold"/>
                                        <p:tgtEl>
                                          <p:spTgt spid="5">
                                            <p:graphicEl>
                                              <a:dgm id="{C745A14B-A37F-41BE-9F6E-A7B55BEB4B75}"/>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000" dirty="0" smtClean="0"/>
              <a:t>G</a:t>
            </a:r>
            <a:r>
              <a:rPr lang="en-US" dirty="0" smtClean="0"/>
              <a:t>ENE</a:t>
            </a:r>
            <a:r>
              <a:rPr lang="en-US" sz="6000" dirty="0" smtClean="0"/>
              <a:t>N</a:t>
            </a:r>
            <a:r>
              <a:rPr lang="en-US" dirty="0" smtClean="0"/>
              <a:t>ET</a:t>
            </a:r>
            <a:r>
              <a:rPr lang="en-US" sz="6000" dirty="0" smtClean="0"/>
              <a:t>W</a:t>
            </a:r>
            <a:r>
              <a:rPr lang="en-US" dirty="0" smtClean="0"/>
              <a:t>EAVER</a:t>
            </a:r>
            <a:endParaRPr lang="en-US" dirty="0"/>
          </a:p>
        </p:txBody>
      </p:sp>
      <p:pic>
        <p:nvPicPr>
          <p:cNvPr id="5" name="Picture 3" descr="C:\Users\LinnHtet24.KEY-PC\Documents\GitHub\FYP\GeneRegulatoryNetwork_Linn\src\ch\epfl\lis\gnwgui\rsc\abou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09" y="2286000"/>
            <a:ext cx="6477000" cy="3723305"/>
          </a:xfrm>
          <a:prstGeom prst="rect">
            <a:avLst/>
          </a:prstGeom>
          <a:noFill/>
          <a:effectLst>
            <a:glow rad="88900">
              <a:schemeClr val="accent3">
                <a:satMod val="175000"/>
                <a:alpha val="40000"/>
              </a:schemeClr>
            </a:glow>
            <a:outerShdw blurRad="482600" dist="215900" dir="3060000" algn="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6" name="Picture 5"/>
          <p:cNvPicPr/>
          <p:nvPr/>
        </p:nvPicPr>
        <p:blipFill rotWithShape="1">
          <a:blip r:embed="rId3"/>
          <a:srcRect t="1246"/>
          <a:stretch/>
        </p:blipFill>
        <p:spPr>
          <a:xfrm>
            <a:off x="2126672" y="2060863"/>
            <a:ext cx="4869873" cy="4173578"/>
          </a:xfrm>
          <a:prstGeom prst="rect">
            <a:avLst/>
          </a:prstGeom>
          <a:ln>
            <a:solidFill>
              <a:schemeClr val="accent1"/>
            </a:solidFill>
          </a:ln>
        </p:spPr>
      </p:pic>
      <p:grpSp>
        <p:nvGrpSpPr>
          <p:cNvPr id="7" name="Group 6"/>
          <p:cNvGrpSpPr/>
          <p:nvPr/>
        </p:nvGrpSpPr>
        <p:grpSpPr>
          <a:xfrm>
            <a:off x="2914592" y="1667768"/>
            <a:ext cx="2541876" cy="650875"/>
            <a:chOff x="3200400" y="4231639"/>
            <a:chExt cx="2541876" cy="650875"/>
          </a:xfrm>
        </p:grpSpPr>
        <p:pic>
          <p:nvPicPr>
            <p:cNvPr id="8" name="Picture 2" descr="C:\Users\LinnHtet24.KEY-PC\Documents\GitHub\FYP\GeneRegulatoryNetwork_Linn\src\ch\epfl\lis\gnwgui\rsc\structur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231639"/>
              <a:ext cx="650875" cy="650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LinnHtet24.KEY-PC\Documents\GitHub\FYP\GeneRegulatoryNetwork_Linn\src\ch\epfl\lis\gnwgui\rsc\grn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401" y="4231639"/>
              <a:ext cx="650875" cy="65087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4029739" y="4404677"/>
              <a:ext cx="9144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746" y="2286000"/>
            <a:ext cx="7567726" cy="375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6274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nodeType="clickEffect">
                                  <p:stCondLst>
                                    <p:cond delay="0"/>
                                  </p:stCondLst>
                                  <p:childTnLst>
                                    <p:anim calcmode="lin" valueType="num">
                                      <p:cBhvr>
                                        <p:cTn id="21" dur="500"/>
                                        <p:tgtEl>
                                          <p:spTgt spid="6"/>
                                        </p:tgtEl>
                                        <p:attrNameLst>
                                          <p:attrName>ppt_w</p:attrName>
                                        </p:attrNameLst>
                                      </p:cBhvr>
                                      <p:tavLst>
                                        <p:tav tm="0">
                                          <p:val>
                                            <p:strVal val="ppt_w"/>
                                          </p:val>
                                        </p:tav>
                                        <p:tav tm="100000">
                                          <p:val>
                                            <p:fltVal val="0"/>
                                          </p:val>
                                        </p:tav>
                                      </p:tavLst>
                                    </p:anim>
                                    <p:anim calcmode="lin" valueType="num">
                                      <p:cBhvr>
                                        <p:cTn id="22" dur="500"/>
                                        <p:tgtEl>
                                          <p:spTgt spid="6"/>
                                        </p:tgtEl>
                                        <p:attrNameLst>
                                          <p:attrName>ppt_h</p:attrName>
                                        </p:attrNameLst>
                                      </p:cBhvr>
                                      <p:tavLst>
                                        <p:tav tm="0">
                                          <p:val>
                                            <p:strVal val="ppt_h"/>
                                          </p:val>
                                        </p:tav>
                                        <p:tav tm="100000">
                                          <p:val>
                                            <p:fltVal val="0"/>
                                          </p:val>
                                        </p:tav>
                                      </p:tavLst>
                                    </p:anim>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fltVal val="0"/>
                                          </p:val>
                                        </p:tav>
                                        <p:tav tm="100000">
                                          <p:val>
                                            <p:strVal val="#ppt_w"/>
                                          </p:val>
                                        </p:tav>
                                      </p:tavLst>
                                    </p:anim>
                                    <p:anim calcmode="lin" valueType="num">
                                      <p:cBhvr>
                                        <p:cTn id="30" dur="1000" fill="hold"/>
                                        <p:tgtEl>
                                          <p:spTgt spid="7"/>
                                        </p:tgtEl>
                                        <p:attrNameLst>
                                          <p:attrName>ppt_h</p:attrName>
                                        </p:attrNameLst>
                                      </p:cBhvr>
                                      <p:tavLst>
                                        <p:tav tm="0">
                                          <p:val>
                                            <p:fltVal val="0"/>
                                          </p:val>
                                        </p:tav>
                                        <p:tav tm="100000">
                                          <p:val>
                                            <p:strVal val="#ppt_h"/>
                                          </p:val>
                                        </p:tav>
                                      </p:tavLst>
                                    </p:anim>
                                    <p:anim calcmode="lin" valueType="num">
                                      <p:cBhvr>
                                        <p:cTn id="31" dur="1000" fill="hold"/>
                                        <p:tgtEl>
                                          <p:spTgt spid="7"/>
                                        </p:tgtEl>
                                        <p:attrNameLst>
                                          <p:attrName>style.rotation</p:attrName>
                                        </p:attrNameLst>
                                      </p:cBhvr>
                                      <p:tavLst>
                                        <p:tav tm="0">
                                          <p:val>
                                            <p:fltVal val="90"/>
                                          </p:val>
                                        </p:tav>
                                        <p:tav tm="100000">
                                          <p:val>
                                            <p:fltVal val="0"/>
                                          </p:val>
                                        </p:tav>
                                      </p:tavLst>
                                    </p:anim>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 0 L 0 0.25 E" pathEditMode="relative" ptsTypes="">
                                      <p:cBhvr>
                                        <p:cTn id="36" dur="2000" fill="hold"/>
                                        <p:tgtEl>
                                          <p:spTgt spid="7"/>
                                        </p:tgtEl>
                                        <p:attrNameLst>
                                          <p:attrName>ppt_x</p:attrName>
                                          <p:attrName>ppt_y</p:attrName>
                                        </p:attrNameLst>
                                      </p:cBhvr>
                                    </p:animMotion>
                                  </p:childTnLst>
                                </p:cTn>
                              </p:par>
                            </p:childTnLst>
                          </p:cTn>
                        </p:par>
                        <p:par>
                          <p:cTn id="37" fill="hold">
                            <p:stCondLst>
                              <p:cond delay="2000"/>
                            </p:stCondLst>
                            <p:childTnLst>
                              <p:par>
                                <p:cTn id="38" presetID="53" presetClass="exit" presetSubtype="32" fill="hold" nodeType="afterEffect">
                                  <p:stCondLst>
                                    <p:cond delay="0"/>
                                  </p:stCondLst>
                                  <p:childTnLst>
                                    <p:anim calcmode="lin" valueType="num">
                                      <p:cBhvr>
                                        <p:cTn id="39" dur="500"/>
                                        <p:tgtEl>
                                          <p:spTgt spid="7"/>
                                        </p:tgtEl>
                                        <p:attrNameLst>
                                          <p:attrName>ppt_w</p:attrName>
                                        </p:attrNameLst>
                                      </p:cBhvr>
                                      <p:tavLst>
                                        <p:tav tm="0">
                                          <p:val>
                                            <p:strVal val="ppt_w"/>
                                          </p:val>
                                        </p:tav>
                                        <p:tav tm="100000">
                                          <p:val>
                                            <p:fltVal val="0"/>
                                          </p:val>
                                        </p:tav>
                                      </p:tavLst>
                                    </p:anim>
                                    <p:anim calcmode="lin" valueType="num">
                                      <p:cBhvr>
                                        <p:cTn id="40" dur="500"/>
                                        <p:tgtEl>
                                          <p:spTgt spid="7"/>
                                        </p:tgtEl>
                                        <p:attrNameLst>
                                          <p:attrName>ppt_h</p:attrName>
                                        </p:attrNameLst>
                                      </p:cBhvr>
                                      <p:tavLst>
                                        <p:tav tm="0">
                                          <p:val>
                                            <p:strVal val="ppt_h"/>
                                          </p:val>
                                        </p:tav>
                                        <p:tav tm="100000">
                                          <p:val>
                                            <p:fltVal val="0"/>
                                          </p:val>
                                        </p:tav>
                                      </p:tavLst>
                                    </p:anim>
                                    <p:animEffect transition="out" filter="fade">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1000"/>
                                        <p:tgtEl>
                                          <p:spTgt spid="1026"/>
                                        </p:tgtEl>
                                      </p:cBhvr>
                                    </p:animEffect>
                                    <p:anim calcmode="lin" valueType="num">
                                      <p:cBhvr>
                                        <p:cTn id="48" dur="1000" fill="hold"/>
                                        <p:tgtEl>
                                          <p:spTgt spid="1026"/>
                                        </p:tgtEl>
                                        <p:attrNameLst>
                                          <p:attrName>ppt_x</p:attrName>
                                        </p:attrNameLst>
                                      </p:cBhvr>
                                      <p:tavLst>
                                        <p:tav tm="0">
                                          <p:val>
                                            <p:strVal val="#ppt_x"/>
                                          </p:val>
                                        </p:tav>
                                        <p:tav tm="100000">
                                          <p:val>
                                            <p:strVal val="#ppt_x"/>
                                          </p:val>
                                        </p:tav>
                                      </p:tavLst>
                                    </p:anim>
                                    <p:anim calcmode="lin" valueType="num">
                                      <p:cBhvr>
                                        <p:cTn id="4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026"/>
                                        </p:tgtEl>
                                        <p:attrNameLst>
                                          <p:attrName>ppt_w</p:attrName>
                                        </p:attrNameLst>
                                      </p:cBhvr>
                                      <p:tavLst>
                                        <p:tav tm="0">
                                          <p:val>
                                            <p:strVal val="ppt_w"/>
                                          </p:val>
                                        </p:tav>
                                        <p:tav tm="100000">
                                          <p:val>
                                            <p:fltVal val="0"/>
                                          </p:val>
                                        </p:tav>
                                      </p:tavLst>
                                    </p:anim>
                                    <p:anim calcmode="lin" valueType="num">
                                      <p:cBhvr>
                                        <p:cTn id="54" dur="500"/>
                                        <p:tgtEl>
                                          <p:spTgt spid="1026"/>
                                        </p:tgtEl>
                                        <p:attrNameLst>
                                          <p:attrName>ppt_h</p:attrName>
                                        </p:attrNameLst>
                                      </p:cBhvr>
                                      <p:tavLst>
                                        <p:tav tm="0">
                                          <p:val>
                                            <p:strVal val="ppt_h"/>
                                          </p:val>
                                        </p:tav>
                                        <p:tav tm="100000">
                                          <p:val>
                                            <p:fltVal val="0"/>
                                          </p:val>
                                        </p:tav>
                                      </p:tavLst>
                                    </p:anim>
                                    <p:animEffect transition="out" filter="fade">
                                      <p:cBhvr>
                                        <p:cTn id="55" dur="500"/>
                                        <p:tgtEl>
                                          <p:spTgt spid="1026"/>
                                        </p:tgtEl>
                                      </p:cBhvr>
                                    </p:animEffect>
                                    <p:set>
                                      <p:cBhvr>
                                        <p:cTn id="56"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However, it still lacks features…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To visualize generated time series data</a:t>
            </a:r>
          </a:p>
          <a:p>
            <a:endParaRPr lang="en-US" dirty="0" smtClean="0"/>
          </a:p>
          <a:p>
            <a:r>
              <a:rPr lang="en-US" dirty="0" smtClean="0"/>
              <a:t>To modify the structure of networks</a:t>
            </a:r>
          </a:p>
          <a:p>
            <a:endParaRPr lang="en-US" dirty="0"/>
          </a:p>
          <a:p>
            <a:r>
              <a:rPr lang="en-US" dirty="0" smtClean="0"/>
              <a:t>To analyze effects after modification</a:t>
            </a:r>
            <a:endParaRPr lang="en-US" dirty="0"/>
          </a:p>
        </p:txBody>
      </p:sp>
    </p:spTree>
    <p:extLst>
      <p:ext uri="{BB962C8B-B14F-4D97-AF65-F5344CB8AC3E}">
        <p14:creationId xmlns:p14="http://schemas.microsoft.com/office/powerpoint/2010/main" val="3488906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a:bodyPr>
          <a:lstStyle/>
          <a:p>
            <a:r>
              <a:rPr lang="en-US" dirty="0" smtClean="0"/>
              <a:t>Why these features are essential</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Diseases occur when cellular processes are </a:t>
            </a:r>
            <a:r>
              <a:rPr lang="en-US" dirty="0" err="1" smtClean="0"/>
              <a:t>dysregulated</a:t>
            </a:r>
            <a:endParaRPr lang="en-US" dirty="0" smtClean="0"/>
          </a:p>
          <a:p>
            <a:endParaRPr lang="en-US" dirty="0" smtClean="0"/>
          </a:p>
          <a:p>
            <a:r>
              <a:rPr lang="en-US" dirty="0" smtClean="0"/>
              <a:t>Analyze how the behaviors of a normal GRN have changed when modified</a:t>
            </a:r>
            <a:endParaRPr lang="en-US" dirty="0" smtClean="0"/>
          </a:p>
          <a:p>
            <a:endParaRPr lang="en-US" dirty="0" smtClean="0"/>
          </a:p>
          <a:p>
            <a:r>
              <a:rPr lang="en-US" dirty="0" smtClean="0"/>
              <a:t>A great help to understand the cause and symptoms</a:t>
            </a:r>
            <a:r>
              <a:rPr lang="en-US" dirty="0" smtClean="0"/>
              <a:t> of diseases</a:t>
            </a:r>
            <a:endParaRPr lang="en-US" dirty="0"/>
          </a:p>
        </p:txBody>
      </p:sp>
    </p:spTree>
    <p:extLst>
      <p:ext uri="{BB962C8B-B14F-4D97-AF65-F5344CB8AC3E}">
        <p14:creationId xmlns:p14="http://schemas.microsoft.com/office/powerpoint/2010/main" val="23313420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arn(inVertical)">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341323741"/>
              </p:ext>
            </p:extLst>
          </p:nvPr>
        </p:nvGraphicFramePr>
        <p:xfrm>
          <a:off x="1447800" y="2133600"/>
          <a:ext cx="6248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82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5">
                                            <p:graphicEl>
                                              <a:dgm id="{C45D4A83-CB62-4CE9-B5BF-3B1C1F88378E}"/>
                                            </p:graphicEl>
                                          </p:spTgt>
                                        </p:tgtEl>
                                      </p:cBhvr>
                                    </p:animEffect>
                                    <p:animScale>
                                      <p:cBhvr>
                                        <p:cTn id="7" dur="250" autoRev="1" fill="hold"/>
                                        <p:tgtEl>
                                          <p:spTgt spid="5">
                                            <p:graphicEl>
                                              <a:dgm id="{C45D4A83-CB62-4CE9-B5BF-3B1C1F88378E}"/>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931</TotalTime>
  <Words>672</Words>
  <Application>Microsoft Office PowerPoint</Application>
  <PresentationFormat>On-screen Show (4:3)</PresentationFormat>
  <Paragraphs>164</Paragraphs>
  <Slides>27</Slides>
  <Notes>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SIMULATION AND HUMAN-COMUTER INTERACTION  TO ANALYZE  GENE REGULATORY NETWORKS</vt:lpstr>
      <vt:lpstr>Gene Regulatory Networks</vt:lpstr>
      <vt:lpstr>Importance of GRN</vt:lpstr>
      <vt:lpstr>Agenda</vt:lpstr>
      <vt:lpstr>Agenda</vt:lpstr>
      <vt:lpstr>GENENETWEAVER</vt:lpstr>
      <vt:lpstr>However, it still lacks features…</vt:lpstr>
      <vt:lpstr>Why these features are essential</vt:lpstr>
      <vt:lpstr>Agenda</vt:lpstr>
      <vt:lpstr>PowerPoint Presentation</vt:lpstr>
      <vt:lpstr>Challenges</vt:lpstr>
      <vt:lpstr>Agenda</vt:lpstr>
      <vt:lpstr>GENENETWEAVER</vt:lpstr>
      <vt:lpstr>Edit Network Structure</vt:lpstr>
      <vt:lpstr>Edit Network Structure</vt:lpstr>
      <vt:lpstr>Visualize Time Series Data</vt:lpstr>
      <vt:lpstr>Visualize Time Series Data</vt:lpstr>
      <vt:lpstr>Compare Time Series Data</vt:lpstr>
      <vt:lpstr>Compare Time Series Data</vt:lpstr>
      <vt:lpstr>Agenda</vt:lpstr>
      <vt:lpstr>DEMONSTRATION</vt:lpstr>
      <vt:lpstr>Agenda</vt:lpstr>
      <vt:lpstr>FURTHER IMPROVEMENT</vt:lpstr>
      <vt:lpstr>Analysis of Effects by Changes</vt:lpstr>
      <vt:lpstr>Time Delay For Interactions</vt:lpstr>
      <vt:lpstr>Q &amp; 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56</cp:revision>
  <dcterms:created xsi:type="dcterms:W3CDTF">2014-05-11T15:16:19Z</dcterms:created>
  <dcterms:modified xsi:type="dcterms:W3CDTF">2014-05-13T13:06:19Z</dcterms:modified>
</cp:coreProperties>
</file>