
<file path=[Content_Types].xml><?xml version="1.0" encoding="utf-8"?>
<Types xmlns="http://schemas.openxmlformats.org/package/2006/content-types">
  <Default Extension="avi" ContentType="video/x-msvideo"/>
  <Default Extension="emf" ContentType="image/x-emf"/>
  <Default Extension="gif" ContentType="image/gif"/>
  <Default Extension="jpeg" ContentType="image/jpeg"/>
  <Default Extension="mp4" ContentType="vide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sldIdLst>
    <p:sldId id="529" r:id="rId5"/>
    <p:sldId id="569" r:id="rId6"/>
    <p:sldId id="570" r:id="rId7"/>
    <p:sldId id="571" r:id="rId8"/>
    <p:sldId id="572" r:id="rId9"/>
    <p:sldId id="573" r:id="rId10"/>
    <p:sldId id="586" r:id="rId11"/>
    <p:sldId id="566" r:id="rId12"/>
    <p:sldId id="567" r:id="rId13"/>
    <p:sldId id="568" r:id="rId14"/>
    <p:sldId id="583" r:id="rId15"/>
    <p:sldId id="584" r:id="rId16"/>
    <p:sldId id="574" r:id="rId17"/>
    <p:sldId id="575" r:id="rId18"/>
    <p:sldId id="578" r:id="rId19"/>
    <p:sldId id="576" r:id="rId20"/>
    <p:sldId id="577" r:id="rId21"/>
    <p:sldId id="579" r:id="rId22"/>
    <p:sldId id="585" r:id="rId23"/>
    <p:sldId id="580" r:id="rId24"/>
    <p:sldId id="581" r:id="rId25"/>
    <p:sldId id="565" r:id="rId26"/>
    <p:sldId id="587" r:id="rId27"/>
    <p:sldId id="588" r:id="rId28"/>
    <p:sldId id="58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 v="185" dt="2020-12-03T13:53:48.617"/>
    <p1510:client id="{0268F567-7202-B346-A0D7-BF5321F1097A}" v="1107" dt="2020-12-02T20:14:02.855"/>
    <p1510:client id="{75838D32-25A2-47B5-8F61-51330896CC4C}" v="230" dt="2020-12-03T13:53:50.3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64045"/>
  </p:normalViewPr>
  <p:slideViewPr>
    <p:cSldViewPr snapToGrid="0">
      <p:cViewPr varScale="1">
        <p:scale>
          <a:sx n="77" d="100"/>
          <a:sy n="77" d="100"/>
        </p:scale>
        <p:origin x="19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pul Kumbhar" userId="01366475-ec63-42a2-a768-ec50891912f0" providerId="ADAL" clId="{0268F567-7202-B346-A0D7-BF5321F1097A}"/>
    <pc:docChg chg="undo custSel addSld modSld sldOrd">
      <pc:chgData name="Vipul Kumbhar" userId="01366475-ec63-42a2-a768-ec50891912f0" providerId="ADAL" clId="{0268F567-7202-B346-A0D7-BF5321F1097A}" dt="2020-12-03T13:53:48.617" v="1292"/>
      <pc:docMkLst>
        <pc:docMk/>
      </pc:docMkLst>
      <pc:sldChg chg="modSp mod">
        <pc:chgData name="Vipul Kumbhar" userId="01366475-ec63-42a2-a768-ec50891912f0" providerId="ADAL" clId="{0268F567-7202-B346-A0D7-BF5321F1097A}" dt="2020-12-02T04:15:07.727" v="0" actId="20577"/>
        <pc:sldMkLst>
          <pc:docMk/>
          <pc:sldMk cId="242474178" sldId="529"/>
        </pc:sldMkLst>
        <pc:spChg chg="mod">
          <ac:chgData name="Vipul Kumbhar" userId="01366475-ec63-42a2-a768-ec50891912f0" providerId="ADAL" clId="{0268F567-7202-B346-A0D7-BF5321F1097A}" dt="2020-12-02T04:15:07.727" v="0" actId="20577"/>
          <ac:spMkLst>
            <pc:docMk/>
            <pc:sldMk cId="242474178" sldId="529"/>
            <ac:spMk id="10" creationId="{0B1CBADD-E126-4F8F-8F65-0A47415596C2}"/>
          </ac:spMkLst>
        </pc:spChg>
      </pc:sldChg>
      <pc:sldChg chg="mod modShow">
        <pc:chgData name="Vipul Kumbhar" userId="01366475-ec63-42a2-a768-ec50891912f0" providerId="ADAL" clId="{0268F567-7202-B346-A0D7-BF5321F1097A}" dt="2020-12-02T16:28:25.534" v="207" actId="729"/>
        <pc:sldMkLst>
          <pc:docMk/>
          <pc:sldMk cId="2968774099" sldId="536"/>
        </pc:sldMkLst>
      </pc:sldChg>
      <pc:sldChg chg="modSp mod">
        <pc:chgData name="Vipul Kumbhar" userId="01366475-ec63-42a2-a768-ec50891912f0" providerId="ADAL" clId="{0268F567-7202-B346-A0D7-BF5321F1097A}" dt="2020-12-02T17:10:25.305" v="583" actId="113"/>
        <pc:sldMkLst>
          <pc:docMk/>
          <pc:sldMk cId="2455001709" sldId="566"/>
        </pc:sldMkLst>
        <pc:spChg chg="mod">
          <ac:chgData name="Vipul Kumbhar" userId="01366475-ec63-42a2-a768-ec50891912f0" providerId="ADAL" clId="{0268F567-7202-B346-A0D7-BF5321F1097A}" dt="2020-12-02T17:10:25.305" v="583" actId="113"/>
          <ac:spMkLst>
            <pc:docMk/>
            <pc:sldMk cId="2455001709" sldId="566"/>
            <ac:spMk id="30" creationId="{00000000-0000-0000-0000-000000000000}"/>
          </ac:spMkLst>
        </pc:spChg>
        <pc:picChg chg="mod">
          <ac:chgData name="Vipul Kumbhar" userId="01366475-ec63-42a2-a768-ec50891912f0" providerId="ADAL" clId="{0268F567-7202-B346-A0D7-BF5321F1097A}" dt="2020-12-02T17:10:14.260" v="581" actId="1076"/>
          <ac:picMkLst>
            <pc:docMk/>
            <pc:sldMk cId="2455001709" sldId="566"/>
            <ac:picMk id="31" creationId="{00000000-0000-0000-0000-000000000000}"/>
          </ac:picMkLst>
        </pc:picChg>
      </pc:sldChg>
      <pc:sldChg chg="modSp mod">
        <pc:chgData name="Vipul Kumbhar" userId="01366475-ec63-42a2-a768-ec50891912f0" providerId="ADAL" clId="{0268F567-7202-B346-A0D7-BF5321F1097A}" dt="2020-12-02T17:10:43.197" v="584" actId="1076"/>
        <pc:sldMkLst>
          <pc:docMk/>
          <pc:sldMk cId="2703605230" sldId="567"/>
        </pc:sldMkLst>
        <pc:picChg chg="mod">
          <ac:chgData name="Vipul Kumbhar" userId="01366475-ec63-42a2-a768-ec50891912f0" providerId="ADAL" clId="{0268F567-7202-B346-A0D7-BF5321F1097A}" dt="2020-12-02T17:10:43.197" v="584" actId="1076"/>
          <ac:picMkLst>
            <pc:docMk/>
            <pc:sldMk cId="2703605230" sldId="567"/>
            <ac:picMk id="8" creationId="{00000000-0000-0000-0000-000000000000}"/>
          </ac:picMkLst>
        </pc:picChg>
      </pc:sldChg>
      <pc:sldChg chg="modSp mod">
        <pc:chgData name="Vipul Kumbhar" userId="01366475-ec63-42a2-a768-ec50891912f0" providerId="ADAL" clId="{0268F567-7202-B346-A0D7-BF5321F1097A}" dt="2020-12-02T18:52:15.208" v="906" actId="1035"/>
        <pc:sldMkLst>
          <pc:docMk/>
          <pc:sldMk cId="3535890240" sldId="568"/>
        </pc:sldMkLst>
        <pc:spChg chg="mod">
          <ac:chgData name="Vipul Kumbhar" userId="01366475-ec63-42a2-a768-ec50891912f0" providerId="ADAL" clId="{0268F567-7202-B346-A0D7-BF5321F1097A}" dt="2020-12-02T18:52:15.208" v="906" actId="1035"/>
          <ac:spMkLst>
            <pc:docMk/>
            <pc:sldMk cId="3535890240" sldId="568"/>
            <ac:spMk id="2" creationId="{00000000-0000-0000-0000-000000000000}"/>
          </ac:spMkLst>
        </pc:spChg>
        <pc:spChg chg="mod">
          <ac:chgData name="Vipul Kumbhar" userId="01366475-ec63-42a2-a768-ec50891912f0" providerId="ADAL" clId="{0268F567-7202-B346-A0D7-BF5321F1097A}" dt="2020-12-02T18:52:02.457" v="864" actId="1035"/>
          <ac:spMkLst>
            <pc:docMk/>
            <pc:sldMk cId="3535890240" sldId="568"/>
            <ac:spMk id="3" creationId="{00000000-0000-0000-0000-000000000000}"/>
          </ac:spMkLst>
        </pc:spChg>
      </pc:sldChg>
      <pc:sldChg chg="modSp new mod">
        <pc:chgData name="Vipul Kumbhar" userId="01366475-ec63-42a2-a768-ec50891912f0" providerId="ADAL" clId="{0268F567-7202-B346-A0D7-BF5321F1097A}" dt="2020-12-02T04:18:47.341" v="206" actId="20577"/>
        <pc:sldMkLst>
          <pc:docMk/>
          <pc:sldMk cId="2761144294" sldId="569"/>
        </pc:sldMkLst>
        <pc:spChg chg="mod">
          <ac:chgData name="Vipul Kumbhar" userId="01366475-ec63-42a2-a768-ec50891912f0" providerId="ADAL" clId="{0268F567-7202-B346-A0D7-BF5321F1097A}" dt="2020-12-02T04:18:27.600" v="181" actId="20577"/>
          <ac:spMkLst>
            <pc:docMk/>
            <pc:sldMk cId="2761144294" sldId="569"/>
            <ac:spMk id="2" creationId="{039859CC-375A-6448-849A-9BBC3C1F1D82}"/>
          </ac:spMkLst>
        </pc:spChg>
        <pc:spChg chg="mod">
          <ac:chgData name="Vipul Kumbhar" userId="01366475-ec63-42a2-a768-ec50891912f0" providerId="ADAL" clId="{0268F567-7202-B346-A0D7-BF5321F1097A}" dt="2020-12-02T04:18:47.341" v="206" actId="20577"/>
          <ac:spMkLst>
            <pc:docMk/>
            <pc:sldMk cId="2761144294" sldId="569"/>
            <ac:spMk id="5" creationId="{FB76B4FB-5593-8443-A6E1-40266E4988EE}"/>
          </ac:spMkLst>
        </pc:spChg>
      </pc:sldChg>
      <pc:sldChg chg="modSp mod">
        <pc:chgData name="Vipul Kumbhar" userId="01366475-ec63-42a2-a768-ec50891912f0" providerId="ADAL" clId="{0268F567-7202-B346-A0D7-BF5321F1097A}" dt="2020-12-02T17:09:59.288" v="580" actId="1076"/>
        <pc:sldMkLst>
          <pc:docMk/>
          <pc:sldMk cId="3773969042" sldId="570"/>
        </pc:sldMkLst>
        <pc:picChg chg="mod">
          <ac:chgData name="Vipul Kumbhar" userId="01366475-ec63-42a2-a768-ec50891912f0" providerId="ADAL" clId="{0268F567-7202-B346-A0D7-BF5321F1097A}" dt="2020-12-02T17:09:59.288" v="580" actId="1076"/>
          <ac:picMkLst>
            <pc:docMk/>
            <pc:sldMk cId="3773969042" sldId="570"/>
            <ac:picMk id="8" creationId="{09B901E4-D25A-40B1-ABD4-39970A41EDC3}"/>
          </ac:picMkLst>
        </pc:picChg>
      </pc:sldChg>
      <pc:sldChg chg="modSp mod">
        <pc:chgData name="Vipul Kumbhar" userId="01366475-ec63-42a2-a768-ec50891912f0" providerId="ADAL" clId="{0268F567-7202-B346-A0D7-BF5321F1097A}" dt="2020-12-02T17:09:47.561" v="579" actId="20577"/>
        <pc:sldMkLst>
          <pc:docMk/>
          <pc:sldMk cId="2462177092" sldId="571"/>
        </pc:sldMkLst>
        <pc:spChg chg="mod">
          <ac:chgData name="Vipul Kumbhar" userId="01366475-ec63-42a2-a768-ec50891912f0" providerId="ADAL" clId="{0268F567-7202-B346-A0D7-BF5321F1097A}" dt="2020-12-02T17:09:40.354" v="578" actId="1035"/>
          <ac:spMkLst>
            <pc:docMk/>
            <pc:sldMk cId="2462177092" sldId="571"/>
            <ac:spMk id="6" creationId="{81A70D6E-9D21-4812-905B-1FD59A8BAAD8}"/>
          </ac:spMkLst>
        </pc:spChg>
        <pc:spChg chg="mod">
          <ac:chgData name="Vipul Kumbhar" userId="01366475-ec63-42a2-a768-ec50891912f0" providerId="ADAL" clId="{0268F567-7202-B346-A0D7-BF5321F1097A}" dt="2020-12-02T17:09:47.561" v="579" actId="20577"/>
          <ac:spMkLst>
            <pc:docMk/>
            <pc:sldMk cId="2462177092" sldId="571"/>
            <ac:spMk id="12" creationId="{D62C0C34-C8B0-4FDD-9052-D85BFA64CC21}"/>
          </ac:spMkLst>
        </pc:spChg>
        <pc:picChg chg="mod">
          <ac:chgData name="Vipul Kumbhar" userId="01366475-ec63-42a2-a768-ec50891912f0" providerId="ADAL" clId="{0268F567-7202-B346-A0D7-BF5321F1097A}" dt="2020-12-02T17:09:37.537" v="577" actId="1035"/>
          <ac:picMkLst>
            <pc:docMk/>
            <pc:sldMk cId="2462177092" sldId="571"/>
            <ac:picMk id="3" creationId="{EFB6386F-D2CC-487E-A87A-C481A9E70112}"/>
          </ac:picMkLst>
        </pc:picChg>
        <pc:picChg chg="mod">
          <ac:chgData name="Vipul Kumbhar" userId="01366475-ec63-42a2-a768-ec50891912f0" providerId="ADAL" clId="{0268F567-7202-B346-A0D7-BF5321F1097A}" dt="2020-12-02T17:09:31.098" v="568" actId="1076"/>
          <ac:picMkLst>
            <pc:docMk/>
            <pc:sldMk cId="2462177092" sldId="571"/>
            <ac:picMk id="14" creationId="{838AD841-AA1B-4B0E-A874-DE5C6C38CF86}"/>
          </ac:picMkLst>
        </pc:picChg>
      </pc:sldChg>
      <pc:sldChg chg="modSp mod">
        <pc:chgData name="Vipul Kumbhar" userId="01366475-ec63-42a2-a768-ec50891912f0" providerId="ADAL" clId="{0268F567-7202-B346-A0D7-BF5321F1097A}" dt="2020-12-02T18:49:13.718" v="822" actId="5793"/>
        <pc:sldMkLst>
          <pc:docMk/>
          <pc:sldMk cId="2987309212" sldId="572"/>
        </pc:sldMkLst>
        <pc:spChg chg="mod">
          <ac:chgData name="Vipul Kumbhar" userId="01366475-ec63-42a2-a768-ec50891912f0" providerId="ADAL" clId="{0268F567-7202-B346-A0D7-BF5321F1097A}" dt="2020-12-02T18:49:13.718" v="822" actId="5793"/>
          <ac:spMkLst>
            <pc:docMk/>
            <pc:sldMk cId="2987309212" sldId="572"/>
            <ac:spMk id="12" creationId="{D62C0C34-C8B0-4FDD-9052-D85BFA64CC21}"/>
          </ac:spMkLst>
        </pc:spChg>
      </pc:sldChg>
      <pc:sldChg chg="modSp mod">
        <pc:chgData name="Vipul Kumbhar" userId="01366475-ec63-42a2-a768-ec50891912f0" providerId="ADAL" clId="{0268F567-7202-B346-A0D7-BF5321F1097A}" dt="2020-12-03T13:44:50.515" v="1194" actId="931"/>
        <pc:sldMkLst>
          <pc:docMk/>
          <pc:sldMk cId="4032254409" sldId="573"/>
        </pc:sldMkLst>
        <pc:spChg chg="mod">
          <ac:chgData name="Vipul Kumbhar" userId="01366475-ec63-42a2-a768-ec50891912f0" providerId="ADAL" clId="{0268F567-7202-B346-A0D7-BF5321F1097A}" dt="2020-12-03T13:44:50.515" v="1194" actId="931"/>
          <ac:spMkLst>
            <pc:docMk/>
            <pc:sldMk cId="4032254409" sldId="573"/>
            <ac:spMk id="12" creationId="{D62C0C34-C8B0-4FDD-9052-D85BFA64CC21}"/>
          </ac:spMkLst>
        </pc:spChg>
        <pc:spChg chg="mod">
          <ac:chgData name="Vipul Kumbhar" userId="01366475-ec63-42a2-a768-ec50891912f0" providerId="ADAL" clId="{0268F567-7202-B346-A0D7-BF5321F1097A}" dt="2020-12-03T13:36:19.855" v="1147" actId="1076"/>
          <ac:spMkLst>
            <pc:docMk/>
            <pc:sldMk cId="4032254409" sldId="573"/>
            <ac:spMk id="16" creationId="{CE15CE4A-6BBC-4B75-B4B3-2647FF38B8D3}"/>
          </ac:spMkLst>
        </pc:spChg>
      </pc:sldChg>
      <pc:sldChg chg="addSp delSp modSp new mod ord">
        <pc:chgData name="Vipul Kumbhar" userId="01366475-ec63-42a2-a768-ec50891912f0" providerId="ADAL" clId="{0268F567-7202-B346-A0D7-BF5321F1097A}" dt="2020-12-02T16:59:48.185" v="474" actId="20578"/>
        <pc:sldMkLst>
          <pc:docMk/>
          <pc:sldMk cId="1154827435" sldId="576"/>
        </pc:sldMkLst>
        <pc:spChg chg="mod">
          <ac:chgData name="Vipul Kumbhar" userId="01366475-ec63-42a2-a768-ec50891912f0" providerId="ADAL" clId="{0268F567-7202-B346-A0D7-BF5321F1097A}" dt="2020-12-02T16:50:16.708" v="456" actId="5793"/>
          <ac:spMkLst>
            <pc:docMk/>
            <pc:sldMk cId="1154827435" sldId="576"/>
            <ac:spMk id="2" creationId="{7205B926-BCB8-FF40-901A-CE8BBBCE17A0}"/>
          </ac:spMkLst>
        </pc:spChg>
        <pc:spChg chg="mod">
          <ac:chgData name="Vipul Kumbhar" userId="01366475-ec63-42a2-a768-ec50891912f0" providerId="ADAL" clId="{0268F567-7202-B346-A0D7-BF5321F1097A}" dt="2020-12-02T16:28:56.265" v="222" actId="20577"/>
          <ac:spMkLst>
            <pc:docMk/>
            <pc:sldMk cId="1154827435" sldId="576"/>
            <ac:spMk id="5" creationId="{F8A2DBC5-0FFA-1A4B-8420-00429B43E7F2}"/>
          </ac:spMkLst>
        </pc:spChg>
        <pc:picChg chg="add mod modCrop">
          <ac:chgData name="Vipul Kumbhar" userId="01366475-ec63-42a2-a768-ec50891912f0" providerId="ADAL" clId="{0268F567-7202-B346-A0D7-BF5321F1097A}" dt="2020-12-02T16:47:22.545" v="332" actId="1076"/>
          <ac:picMkLst>
            <pc:docMk/>
            <pc:sldMk cId="1154827435" sldId="576"/>
            <ac:picMk id="6" creationId="{684356DF-3009-C440-BD98-57A647F1F683}"/>
          </ac:picMkLst>
        </pc:picChg>
        <pc:picChg chg="add mod">
          <ac:chgData name="Vipul Kumbhar" userId="01366475-ec63-42a2-a768-ec50891912f0" providerId="ADAL" clId="{0268F567-7202-B346-A0D7-BF5321F1097A}" dt="2020-12-02T16:42:59.483" v="301" actId="1076"/>
          <ac:picMkLst>
            <pc:docMk/>
            <pc:sldMk cId="1154827435" sldId="576"/>
            <ac:picMk id="8" creationId="{54C5E49A-6C5C-8B41-9D77-0501AFCF247E}"/>
          </ac:picMkLst>
        </pc:picChg>
        <pc:picChg chg="add del mod">
          <ac:chgData name="Vipul Kumbhar" userId="01366475-ec63-42a2-a768-ec50891912f0" providerId="ADAL" clId="{0268F567-7202-B346-A0D7-BF5321F1097A}" dt="2020-12-02T16:42:42.890" v="292" actId="21"/>
          <ac:picMkLst>
            <pc:docMk/>
            <pc:sldMk cId="1154827435" sldId="576"/>
            <ac:picMk id="10" creationId="{536A0A76-BAD1-5E4D-9772-631557DBF487}"/>
          </ac:picMkLst>
        </pc:picChg>
        <pc:picChg chg="add mod">
          <ac:chgData name="Vipul Kumbhar" userId="01366475-ec63-42a2-a768-ec50891912f0" providerId="ADAL" clId="{0268F567-7202-B346-A0D7-BF5321F1097A}" dt="2020-12-02T16:50:24.965" v="457" actId="1076"/>
          <ac:picMkLst>
            <pc:docMk/>
            <pc:sldMk cId="1154827435" sldId="576"/>
            <ac:picMk id="11" creationId="{09DD6FD5-6DCD-8943-8AB4-E9C9B8201C85}"/>
          </ac:picMkLst>
        </pc:picChg>
      </pc:sldChg>
      <pc:sldChg chg="addSp delSp modSp add mod ord">
        <pc:chgData name="Vipul Kumbhar" userId="01366475-ec63-42a2-a768-ec50891912f0" providerId="ADAL" clId="{0268F567-7202-B346-A0D7-BF5321F1097A}" dt="2020-12-02T17:12:01.127" v="622" actId="1076"/>
        <pc:sldMkLst>
          <pc:docMk/>
          <pc:sldMk cId="2060272276" sldId="577"/>
        </pc:sldMkLst>
        <pc:spChg chg="mod">
          <ac:chgData name="Vipul Kumbhar" userId="01366475-ec63-42a2-a768-ec50891912f0" providerId="ADAL" clId="{0268F567-7202-B346-A0D7-BF5321F1097A}" dt="2020-12-02T17:11:48.480" v="619" actId="20577"/>
          <ac:spMkLst>
            <pc:docMk/>
            <pc:sldMk cId="2060272276" sldId="577"/>
            <ac:spMk id="2" creationId="{7205B926-BCB8-FF40-901A-CE8BBBCE17A0}"/>
          </ac:spMkLst>
        </pc:spChg>
        <pc:spChg chg="del">
          <ac:chgData name="Vipul Kumbhar" userId="01366475-ec63-42a2-a768-ec50891912f0" providerId="ADAL" clId="{0268F567-7202-B346-A0D7-BF5321F1097A}" dt="2020-12-02T16:46:36.035" v="329" actId="931"/>
          <ac:spMkLst>
            <pc:docMk/>
            <pc:sldMk cId="2060272276" sldId="577"/>
            <ac:spMk id="3" creationId="{F7E14A63-42B2-584A-9050-C703C7B2C3B7}"/>
          </ac:spMkLst>
        </pc:spChg>
        <pc:spChg chg="add">
          <ac:chgData name="Vipul Kumbhar" userId="01366475-ec63-42a2-a768-ec50891912f0" providerId="ADAL" clId="{0268F567-7202-B346-A0D7-BF5321F1097A}" dt="2020-12-02T16:46:36.035" v="329" actId="931"/>
          <ac:spMkLst>
            <pc:docMk/>
            <pc:sldMk cId="2060272276" sldId="577"/>
            <ac:spMk id="10" creationId="{6CF7314B-DEB7-47A0-925E-ED9901D09EF2}"/>
          </ac:spMkLst>
        </pc:spChg>
        <pc:picChg chg="del">
          <ac:chgData name="Vipul Kumbhar" userId="01366475-ec63-42a2-a768-ec50891912f0" providerId="ADAL" clId="{0268F567-7202-B346-A0D7-BF5321F1097A}" dt="2020-12-02T16:44:21.908" v="309" actId="478"/>
          <ac:picMkLst>
            <pc:docMk/>
            <pc:sldMk cId="2060272276" sldId="577"/>
            <ac:picMk id="6" creationId="{684356DF-3009-C440-BD98-57A647F1F683}"/>
          </ac:picMkLst>
        </pc:picChg>
        <pc:picChg chg="del">
          <ac:chgData name="Vipul Kumbhar" userId="01366475-ec63-42a2-a768-ec50891912f0" providerId="ADAL" clId="{0268F567-7202-B346-A0D7-BF5321F1097A}" dt="2020-12-02T16:44:26.381" v="311" actId="478"/>
          <ac:picMkLst>
            <pc:docMk/>
            <pc:sldMk cId="2060272276" sldId="577"/>
            <ac:picMk id="8" creationId="{54C5E49A-6C5C-8B41-9D77-0501AFCF247E}"/>
          </ac:picMkLst>
        </pc:picChg>
        <pc:picChg chg="add mod">
          <ac:chgData name="Vipul Kumbhar" userId="01366475-ec63-42a2-a768-ec50891912f0" providerId="ADAL" clId="{0268F567-7202-B346-A0D7-BF5321F1097A}" dt="2020-12-02T17:03:18.058" v="493" actId="1076"/>
          <ac:picMkLst>
            <pc:docMk/>
            <pc:sldMk cId="2060272276" sldId="577"/>
            <ac:picMk id="9" creationId="{7D246E69-67E7-634F-82BB-CCA9CED3838C}"/>
          </ac:picMkLst>
        </pc:picChg>
        <pc:picChg chg="del">
          <ac:chgData name="Vipul Kumbhar" userId="01366475-ec63-42a2-a768-ec50891912f0" providerId="ADAL" clId="{0268F567-7202-B346-A0D7-BF5321F1097A}" dt="2020-12-02T16:44:27.560" v="312" actId="478"/>
          <ac:picMkLst>
            <pc:docMk/>
            <pc:sldMk cId="2060272276" sldId="577"/>
            <ac:picMk id="11" creationId="{09DD6FD5-6DCD-8943-8AB4-E9C9B8201C85}"/>
          </ac:picMkLst>
        </pc:picChg>
        <pc:picChg chg="add mod">
          <ac:chgData name="Vipul Kumbhar" userId="01366475-ec63-42a2-a768-ec50891912f0" providerId="ADAL" clId="{0268F567-7202-B346-A0D7-BF5321F1097A}" dt="2020-12-02T17:12:01.127" v="622" actId="1076"/>
          <ac:picMkLst>
            <pc:docMk/>
            <pc:sldMk cId="2060272276" sldId="577"/>
            <ac:picMk id="12" creationId="{23C505BE-4E5E-1F41-B833-C44A1BAC332B}"/>
          </ac:picMkLst>
        </pc:picChg>
        <pc:picChg chg="add mod">
          <ac:chgData name="Vipul Kumbhar" userId="01366475-ec63-42a2-a768-ec50891912f0" providerId="ADAL" clId="{0268F567-7202-B346-A0D7-BF5321F1097A}" dt="2020-12-02T17:04:15.962" v="544" actId="1035"/>
          <ac:picMkLst>
            <pc:docMk/>
            <pc:sldMk cId="2060272276" sldId="577"/>
            <ac:picMk id="14" creationId="{6DEA65B8-354A-D044-92EF-7ADC0C5B2A33}"/>
          </ac:picMkLst>
        </pc:picChg>
        <pc:picChg chg="add mod">
          <ac:chgData name="Vipul Kumbhar" userId="01366475-ec63-42a2-a768-ec50891912f0" providerId="ADAL" clId="{0268F567-7202-B346-A0D7-BF5321F1097A}" dt="2020-12-02T17:06:50.868" v="563" actId="1076"/>
          <ac:picMkLst>
            <pc:docMk/>
            <pc:sldMk cId="2060272276" sldId="577"/>
            <ac:picMk id="16" creationId="{C7360987-C1D0-4947-A137-F2F89734C085}"/>
          </ac:picMkLst>
        </pc:picChg>
        <pc:picChg chg="add mod">
          <ac:chgData name="Vipul Kumbhar" userId="01366475-ec63-42a2-a768-ec50891912f0" providerId="ADAL" clId="{0268F567-7202-B346-A0D7-BF5321F1097A}" dt="2020-12-02T17:11:56.630" v="621" actId="1076"/>
          <ac:picMkLst>
            <pc:docMk/>
            <pc:sldMk cId="2060272276" sldId="577"/>
            <ac:picMk id="18" creationId="{87B480F0-F5F5-534C-8520-D9776F692956}"/>
          </ac:picMkLst>
        </pc:picChg>
      </pc:sldChg>
      <pc:sldChg chg="modSp mod">
        <pc:chgData name="Vipul Kumbhar" userId="01366475-ec63-42a2-a768-ec50891912f0" providerId="ADAL" clId="{0268F567-7202-B346-A0D7-BF5321F1097A}" dt="2020-12-02T17:11:13.782" v="587" actId="1076"/>
        <pc:sldMkLst>
          <pc:docMk/>
          <pc:sldMk cId="3884542386" sldId="578"/>
        </pc:sldMkLst>
        <pc:picChg chg="mod">
          <ac:chgData name="Vipul Kumbhar" userId="01366475-ec63-42a2-a768-ec50891912f0" providerId="ADAL" clId="{0268F567-7202-B346-A0D7-BF5321F1097A}" dt="2020-12-02T17:11:13.782" v="587" actId="1076"/>
          <ac:picMkLst>
            <pc:docMk/>
            <pc:sldMk cId="3884542386" sldId="578"/>
            <ac:picMk id="9" creationId="{A95561E4-44EB-4B6E-828D-97E20CF8F087}"/>
          </ac:picMkLst>
        </pc:picChg>
      </pc:sldChg>
      <pc:sldChg chg="addSp delSp modSp add mod ord modAnim">
        <pc:chgData name="Vipul Kumbhar" userId="01366475-ec63-42a2-a768-ec50891912f0" providerId="ADAL" clId="{0268F567-7202-B346-A0D7-BF5321F1097A}" dt="2020-12-02T17:02:58.496" v="491" actId="20577"/>
        <pc:sldMkLst>
          <pc:docMk/>
          <pc:sldMk cId="2744751219" sldId="579"/>
        </pc:sldMkLst>
        <pc:spChg chg="mod">
          <ac:chgData name="Vipul Kumbhar" userId="01366475-ec63-42a2-a768-ec50891912f0" providerId="ADAL" clId="{0268F567-7202-B346-A0D7-BF5321F1097A}" dt="2020-12-02T16:53:55.082" v="461" actId="20577"/>
          <ac:spMkLst>
            <pc:docMk/>
            <pc:sldMk cId="2744751219" sldId="579"/>
            <ac:spMk id="2" creationId="{7205B926-BCB8-FF40-901A-CE8BBBCE17A0}"/>
          </ac:spMkLst>
        </pc:spChg>
        <pc:spChg chg="mod">
          <ac:chgData name="Vipul Kumbhar" userId="01366475-ec63-42a2-a768-ec50891912f0" providerId="ADAL" clId="{0268F567-7202-B346-A0D7-BF5321F1097A}" dt="2020-12-02T17:02:58.496" v="491" actId="20577"/>
          <ac:spMkLst>
            <pc:docMk/>
            <pc:sldMk cId="2744751219" sldId="579"/>
            <ac:spMk id="5" creationId="{F8A2DBC5-0FFA-1A4B-8420-00429B43E7F2}"/>
          </ac:spMkLst>
        </pc:spChg>
        <pc:picChg chg="add mod modCrop">
          <ac:chgData name="Vipul Kumbhar" userId="01366475-ec63-42a2-a768-ec50891912f0" providerId="ADAL" clId="{0268F567-7202-B346-A0D7-BF5321F1097A}" dt="2020-12-02T17:02:40.732" v="481"/>
          <ac:picMkLst>
            <pc:docMk/>
            <pc:sldMk cId="2744751219" sldId="579"/>
            <ac:picMk id="3" creationId="{332D0EF6-85C8-5C4E-96D0-7A781C347422}"/>
          </ac:picMkLst>
        </pc:picChg>
        <pc:picChg chg="del">
          <ac:chgData name="Vipul Kumbhar" userId="01366475-ec63-42a2-a768-ec50891912f0" providerId="ADAL" clId="{0268F567-7202-B346-A0D7-BF5321F1097A}" dt="2020-12-02T16:53:56.347" v="462" actId="478"/>
          <ac:picMkLst>
            <pc:docMk/>
            <pc:sldMk cId="2744751219" sldId="579"/>
            <ac:picMk id="9" creationId="{7D246E69-67E7-634F-82BB-CCA9CED3838C}"/>
          </ac:picMkLst>
        </pc:picChg>
        <pc:picChg chg="del">
          <ac:chgData name="Vipul Kumbhar" userId="01366475-ec63-42a2-a768-ec50891912f0" providerId="ADAL" clId="{0268F567-7202-B346-A0D7-BF5321F1097A}" dt="2020-12-02T16:53:57.467" v="463" actId="478"/>
          <ac:picMkLst>
            <pc:docMk/>
            <pc:sldMk cId="2744751219" sldId="579"/>
            <ac:picMk id="12" creationId="{23C505BE-4E5E-1F41-B833-C44A1BAC332B}"/>
          </ac:picMkLst>
        </pc:picChg>
        <pc:picChg chg="del">
          <ac:chgData name="Vipul Kumbhar" userId="01366475-ec63-42a2-a768-ec50891912f0" providerId="ADAL" clId="{0268F567-7202-B346-A0D7-BF5321F1097A}" dt="2020-12-02T16:53:52.152" v="460" actId="478"/>
          <ac:picMkLst>
            <pc:docMk/>
            <pc:sldMk cId="2744751219" sldId="579"/>
            <ac:picMk id="14" creationId="{6DEA65B8-354A-D044-92EF-7ADC0C5B2A33}"/>
          </ac:picMkLst>
        </pc:picChg>
        <pc:picChg chg="del">
          <ac:chgData name="Vipul Kumbhar" userId="01366475-ec63-42a2-a768-ec50891912f0" providerId="ADAL" clId="{0268F567-7202-B346-A0D7-BF5321F1097A}" dt="2020-12-02T16:53:50.950" v="459" actId="478"/>
          <ac:picMkLst>
            <pc:docMk/>
            <pc:sldMk cId="2744751219" sldId="579"/>
            <ac:picMk id="16" creationId="{C7360987-C1D0-4947-A137-F2F89734C085}"/>
          </ac:picMkLst>
        </pc:picChg>
      </pc:sldChg>
      <pc:sldChg chg="addSp delSp modSp new mod modClrScheme chgLayout">
        <pc:chgData name="Vipul Kumbhar" userId="01366475-ec63-42a2-a768-ec50891912f0" providerId="ADAL" clId="{0268F567-7202-B346-A0D7-BF5321F1097A}" dt="2020-12-02T20:14:02.855" v="1105" actId="20577"/>
        <pc:sldMkLst>
          <pc:docMk/>
          <pc:sldMk cId="4040573199" sldId="580"/>
        </pc:sldMkLst>
        <pc:spChg chg="del mod ord">
          <ac:chgData name="Vipul Kumbhar" userId="01366475-ec63-42a2-a768-ec50891912f0" providerId="ADAL" clId="{0268F567-7202-B346-A0D7-BF5321F1097A}" dt="2020-12-02T18:06:45.324" v="624" actId="700"/>
          <ac:spMkLst>
            <pc:docMk/>
            <pc:sldMk cId="4040573199" sldId="580"/>
            <ac:spMk id="2" creationId="{8A285EC8-51AE-824F-AF1C-C499938904BB}"/>
          </ac:spMkLst>
        </pc:spChg>
        <pc:spChg chg="del">
          <ac:chgData name="Vipul Kumbhar" userId="01366475-ec63-42a2-a768-ec50891912f0" providerId="ADAL" clId="{0268F567-7202-B346-A0D7-BF5321F1097A}" dt="2020-12-02T18:06:45.324" v="624" actId="700"/>
          <ac:spMkLst>
            <pc:docMk/>
            <pc:sldMk cId="4040573199" sldId="580"/>
            <ac:spMk id="3" creationId="{6E70F85E-4AFC-304F-887C-92B7DDDC7A03}"/>
          </ac:spMkLst>
        </pc:spChg>
        <pc:spChg chg="mod ord">
          <ac:chgData name="Vipul Kumbhar" userId="01366475-ec63-42a2-a768-ec50891912f0" providerId="ADAL" clId="{0268F567-7202-B346-A0D7-BF5321F1097A}" dt="2020-12-02T18:06:45.324" v="624" actId="700"/>
          <ac:spMkLst>
            <pc:docMk/>
            <pc:sldMk cId="4040573199" sldId="580"/>
            <ac:spMk id="4" creationId="{EFD5A984-9D67-0C47-AB80-287026086123}"/>
          </ac:spMkLst>
        </pc:spChg>
        <pc:spChg chg="mod ord">
          <ac:chgData name="Vipul Kumbhar" userId="01366475-ec63-42a2-a768-ec50891912f0" providerId="ADAL" clId="{0268F567-7202-B346-A0D7-BF5321F1097A}" dt="2020-12-02T18:06:45.324" v="624" actId="700"/>
          <ac:spMkLst>
            <pc:docMk/>
            <pc:sldMk cId="4040573199" sldId="580"/>
            <ac:spMk id="5" creationId="{B55B41C0-9D70-F04F-8D96-356E1D701DE7}"/>
          </ac:spMkLst>
        </pc:spChg>
        <pc:spChg chg="del mod ord">
          <ac:chgData name="Vipul Kumbhar" userId="01366475-ec63-42a2-a768-ec50891912f0" providerId="ADAL" clId="{0268F567-7202-B346-A0D7-BF5321F1097A}" dt="2020-12-02T18:06:45.324" v="624" actId="700"/>
          <ac:spMkLst>
            <pc:docMk/>
            <pc:sldMk cId="4040573199" sldId="580"/>
            <ac:spMk id="6" creationId="{A117C101-36F8-5348-9C6D-FF480C707007}"/>
          </ac:spMkLst>
        </pc:spChg>
        <pc:spChg chg="add mod ord">
          <ac:chgData name="Vipul Kumbhar" userId="01366475-ec63-42a2-a768-ec50891912f0" providerId="ADAL" clId="{0268F567-7202-B346-A0D7-BF5321F1097A}" dt="2020-12-02T18:17:23.770" v="758" actId="20577"/>
          <ac:spMkLst>
            <pc:docMk/>
            <pc:sldMk cId="4040573199" sldId="580"/>
            <ac:spMk id="7" creationId="{8AE86894-EA6C-5D44-819C-C00C42CE9A03}"/>
          </ac:spMkLst>
        </pc:spChg>
        <pc:spChg chg="add mod ord">
          <ac:chgData name="Vipul Kumbhar" userId="01366475-ec63-42a2-a768-ec50891912f0" providerId="ADAL" clId="{0268F567-7202-B346-A0D7-BF5321F1097A}" dt="2020-12-02T18:15:07.116" v="718" actId="313"/>
          <ac:spMkLst>
            <pc:docMk/>
            <pc:sldMk cId="4040573199" sldId="580"/>
            <ac:spMk id="8" creationId="{510101DA-1DC0-5341-8D28-EAD78B3D9EA6}"/>
          </ac:spMkLst>
        </pc:spChg>
        <pc:graphicFrameChg chg="add mod modGraphic">
          <ac:chgData name="Vipul Kumbhar" userId="01366475-ec63-42a2-a768-ec50891912f0" providerId="ADAL" clId="{0268F567-7202-B346-A0D7-BF5321F1097A}" dt="2020-12-02T20:14:02.855" v="1105" actId="20577"/>
          <ac:graphicFrameMkLst>
            <pc:docMk/>
            <pc:sldMk cId="4040573199" sldId="580"/>
            <ac:graphicFrameMk id="9" creationId="{8DBF38E4-69D7-5E4F-B187-F2FF23029924}"/>
          </ac:graphicFrameMkLst>
        </pc:graphicFrameChg>
      </pc:sldChg>
      <pc:sldChg chg="addSp delSp modSp new mod">
        <pc:chgData name="Vipul Kumbhar" userId="01366475-ec63-42a2-a768-ec50891912f0" providerId="ADAL" clId="{0268F567-7202-B346-A0D7-BF5321F1097A}" dt="2020-12-02T18:48:56.596" v="820" actId="20577"/>
        <pc:sldMkLst>
          <pc:docMk/>
          <pc:sldMk cId="3187581346" sldId="581"/>
        </pc:sldMkLst>
        <pc:spChg chg="del">
          <ac:chgData name="Vipul Kumbhar" userId="01366475-ec63-42a2-a768-ec50891912f0" providerId="ADAL" clId="{0268F567-7202-B346-A0D7-BF5321F1097A}" dt="2020-12-02T18:18:05.003" v="760"/>
          <ac:spMkLst>
            <pc:docMk/>
            <pc:sldMk cId="3187581346" sldId="581"/>
            <ac:spMk id="2" creationId="{01A3EF08-80BB-FA43-A8E3-766F5F7F04A0}"/>
          </ac:spMkLst>
        </pc:spChg>
        <pc:spChg chg="mod">
          <ac:chgData name="Vipul Kumbhar" userId="01366475-ec63-42a2-a768-ec50891912f0" providerId="ADAL" clId="{0268F567-7202-B346-A0D7-BF5321F1097A}" dt="2020-12-02T18:48:56.596" v="820" actId="20577"/>
          <ac:spMkLst>
            <pc:docMk/>
            <pc:sldMk cId="3187581346" sldId="581"/>
            <ac:spMk id="5" creationId="{8AFC64C4-E408-9E4E-A234-39A8DD0A0733}"/>
          </ac:spMkLst>
        </pc:spChg>
        <pc:graphicFrameChg chg="add mod modGraphic">
          <ac:chgData name="Vipul Kumbhar" userId="01366475-ec63-42a2-a768-ec50891912f0" providerId="ADAL" clId="{0268F567-7202-B346-A0D7-BF5321F1097A}" dt="2020-12-02T18:47:13.996" v="818" actId="14100"/>
          <ac:graphicFrameMkLst>
            <pc:docMk/>
            <pc:sldMk cId="3187581346" sldId="581"/>
            <ac:graphicFrameMk id="6" creationId="{DFAB5F85-10DB-5341-8B52-CE223331DA6B}"/>
          </ac:graphicFrameMkLst>
        </pc:graphicFrameChg>
      </pc:sldChg>
      <pc:sldChg chg="modSp mod">
        <pc:chgData name="Vipul Kumbhar" userId="01366475-ec63-42a2-a768-ec50891912f0" providerId="ADAL" clId="{0268F567-7202-B346-A0D7-BF5321F1097A}" dt="2020-12-03T13:53:27.185" v="1288" actId="1076"/>
        <pc:sldMkLst>
          <pc:docMk/>
          <pc:sldMk cId="3975461331" sldId="583"/>
        </pc:sldMkLst>
        <pc:spChg chg="mod">
          <ac:chgData name="Vipul Kumbhar" userId="01366475-ec63-42a2-a768-ec50891912f0" providerId="ADAL" clId="{0268F567-7202-B346-A0D7-BF5321F1097A}" dt="2020-12-03T13:53:27.185" v="1288" actId="1076"/>
          <ac:spMkLst>
            <pc:docMk/>
            <pc:sldMk cId="3975461331" sldId="583"/>
            <ac:spMk id="4" creationId="{00000000-0000-0000-0000-000000000000}"/>
          </ac:spMkLst>
        </pc:spChg>
      </pc:sldChg>
      <pc:sldChg chg="addSp delSp modSp mod">
        <pc:chgData name="Vipul Kumbhar" userId="01366475-ec63-42a2-a768-ec50891912f0" providerId="ADAL" clId="{0268F567-7202-B346-A0D7-BF5321F1097A}" dt="2020-12-03T13:53:42.212" v="1290"/>
        <pc:sldMkLst>
          <pc:docMk/>
          <pc:sldMk cId="2141667786" sldId="585"/>
        </pc:sldMkLst>
        <pc:spChg chg="del">
          <ac:chgData name="Vipul Kumbhar" userId="01366475-ec63-42a2-a768-ec50891912f0" providerId="ADAL" clId="{0268F567-7202-B346-A0D7-BF5321F1097A}" dt="2020-12-03T13:53:41.579" v="1289" actId="478"/>
          <ac:spMkLst>
            <pc:docMk/>
            <pc:sldMk cId="2141667786" sldId="585"/>
            <ac:spMk id="3" creationId="{00000000-0000-0000-0000-000000000000}"/>
          </ac:spMkLst>
        </pc:spChg>
        <pc:spChg chg="add mod">
          <ac:chgData name="Vipul Kumbhar" userId="01366475-ec63-42a2-a768-ec50891912f0" providerId="ADAL" clId="{0268F567-7202-B346-A0D7-BF5321F1097A}" dt="2020-12-03T13:53:42.212" v="1290"/>
          <ac:spMkLst>
            <pc:docMk/>
            <pc:sldMk cId="2141667786" sldId="585"/>
            <ac:spMk id="13" creationId="{1DCDA969-06B3-144D-B507-398995D3D714}"/>
          </ac:spMkLst>
        </pc:spChg>
      </pc:sldChg>
      <pc:sldChg chg="addSp delSp modSp add mod chgLayout modNotesTx">
        <pc:chgData name="Vipul Kumbhar" userId="01366475-ec63-42a2-a768-ec50891912f0" providerId="ADAL" clId="{0268F567-7202-B346-A0D7-BF5321F1097A}" dt="2020-12-03T13:08:39.455" v="1146" actId="20577"/>
        <pc:sldMkLst>
          <pc:docMk/>
          <pc:sldMk cId="3387183470" sldId="586"/>
        </pc:sldMkLst>
        <pc:spChg chg="add del mod ord">
          <ac:chgData name="Vipul Kumbhar" userId="01366475-ec63-42a2-a768-ec50891912f0" providerId="ADAL" clId="{0268F567-7202-B346-A0D7-BF5321F1097A}" dt="2020-12-03T13:07:26.400" v="1134" actId="478"/>
          <ac:spMkLst>
            <pc:docMk/>
            <pc:sldMk cId="3387183470" sldId="586"/>
            <ac:spMk id="3" creationId="{0EE68218-B7F6-614B-9386-CFE184BC15C5}"/>
          </ac:spMkLst>
        </pc:spChg>
        <pc:spChg chg="add mod ord">
          <ac:chgData name="Vipul Kumbhar" userId="01366475-ec63-42a2-a768-ec50891912f0" providerId="ADAL" clId="{0268F567-7202-B346-A0D7-BF5321F1097A}" dt="2020-12-03T13:08:15.948" v="1144" actId="20577"/>
          <ac:spMkLst>
            <pc:docMk/>
            <pc:sldMk cId="3387183470" sldId="586"/>
            <ac:spMk id="4" creationId="{81F1B996-F536-534B-81A0-CEA243C6FFCE}"/>
          </ac:spMkLst>
        </pc:spChg>
        <pc:spChg chg="del">
          <ac:chgData name="Vipul Kumbhar" userId="01366475-ec63-42a2-a768-ec50891912f0" providerId="ADAL" clId="{0268F567-7202-B346-A0D7-BF5321F1097A}" dt="2020-12-03T13:08:28.940" v="1145" actId="478"/>
          <ac:spMkLst>
            <pc:docMk/>
            <pc:sldMk cId="3387183470" sldId="586"/>
            <ac:spMk id="11" creationId="{1E80D980-55BC-4A0C-A95E-E62C907C325D}"/>
          </ac:spMkLst>
        </pc:spChg>
        <pc:spChg chg="del mod">
          <ac:chgData name="Vipul Kumbhar" userId="01366475-ec63-42a2-a768-ec50891912f0" providerId="ADAL" clId="{0268F567-7202-B346-A0D7-BF5321F1097A}" dt="2020-12-03T13:06:13.867" v="1111" actId="478"/>
          <ac:spMkLst>
            <pc:docMk/>
            <pc:sldMk cId="3387183470" sldId="586"/>
            <ac:spMk id="12" creationId="{D62C0C34-C8B0-4FDD-9052-D85BFA64CC21}"/>
          </ac:spMkLst>
        </pc:spChg>
        <pc:spChg chg="mod ord">
          <ac:chgData name="Vipul Kumbhar" userId="01366475-ec63-42a2-a768-ec50891912f0" providerId="ADAL" clId="{0268F567-7202-B346-A0D7-BF5321F1097A}" dt="2020-12-03T13:06:16.479" v="1112" actId="700"/>
          <ac:spMkLst>
            <pc:docMk/>
            <pc:sldMk cId="3387183470" sldId="586"/>
            <ac:spMk id="13" creationId="{D8CE26FC-22D3-46C8-BFB6-4D0275D9EEF1}"/>
          </ac:spMkLst>
        </pc:spChg>
        <pc:spChg chg="mod ord">
          <ac:chgData name="Vipul Kumbhar" userId="01366475-ec63-42a2-a768-ec50891912f0" providerId="ADAL" clId="{0268F567-7202-B346-A0D7-BF5321F1097A}" dt="2020-12-03T13:06:16.479" v="1112" actId="700"/>
          <ac:spMkLst>
            <pc:docMk/>
            <pc:sldMk cId="3387183470" sldId="586"/>
            <ac:spMk id="16" creationId="{CE15CE4A-6BBC-4B75-B4B3-2647FF38B8D3}"/>
          </ac:spMkLst>
        </pc:spChg>
        <pc:graphicFrameChg chg="add mod modGraphic">
          <ac:chgData name="Vipul Kumbhar" userId="01366475-ec63-42a2-a768-ec50891912f0" providerId="ADAL" clId="{0268F567-7202-B346-A0D7-BF5321F1097A}" dt="2020-12-03T13:07:56.780" v="1140" actId="1076"/>
          <ac:graphicFrameMkLst>
            <pc:docMk/>
            <pc:sldMk cId="3387183470" sldId="586"/>
            <ac:graphicFrameMk id="2" creationId="{19AD8EBF-446E-2A4E-B665-EED64630DE43}"/>
          </ac:graphicFrameMkLst>
        </pc:graphicFrameChg>
      </pc:sldChg>
      <pc:sldChg chg="addSp delSp modSp new mod">
        <pc:chgData name="Vipul Kumbhar" userId="01366475-ec63-42a2-a768-ec50891912f0" providerId="ADAL" clId="{0268F567-7202-B346-A0D7-BF5321F1097A}" dt="2020-12-03T13:53:48.617" v="1292"/>
        <pc:sldMkLst>
          <pc:docMk/>
          <pc:sldMk cId="1457497419" sldId="587"/>
        </pc:sldMkLst>
        <pc:spChg chg="del">
          <ac:chgData name="Vipul Kumbhar" userId="01366475-ec63-42a2-a768-ec50891912f0" providerId="ADAL" clId="{0268F567-7202-B346-A0D7-BF5321F1097A}" dt="2020-12-03T13:41:39.202" v="1160" actId="478"/>
          <ac:spMkLst>
            <pc:docMk/>
            <pc:sldMk cId="1457497419" sldId="587"/>
            <ac:spMk id="2" creationId="{E407428B-E0C6-4445-9B43-2D24705053D8}"/>
          </ac:spMkLst>
        </pc:spChg>
        <pc:spChg chg="del">
          <ac:chgData name="Vipul Kumbhar" userId="01366475-ec63-42a2-a768-ec50891912f0" providerId="ADAL" clId="{0268F567-7202-B346-A0D7-BF5321F1097A}" dt="2020-12-03T13:53:48.222" v="1291" actId="478"/>
          <ac:spMkLst>
            <pc:docMk/>
            <pc:sldMk cId="1457497419" sldId="587"/>
            <ac:spMk id="3" creationId="{698869CC-F2C1-FB47-90FF-2D6E49854CDB}"/>
          </ac:spMkLst>
        </pc:spChg>
        <pc:spChg chg="mod">
          <ac:chgData name="Vipul Kumbhar" userId="01366475-ec63-42a2-a768-ec50891912f0" providerId="ADAL" clId="{0268F567-7202-B346-A0D7-BF5321F1097A}" dt="2020-12-03T13:41:35.363" v="1159" actId="20577"/>
          <ac:spMkLst>
            <pc:docMk/>
            <pc:sldMk cId="1457497419" sldId="587"/>
            <ac:spMk id="5" creationId="{30A07759-0FE8-D948-9740-2FF91707797C}"/>
          </ac:spMkLst>
        </pc:spChg>
        <pc:spChg chg="add mod">
          <ac:chgData name="Vipul Kumbhar" userId="01366475-ec63-42a2-a768-ec50891912f0" providerId="ADAL" clId="{0268F567-7202-B346-A0D7-BF5321F1097A}" dt="2020-12-03T13:53:48.617" v="1292"/>
          <ac:spMkLst>
            <pc:docMk/>
            <pc:sldMk cId="1457497419" sldId="587"/>
            <ac:spMk id="7" creationId="{D4FC9C41-7633-7D4A-9B1E-B3AC949C07B8}"/>
          </ac:spMkLst>
        </pc:spChg>
        <pc:picChg chg="add mod">
          <ac:chgData name="Vipul Kumbhar" userId="01366475-ec63-42a2-a768-ec50891912f0" providerId="ADAL" clId="{0268F567-7202-B346-A0D7-BF5321F1097A}" dt="2020-12-03T13:51:58.730" v="1258" actId="1076"/>
          <ac:picMkLst>
            <pc:docMk/>
            <pc:sldMk cId="1457497419" sldId="587"/>
            <ac:picMk id="2049" creationId="{A1B5263C-4F40-664B-9E42-08A47A394CC0}"/>
          </ac:picMkLst>
        </pc:picChg>
      </pc:sldChg>
      <pc:sldChg chg="addSp modSp new mod">
        <pc:chgData name="Vipul Kumbhar" userId="01366475-ec63-42a2-a768-ec50891912f0" providerId="ADAL" clId="{0268F567-7202-B346-A0D7-BF5321F1097A}" dt="2020-12-03T13:48:58.223" v="1238" actId="20577"/>
        <pc:sldMkLst>
          <pc:docMk/>
          <pc:sldMk cId="3809147419" sldId="588"/>
        </pc:sldMkLst>
        <pc:spChg chg="mod">
          <ac:chgData name="Vipul Kumbhar" userId="01366475-ec63-42a2-a768-ec50891912f0" providerId="ADAL" clId="{0268F567-7202-B346-A0D7-BF5321F1097A}" dt="2020-12-03T13:48:58.223" v="1238" actId="20577"/>
          <ac:spMkLst>
            <pc:docMk/>
            <pc:sldMk cId="3809147419" sldId="588"/>
            <ac:spMk id="2" creationId="{52A86EA3-6EA6-2841-A7A8-9160C5FA743F}"/>
          </ac:spMkLst>
        </pc:spChg>
        <pc:spChg chg="mod">
          <ac:chgData name="Vipul Kumbhar" userId="01366475-ec63-42a2-a768-ec50891912f0" providerId="ADAL" clId="{0268F567-7202-B346-A0D7-BF5321F1097A}" dt="2020-12-03T13:43:49.619" v="1179" actId="20577"/>
          <ac:spMkLst>
            <pc:docMk/>
            <pc:sldMk cId="3809147419" sldId="588"/>
            <ac:spMk id="5" creationId="{181664DE-8FA4-4249-9FF6-E39564C14C14}"/>
          </ac:spMkLst>
        </pc:spChg>
        <pc:picChg chg="add mod">
          <ac:chgData name="Vipul Kumbhar" userId="01366475-ec63-42a2-a768-ec50891912f0" providerId="ADAL" clId="{0268F567-7202-B346-A0D7-BF5321F1097A}" dt="2020-12-03T13:45:10.780" v="1202" actId="1076"/>
          <ac:picMkLst>
            <pc:docMk/>
            <pc:sldMk cId="3809147419" sldId="588"/>
            <ac:picMk id="7" creationId="{740BFE30-4393-9840-8ECE-4505EF3C814F}"/>
          </ac:picMkLst>
        </pc:picChg>
        <pc:picChg chg="add mod">
          <ac:chgData name="Vipul Kumbhar" userId="01366475-ec63-42a2-a768-ec50891912f0" providerId="ADAL" clId="{0268F567-7202-B346-A0D7-BF5321F1097A}" dt="2020-12-03T13:45:35.247" v="1204" actId="1076"/>
          <ac:picMkLst>
            <pc:docMk/>
            <pc:sldMk cId="3809147419" sldId="588"/>
            <ac:picMk id="9" creationId="{0E3A53C7-9827-1B46-A361-FE08A4C884AC}"/>
          </ac:picMkLst>
        </pc:picChg>
      </pc:sldChg>
      <pc:sldChg chg="addSp delSp modSp new mod">
        <pc:chgData name="Vipul Kumbhar" userId="01366475-ec63-42a2-a768-ec50891912f0" providerId="ADAL" clId="{0268F567-7202-B346-A0D7-BF5321F1097A}" dt="2020-12-03T13:51:16.154" v="1257" actId="1076"/>
        <pc:sldMkLst>
          <pc:docMk/>
          <pc:sldMk cId="3754269027" sldId="589"/>
        </pc:sldMkLst>
        <pc:spChg chg="del">
          <ac:chgData name="Vipul Kumbhar" userId="01366475-ec63-42a2-a768-ec50891912f0" providerId="ADAL" clId="{0268F567-7202-B346-A0D7-BF5321F1097A}" dt="2020-12-03T13:46:19.783" v="1206" actId="931"/>
          <ac:spMkLst>
            <pc:docMk/>
            <pc:sldMk cId="3754269027" sldId="589"/>
            <ac:spMk id="2" creationId="{CC4A9F6F-46B0-5747-BC39-6D2ECF160AB6}"/>
          </ac:spMkLst>
        </pc:spChg>
        <pc:spChg chg="mod">
          <ac:chgData name="Vipul Kumbhar" userId="01366475-ec63-42a2-a768-ec50891912f0" providerId="ADAL" clId="{0268F567-7202-B346-A0D7-BF5321F1097A}" dt="2020-12-03T13:46:28.930" v="1221" actId="20577"/>
          <ac:spMkLst>
            <pc:docMk/>
            <pc:sldMk cId="3754269027" sldId="589"/>
            <ac:spMk id="5" creationId="{B09880A9-5AF1-D342-B830-56DCC58B450A}"/>
          </ac:spMkLst>
        </pc:spChg>
        <pc:spChg chg="add del mod">
          <ac:chgData name="Vipul Kumbhar" userId="01366475-ec63-42a2-a768-ec50891912f0" providerId="ADAL" clId="{0268F567-7202-B346-A0D7-BF5321F1097A}" dt="2020-12-03T13:50:51.283" v="1252" actId="478"/>
          <ac:spMkLst>
            <pc:docMk/>
            <pc:sldMk cId="3754269027" sldId="589"/>
            <ac:spMk id="8" creationId="{6D7FE08F-AA77-BA48-AD5C-0A813B1DAEBC}"/>
          </ac:spMkLst>
        </pc:spChg>
        <pc:spChg chg="add mod">
          <ac:chgData name="Vipul Kumbhar" userId="01366475-ec63-42a2-a768-ec50891912f0" providerId="ADAL" clId="{0268F567-7202-B346-A0D7-BF5321F1097A}" dt="2020-12-03T13:51:16.154" v="1257" actId="1076"/>
          <ac:spMkLst>
            <pc:docMk/>
            <pc:sldMk cId="3754269027" sldId="589"/>
            <ac:spMk id="9" creationId="{432B3850-3CAB-BC45-8761-81E340A81BE6}"/>
          </ac:spMkLst>
        </pc:spChg>
        <pc:picChg chg="add mod">
          <ac:chgData name="Vipul Kumbhar" userId="01366475-ec63-42a2-a768-ec50891912f0" providerId="ADAL" clId="{0268F567-7202-B346-A0D7-BF5321F1097A}" dt="2020-12-03T13:46:21.079" v="1208" actId="962"/>
          <ac:picMkLst>
            <pc:docMk/>
            <pc:sldMk cId="3754269027" sldId="589"/>
            <ac:picMk id="7" creationId="{6B10D80E-1922-F748-B515-8589F05927A0}"/>
          </ac:picMkLst>
        </pc:picChg>
      </pc:sldChg>
    </pc:docChg>
  </pc:docChgLst>
  <pc:docChgLst>
    <pc:chgData name="Manav S Patel" userId="58d04501-037f-4d80-a6f5-1863e7e15f44" providerId="ADAL" clId="{75838D32-25A2-47B5-8F61-51330896CC4C}"/>
    <pc:docChg chg="undo custSel addSld delSld modSld sldOrd">
      <pc:chgData name="Manav S Patel" userId="58d04501-037f-4d80-a6f5-1863e7e15f44" providerId="ADAL" clId="{75838D32-25A2-47B5-8F61-51330896CC4C}" dt="2020-12-03T13:53:50.370" v="277"/>
      <pc:docMkLst>
        <pc:docMk/>
      </pc:docMkLst>
      <pc:sldChg chg="del">
        <pc:chgData name="Manav S Patel" userId="58d04501-037f-4d80-a6f5-1863e7e15f44" providerId="ADAL" clId="{75838D32-25A2-47B5-8F61-51330896CC4C}" dt="2020-12-02T16:47:33.002" v="90" actId="47"/>
        <pc:sldMkLst>
          <pc:docMk/>
          <pc:sldMk cId="2968774099" sldId="536"/>
        </pc:sldMkLst>
      </pc:sldChg>
      <pc:sldChg chg="addSp delSp modSp mod ord">
        <pc:chgData name="Manav S Patel" userId="58d04501-037f-4d80-a6f5-1863e7e15f44" providerId="ADAL" clId="{75838D32-25A2-47B5-8F61-51330896CC4C}" dt="2020-12-03T13:14:36.489" v="109"/>
        <pc:sldMkLst>
          <pc:docMk/>
          <pc:sldMk cId="2455001709" sldId="566"/>
        </pc:sldMkLst>
        <pc:spChg chg="del">
          <ac:chgData name="Manav S Patel" userId="58d04501-037f-4d80-a6f5-1863e7e15f44" providerId="ADAL" clId="{75838D32-25A2-47B5-8F61-51330896CC4C}" dt="2020-12-02T06:22:37.053" v="8" actId="478"/>
          <ac:spMkLst>
            <pc:docMk/>
            <pc:sldMk cId="2455001709" sldId="566"/>
            <ac:spMk id="3" creationId="{00000000-0000-0000-0000-000000000000}"/>
          </ac:spMkLst>
        </pc:spChg>
        <pc:spChg chg="add mod">
          <ac:chgData name="Manav S Patel" userId="58d04501-037f-4d80-a6f5-1863e7e15f44" providerId="ADAL" clId="{75838D32-25A2-47B5-8F61-51330896CC4C}" dt="2020-12-02T06:22:37.697" v="9"/>
          <ac:spMkLst>
            <pc:docMk/>
            <pc:sldMk cId="2455001709" sldId="566"/>
            <ac:spMk id="7" creationId="{4125D783-B566-4FD7-BC5E-D3DD2AB9D186}"/>
          </ac:spMkLst>
        </pc:spChg>
      </pc:sldChg>
      <pc:sldChg chg="addSp delSp modSp mod">
        <pc:chgData name="Manav S Patel" userId="58d04501-037f-4d80-a6f5-1863e7e15f44" providerId="ADAL" clId="{75838D32-25A2-47B5-8F61-51330896CC4C}" dt="2020-12-02T06:22:42.657" v="11"/>
        <pc:sldMkLst>
          <pc:docMk/>
          <pc:sldMk cId="2703605230" sldId="567"/>
        </pc:sldMkLst>
        <pc:spChg chg="del">
          <ac:chgData name="Manav S Patel" userId="58d04501-037f-4d80-a6f5-1863e7e15f44" providerId="ADAL" clId="{75838D32-25A2-47B5-8F61-51330896CC4C}" dt="2020-12-02T06:22:41.758" v="10" actId="478"/>
          <ac:spMkLst>
            <pc:docMk/>
            <pc:sldMk cId="2703605230" sldId="567"/>
            <ac:spMk id="3" creationId="{00000000-0000-0000-0000-000000000000}"/>
          </ac:spMkLst>
        </pc:spChg>
        <pc:spChg chg="add mod">
          <ac:chgData name="Manav S Patel" userId="58d04501-037f-4d80-a6f5-1863e7e15f44" providerId="ADAL" clId="{75838D32-25A2-47B5-8F61-51330896CC4C}" dt="2020-12-02T06:22:42.657" v="11"/>
          <ac:spMkLst>
            <pc:docMk/>
            <pc:sldMk cId="2703605230" sldId="567"/>
            <ac:spMk id="7" creationId="{9BD7DF04-858D-4383-BE84-6F089F1977CF}"/>
          </ac:spMkLst>
        </pc:spChg>
      </pc:sldChg>
      <pc:sldChg chg="addSp delSp modSp mod">
        <pc:chgData name="Manav S Patel" userId="58d04501-037f-4d80-a6f5-1863e7e15f44" providerId="ADAL" clId="{75838D32-25A2-47B5-8F61-51330896CC4C}" dt="2020-12-02T06:22:47.695" v="13"/>
        <pc:sldMkLst>
          <pc:docMk/>
          <pc:sldMk cId="3535890240" sldId="568"/>
        </pc:sldMkLst>
        <pc:spChg chg="del">
          <ac:chgData name="Manav S Patel" userId="58d04501-037f-4d80-a6f5-1863e7e15f44" providerId="ADAL" clId="{75838D32-25A2-47B5-8F61-51330896CC4C}" dt="2020-12-02T06:22:47.009" v="12" actId="478"/>
          <ac:spMkLst>
            <pc:docMk/>
            <pc:sldMk cId="3535890240" sldId="568"/>
            <ac:spMk id="4" creationId="{00000000-0000-0000-0000-000000000000}"/>
          </ac:spMkLst>
        </pc:spChg>
        <pc:spChg chg="add mod">
          <ac:chgData name="Manav S Patel" userId="58d04501-037f-4d80-a6f5-1863e7e15f44" providerId="ADAL" clId="{75838D32-25A2-47B5-8F61-51330896CC4C}" dt="2020-12-02T06:22:47.695" v="13"/>
          <ac:spMkLst>
            <pc:docMk/>
            <pc:sldMk cId="3535890240" sldId="568"/>
            <ac:spMk id="7" creationId="{08E2DC1F-0BBD-4B1D-B6AC-808421E0CFE6}"/>
          </ac:spMkLst>
        </pc:spChg>
      </pc:sldChg>
      <pc:sldChg chg="addSp delSp modSp mod ord">
        <pc:chgData name="Manav S Patel" userId="58d04501-037f-4d80-a6f5-1863e7e15f44" providerId="ADAL" clId="{75838D32-25A2-47B5-8F61-51330896CC4C}" dt="2020-12-02T15:45:23.897" v="72" actId="20577"/>
        <pc:sldMkLst>
          <pc:docMk/>
          <pc:sldMk cId="2761144294" sldId="569"/>
        </pc:sldMkLst>
        <pc:spChg chg="mod">
          <ac:chgData name="Manav S Patel" userId="58d04501-037f-4d80-a6f5-1863e7e15f44" providerId="ADAL" clId="{75838D32-25A2-47B5-8F61-51330896CC4C}" dt="2020-12-02T15:45:23.897" v="72" actId="20577"/>
          <ac:spMkLst>
            <pc:docMk/>
            <pc:sldMk cId="2761144294" sldId="569"/>
            <ac:spMk id="2" creationId="{039859CC-375A-6448-849A-9BBC3C1F1D82}"/>
          </ac:spMkLst>
        </pc:spChg>
        <pc:spChg chg="del">
          <ac:chgData name="Manav S Patel" userId="58d04501-037f-4d80-a6f5-1863e7e15f44" providerId="ADAL" clId="{75838D32-25A2-47B5-8F61-51330896CC4C}" dt="2020-12-02T06:22:25.471" v="6" actId="478"/>
          <ac:spMkLst>
            <pc:docMk/>
            <pc:sldMk cId="2761144294" sldId="569"/>
            <ac:spMk id="3" creationId="{435135F3-40D0-4145-AE7E-EDB46A5C48D1}"/>
          </ac:spMkLst>
        </pc:spChg>
        <pc:spChg chg="add mod">
          <ac:chgData name="Manav S Patel" userId="58d04501-037f-4d80-a6f5-1863e7e15f44" providerId="ADAL" clId="{75838D32-25A2-47B5-8F61-51330896CC4C}" dt="2020-12-02T06:22:30.924" v="7"/>
          <ac:spMkLst>
            <pc:docMk/>
            <pc:sldMk cId="2761144294" sldId="569"/>
            <ac:spMk id="6" creationId="{D9263ABD-806C-4E0C-8AE6-6BD0E2A31749}"/>
          </ac:spMkLst>
        </pc:spChg>
      </pc:sldChg>
      <pc:sldChg chg="modSp add mod">
        <pc:chgData name="Manav S Patel" userId="58d04501-037f-4d80-a6f5-1863e7e15f44" providerId="ADAL" clId="{75838D32-25A2-47B5-8F61-51330896CC4C}" dt="2020-12-02T15:34:20.635" v="37" actId="2711"/>
        <pc:sldMkLst>
          <pc:docMk/>
          <pc:sldMk cId="3773969042" sldId="570"/>
        </pc:sldMkLst>
        <pc:spChg chg="mod">
          <ac:chgData name="Manav S Patel" userId="58d04501-037f-4d80-a6f5-1863e7e15f44" providerId="ADAL" clId="{75838D32-25A2-47B5-8F61-51330896CC4C}" dt="2020-12-02T15:33:54.251" v="34" actId="27636"/>
          <ac:spMkLst>
            <pc:docMk/>
            <pc:sldMk cId="3773969042" sldId="570"/>
            <ac:spMk id="7" creationId="{B6306850-A629-4157-A400-1FA325447DDA}"/>
          </ac:spMkLst>
        </pc:spChg>
        <pc:spChg chg="mod">
          <ac:chgData name="Manav S Patel" userId="58d04501-037f-4d80-a6f5-1863e7e15f44" providerId="ADAL" clId="{75838D32-25A2-47B5-8F61-51330896CC4C}" dt="2020-12-02T15:34:06.503" v="35" actId="2711"/>
          <ac:spMkLst>
            <pc:docMk/>
            <pc:sldMk cId="3773969042" sldId="570"/>
            <ac:spMk id="11" creationId="{4F3550D4-C46B-4387-B91E-AF96CC538C50}"/>
          </ac:spMkLst>
        </pc:spChg>
        <pc:spChg chg="mod">
          <ac:chgData name="Manav S Patel" userId="58d04501-037f-4d80-a6f5-1863e7e15f44" providerId="ADAL" clId="{75838D32-25A2-47B5-8F61-51330896CC4C}" dt="2020-12-02T15:34:12.815" v="36" actId="2711"/>
          <ac:spMkLst>
            <pc:docMk/>
            <pc:sldMk cId="3773969042" sldId="570"/>
            <ac:spMk id="17" creationId="{F4102CC4-FD64-4BF1-A99C-1D506683DEA5}"/>
          </ac:spMkLst>
        </pc:spChg>
        <pc:spChg chg="mod">
          <ac:chgData name="Manav S Patel" userId="58d04501-037f-4d80-a6f5-1863e7e15f44" providerId="ADAL" clId="{75838D32-25A2-47B5-8F61-51330896CC4C}" dt="2020-12-02T15:34:20.635" v="37" actId="2711"/>
          <ac:spMkLst>
            <pc:docMk/>
            <pc:sldMk cId="3773969042" sldId="570"/>
            <ac:spMk id="18" creationId="{67B8A47F-1A24-4B71-B83A-9332ACCE8786}"/>
          </ac:spMkLst>
        </pc:spChg>
      </pc:sldChg>
      <pc:sldChg chg="modSp add mod">
        <pc:chgData name="Manav S Patel" userId="58d04501-037f-4d80-a6f5-1863e7e15f44" providerId="ADAL" clId="{75838D32-25A2-47B5-8F61-51330896CC4C}" dt="2020-12-02T15:34:55.537" v="53" actId="1076"/>
        <pc:sldMkLst>
          <pc:docMk/>
          <pc:sldMk cId="2462177092" sldId="571"/>
        </pc:sldMkLst>
        <pc:spChg chg="mod">
          <ac:chgData name="Manav S Patel" userId="58d04501-037f-4d80-a6f5-1863e7e15f44" providerId="ADAL" clId="{75838D32-25A2-47B5-8F61-51330896CC4C}" dt="2020-12-02T15:34:55.537" v="53" actId="1076"/>
          <ac:spMkLst>
            <pc:docMk/>
            <pc:sldMk cId="2462177092" sldId="571"/>
            <ac:spMk id="7" creationId="{B6306850-A629-4157-A400-1FA325447DDA}"/>
          </ac:spMkLst>
        </pc:spChg>
        <pc:spChg chg="mod">
          <ac:chgData name="Manav S Patel" userId="58d04501-037f-4d80-a6f5-1863e7e15f44" providerId="ADAL" clId="{75838D32-25A2-47B5-8F61-51330896CC4C}" dt="2020-12-02T15:34:27.209" v="38" actId="2711"/>
          <ac:spMkLst>
            <pc:docMk/>
            <pc:sldMk cId="2462177092" sldId="571"/>
            <ac:spMk id="12" creationId="{D62C0C34-C8B0-4FDD-9052-D85BFA64CC21}"/>
          </ac:spMkLst>
        </pc:spChg>
      </pc:sldChg>
      <pc:sldChg chg="modSp add mod">
        <pc:chgData name="Manav S Patel" userId="58d04501-037f-4d80-a6f5-1863e7e15f44" providerId="ADAL" clId="{75838D32-25A2-47B5-8F61-51330896CC4C}" dt="2020-12-02T15:35:14.814" v="57" actId="2711"/>
        <pc:sldMkLst>
          <pc:docMk/>
          <pc:sldMk cId="2987309212" sldId="572"/>
        </pc:sldMkLst>
        <pc:spChg chg="mod">
          <ac:chgData name="Manav S Patel" userId="58d04501-037f-4d80-a6f5-1863e7e15f44" providerId="ADAL" clId="{75838D32-25A2-47B5-8F61-51330896CC4C}" dt="2020-12-02T15:35:09.330" v="56" actId="403"/>
          <ac:spMkLst>
            <pc:docMk/>
            <pc:sldMk cId="2987309212" sldId="572"/>
            <ac:spMk id="7" creationId="{B6306850-A629-4157-A400-1FA325447DDA}"/>
          </ac:spMkLst>
        </pc:spChg>
        <pc:spChg chg="mod">
          <ac:chgData name="Manav S Patel" userId="58d04501-037f-4d80-a6f5-1863e7e15f44" providerId="ADAL" clId="{75838D32-25A2-47B5-8F61-51330896CC4C}" dt="2020-12-02T15:35:14.814" v="57" actId="2711"/>
          <ac:spMkLst>
            <pc:docMk/>
            <pc:sldMk cId="2987309212" sldId="572"/>
            <ac:spMk id="12" creationId="{D62C0C34-C8B0-4FDD-9052-D85BFA64CC21}"/>
          </ac:spMkLst>
        </pc:spChg>
      </pc:sldChg>
      <pc:sldChg chg="modSp add mod">
        <pc:chgData name="Manav S Patel" userId="58d04501-037f-4d80-a6f5-1863e7e15f44" providerId="ADAL" clId="{75838D32-25A2-47B5-8F61-51330896CC4C}" dt="2020-12-03T13:49:27.964" v="267" actId="20577"/>
        <pc:sldMkLst>
          <pc:docMk/>
          <pc:sldMk cId="4032254409" sldId="573"/>
        </pc:sldMkLst>
        <pc:spChg chg="mod">
          <ac:chgData name="Manav S Patel" userId="58d04501-037f-4d80-a6f5-1863e7e15f44" providerId="ADAL" clId="{75838D32-25A2-47B5-8F61-51330896CC4C}" dt="2020-12-02T15:35:27.944" v="61" actId="1076"/>
          <ac:spMkLst>
            <pc:docMk/>
            <pc:sldMk cId="4032254409" sldId="573"/>
            <ac:spMk id="7" creationId="{B6306850-A629-4157-A400-1FA325447DDA}"/>
          </ac:spMkLst>
        </pc:spChg>
        <pc:spChg chg="mod">
          <ac:chgData name="Manav S Patel" userId="58d04501-037f-4d80-a6f5-1863e7e15f44" providerId="ADAL" clId="{75838D32-25A2-47B5-8F61-51330896CC4C}" dt="2020-12-03T13:41:50.751" v="163" actId="20577"/>
          <ac:spMkLst>
            <pc:docMk/>
            <pc:sldMk cId="4032254409" sldId="573"/>
            <ac:spMk id="11" creationId="{1E80D980-55BC-4A0C-A95E-E62C907C325D}"/>
          </ac:spMkLst>
        </pc:spChg>
        <pc:spChg chg="mod">
          <ac:chgData name="Manav S Patel" userId="58d04501-037f-4d80-a6f5-1863e7e15f44" providerId="ADAL" clId="{75838D32-25A2-47B5-8F61-51330896CC4C}" dt="2020-12-03T13:49:27.964" v="267" actId="20577"/>
          <ac:spMkLst>
            <pc:docMk/>
            <pc:sldMk cId="4032254409" sldId="573"/>
            <ac:spMk id="12" creationId="{D62C0C34-C8B0-4FDD-9052-D85BFA64CC21}"/>
          </ac:spMkLst>
        </pc:spChg>
      </pc:sldChg>
      <pc:sldChg chg="modSp add mod">
        <pc:chgData name="Manav S Patel" userId="58d04501-037f-4d80-a6f5-1863e7e15f44" providerId="ADAL" clId="{75838D32-25A2-47B5-8F61-51330896CC4C}" dt="2020-12-02T16:48:32.668" v="99" actId="27636"/>
        <pc:sldMkLst>
          <pc:docMk/>
          <pc:sldMk cId="2458547137" sldId="574"/>
        </pc:sldMkLst>
        <pc:spChg chg="mod">
          <ac:chgData name="Manav S Patel" userId="58d04501-037f-4d80-a6f5-1863e7e15f44" providerId="ADAL" clId="{75838D32-25A2-47B5-8F61-51330896CC4C}" dt="2020-12-02T16:48:32.668" v="99" actId="27636"/>
          <ac:spMkLst>
            <pc:docMk/>
            <pc:sldMk cId="2458547137" sldId="574"/>
            <ac:spMk id="7" creationId="{B6306850-A629-4157-A400-1FA325447DDA}"/>
          </ac:spMkLst>
        </pc:spChg>
        <pc:spChg chg="mod">
          <ac:chgData name="Manav S Patel" userId="58d04501-037f-4d80-a6f5-1863e7e15f44" providerId="ADAL" clId="{75838D32-25A2-47B5-8F61-51330896CC4C}" dt="2020-12-02T16:25:21.300" v="77" actId="2711"/>
          <ac:spMkLst>
            <pc:docMk/>
            <pc:sldMk cId="2458547137" sldId="574"/>
            <ac:spMk id="8" creationId="{6635AE02-C2FD-4863-A961-6C3DC8CE9BAD}"/>
          </ac:spMkLst>
        </pc:spChg>
      </pc:sldChg>
      <pc:sldChg chg="modSp add mod">
        <pc:chgData name="Manav S Patel" userId="58d04501-037f-4d80-a6f5-1863e7e15f44" providerId="ADAL" clId="{75838D32-25A2-47B5-8F61-51330896CC4C}" dt="2020-12-02T16:48:39.841" v="103" actId="27636"/>
        <pc:sldMkLst>
          <pc:docMk/>
          <pc:sldMk cId="2373251497" sldId="575"/>
        </pc:sldMkLst>
        <pc:spChg chg="mod">
          <ac:chgData name="Manav S Patel" userId="58d04501-037f-4d80-a6f5-1863e7e15f44" providerId="ADAL" clId="{75838D32-25A2-47B5-8F61-51330896CC4C}" dt="2020-12-02T16:48:39.841" v="103" actId="27636"/>
          <ac:spMkLst>
            <pc:docMk/>
            <pc:sldMk cId="2373251497" sldId="575"/>
            <ac:spMk id="7" creationId="{B6306850-A629-4157-A400-1FA325447DDA}"/>
          </ac:spMkLst>
        </pc:spChg>
        <pc:spChg chg="mod">
          <ac:chgData name="Manav S Patel" userId="58d04501-037f-4d80-a6f5-1863e7e15f44" providerId="ADAL" clId="{75838D32-25A2-47B5-8F61-51330896CC4C}" dt="2020-12-02T16:25:11.385" v="76" actId="2711"/>
          <ac:spMkLst>
            <pc:docMk/>
            <pc:sldMk cId="2373251497" sldId="575"/>
            <ac:spMk id="8" creationId="{6635AE02-C2FD-4863-A961-6C3DC8CE9BAD}"/>
          </ac:spMkLst>
        </pc:spChg>
      </pc:sldChg>
      <pc:sldChg chg="addSp delSp modSp mod ord">
        <pc:chgData name="Manav S Patel" userId="58d04501-037f-4d80-a6f5-1863e7e15f44" providerId="ADAL" clId="{75838D32-25A2-47B5-8F61-51330896CC4C}" dt="2020-12-02T16:47:17.457" v="89"/>
        <pc:sldMkLst>
          <pc:docMk/>
          <pc:sldMk cId="1154827435" sldId="576"/>
        </pc:sldMkLst>
        <pc:spChg chg="del">
          <ac:chgData name="Manav S Patel" userId="58d04501-037f-4d80-a6f5-1863e7e15f44" providerId="ADAL" clId="{75838D32-25A2-47B5-8F61-51330896CC4C}" dt="2020-12-02T16:46:36.081" v="86" actId="478"/>
          <ac:spMkLst>
            <pc:docMk/>
            <pc:sldMk cId="1154827435" sldId="576"/>
            <ac:spMk id="3" creationId="{F7E14A63-42B2-584A-9050-C703C7B2C3B7}"/>
          </ac:spMkLst>
        </pc:spChg>
        <pc:spChg chg="add mod">
          <ac:chgData name="Manav S Patel" userId="58d04501-037f-4d80-a6f5-1863e7e15f44" providerId="ADAL" clId="{75838D32-25A2-47B5-8F61-51330896CC4C}" dt="2020-12-02T16:46:36.849" v="87"/>
          <ac:spMkLst>
            <pc:docMk/>
            <pc:sldMk cId="1154827435" sldId="576"/>
            <ac:spMk id="9" creationId="{28B5732E-07DD-469B-A3C6-C2BDA934D4FE}"/>
          </ac:spMkLst>
        </pc:spChg>
      </pc:sldChg>
      <pc:sldChg chg="addSp delSp modSp mod ord">
        <pc:chgData name="Manav S Patel" userId="58d04501-037f-4d80-a6f5-1863e7e15f44" providerId="ADAL" clId="{75838D32-25A2-47B5-8F61-51330896CC4C}" dt="2020-12-02T16:47:17.457" v="89"/>
        <pc:sldMkLst>
          <pc:docMk/>
          <pc:sldMk cId="2060272276" sldId="577"/>
        </pc:sldMkLst>
        <pc:spChg chg="del">
          <ac:chgData name="Manav S Patel" userId="58d04501-037f-4d80-a6f5-1863e7e15f44" providerId="ADAL" clId="{75838D32-25A2-47B5-8F61-51330896CC4C}" dt="2020-12-02T16:46:30.162" v="84" actId="478"/>
          <ac:spMkLst>
            <pc:docMk/>
            <pc:sldMk cId="2060272276" sldId="577"/>
            <ac:spMk id="3" creationId="{F7E14A63-42B2-584A-9050-C703C7B2C3B7}"/>
          </ac:spMkLst>
        </pc:spChg>
        <pc:spChg chg="add mod">
          <ac:chgData name="Manav S Patel" userId="58d04501-037f-4d80-a6f5-1863e7e15f44" providerId="ADAL" clId="{75838D32-25A2-47B5-8F61-51330896CC4C}" dt="2020-12-02T16:46:30.839" v="85"/>
          <ac:spMkLst>
            <pc:docMk/>
            <pc:sldMk cId="2060272276" sldId="577"/>
            <ac:spMk id="10" creationId="{6CF7314B-DEB7-47A0-925E-ED9901D09EF2}"/>
          </ac:spMkLst>
        </pc:spChg>
      </pc:sldChg>
      <pc:sldChg chg="modSp add mod">
        <pc:chgData name="Manav S Patel" userId="58d04501-037f-4d80-a6f5-1863e7e15f44" providerId="ADAL" clId="{75838D32-25A2-47B5-8F61-51330896CC4C}" dt="2020-12-02T16:48:44.705" v="106" actId="403"/>
        <pc:sldMkLst>
          <pc:docMk/>
          <pc:sldMk cId="3884542386" sldId="578"/>
        </pc:sldMkLst>
        <pc:spChg chg="mod">
          <ac:chgData name="Manav S Patel" userId="58d04501-037f-4d80-a6f5-1863e7e15f44" providerId="ADAL" clId="{75838D32-25A2-47B5-8F61-51330896CC4C}" dt="2020-12-02T16:48:44.705" v="106" actId="403"/>
          <ac:spMkLst>
            <pc:docMk/>
            <pc:sldMk cId="3884542386" sldId="578"/>
            <ac:spMk id="7" creationId="{B6306850-A629-4157-A400-1FA325447DDA}"/>
          </ac:spMkLst>
        </pc:spChg>
      </pc:sldChg>
      <pc:sldChg chg="addSp delSp modSp mod">
        <pc:chgData name="Manav S Patel" userId="58d04501-037f-4d80-a6f5-1863e7e15f44" providerId="ADAL" clId="{75838D32-25A2-47B5-8F61-51330896CC4C}" dt="2020-12-03T13:53:38.663" v="273"/>
        <pc:sldMkLst>
          <pc:docMk/>
          <pc:sldMk cId="4040573199" sldId="580"/>
        </pc:sldMkLst>
        <pc:spChg chg="del">
          <ac:chgData name="Manav S Patel" userId="58d04501-037f-4d80-a6f5-1863e7e15f44" providerId="ADAL" clId="{75838D32-25A2-47B5-8F61-51330896CC4C}" dt="2020-12-03T13:53:38.094" v="272" actId="478"/>
          <ac:spMkLst>
            <pc:docMk/>
            <pc:sldMk cId="4040573199" sldId="580"/>
            <ac:spMk id="4" creationId="{EFD5A984-9D67-0C47-AB80-287026086123}"/>
          </ac:spMkLst>
        </pc:spChg>
        <pc:spChg chg="add mod">
          <ac:chgData name="Manav S Patel" userId="58d04501-037f-4d80-a6f5-1863e7e15f44" providerId="ADAL" clId="{75838D32-25A2-47B5-8F61-51330896CC4C}" dt="2020-12-03T13:53:38.663" v="273"/>
          <ac:spMkLst>
            <pc:docMk/>
            <pc:sldMk cId="4040573199" sldId="580"/>
            <ac:spMk id="10" creationId="{88784F63-7551-48A8-91B3-FF7E3044730F}"/>
          </ac:spMkLst>
        </pc:spChg>
      </pc:sldChg>
      <pc:sldChg chg="addSp delSp modSp mod">
        <pc:chgData name="Manav S Patel" userId="58d04501-037f-4d80-a6f5-1863e7e15f44" providerId="ADAL" clId="{75838D32-25A2-47B5-8F61-51330896CC4C}" dt="2020-12-03T13:53:34.416" v="271"/>
        <pc:sldMkLst>
          <pc:docMk/>
          <pc:sldMk cId="3187581346" sldId="581"/>
        </pc:sldMkLst>
        <pc:spChg chg="del">
          <ac:chgData name="Manav S Patel" userId="58d04501-037f-4d80-a6f5-1863e7e15f44" providerId="ADAL" clId="{75838D32-25A2-47B5-8F61-51330896CC4C}" dt="2020-12-03T13:53:34.023" v="270" actId="478"/>
          <ac:spMkLst>
            <pc:docMk/>
            <pc:sldMk cId="3187581346" sldId="581"/>
            <ac:spMk id="3" creationId="{A921B3EB-22E1-1D4B-BA06-2BC3559E3969}"/>
          </ac:spMkLst>
        </pc:spChg>
        <pc:spChg chg="add mod">
          <ac:chgData name="Manav S Patel" userId="58d04501-037f-4d80-a6f5-1863e7e15f44" providerId="ADAL" clId="{75838D32-25A2-47B5-8F61-51330896CC4C}" dt="2020-12-03T13:53:34.416" v="271"/>
          <ac:spMkLst>
            <pc:docMk/>
            <pc:sldMk cId="3187581346" sldId="581"/>
            <ac:spMk id="7" creationId="{4EC3BA9F-F251-472D-90D4-D796B7108F1E}"/>
          </ac:spMkLst>
        </pc:spChg>
        <pc:graphicFrameChg chg="mod">
          <ac:chgData name="Manav S Patel" userId="58d04501-037f-4d80-a6f5-1863e7e15f44" providerId="ADAL" clId="{75838D32-25A2-47B5-8F61-51330896CC4C}" dt="2020-12-03T01:19:04.974" v="107" actId="1076"/>
          <ac:graphicFrameMkLst>
            <pc:docMk/>
            <pc:sldMk cId="3187581346" sldId="581"/>
            <ac:graphicFrameMk id="6" creationId="{DFAB5F85-10DB-5341-8B52-CE223331DA6B}"/>
          </ac:graphicFrameMkLst>
        </pc:graphicFrameChg>
      </pc:sldChg>
      <pc:sldChg chg="addSp delSp modSp mod">
        <pc:chgData name="Manav S Patel" userId="58d04501-037f-4d80-a6f5-1863e7e15f44" providerId="ADAL" clId="{75838D32-25A2-47B5-8F61-51330896CC4C}" dt="2020-12-03T13:53:20.443" v="269"/>
        <pc:sldMkLst>
          <pc:docMk/>
          <pc:sldMk cId="1526240324" sldId="584"/>
        </pc:sldMkLst>
        <pc:spChg chg="del">
          <ac:chgData name="Manav S Patel" userId="58d04501-037f-4d80-a6f5-1863e7e15f44" providerId="ADAL" clId="{75838D32-25A2-47B5-8F61-51330896CC4C}" dt="2020-12-03T13:53:19.791" v="268" actId="478"/>
          <ac:spMkLst>
            <pc:docMk/>
            <pc:sldMk cId="1526240324" sldId="584"/>
            <ac:spMk id="4" creationId="{00000000-0000-0000-0000-000000000000}"/>
          </ac:spMkLst>
        </pc:spChg>
        <pc:spChg chg="add mod">
          <ac:chgData name="Manav S Patel" userId="58d04501-037f-4d80-a6f5-1863e7e15f44" providerId="ADAL" clId="{75838D32-25A2-47B5-8F61-51330896CC4C}" dt="2020-12-03T13:53:20.443" v="269"/>
          <ac:spMkLst>
            <pc:docMk/>
            <pc:sldMk cId="1526240324" sldId="584"/>
            <ac:spMk id="8" creationId="{00D09A11-0047-4BF2-99BB-41122653B89F}"/>
          </ac:spMkLst>
        </pc:spChg>
      </pc:sldChg>
      <pc:sldChg chg="ord">
        <pc:chgData name="Manav S Patel" userId="58d04501-037f-4d80-a6f5-1863e7e15f44" providerId="ADAL" clId="{75838D32-25A2-47B5-8F61-51330896CC4C}" dt="2020-12-03T13:18:08.043" v="111"/>
        <pc:sldMkLst>
          <pc:docMk/>
          <pc:sldMk cId="3387183470" sldId="586"/>
        </pc:sldMkLst>
      </pc:sldChg>
      <pc:sldChg chg="addSp delSp modSp mod">
        <pc:chgData name="Manav S Patel" userId="58d04501-037f-4d80-a6f5-1863e7e15f44" providerId="ADAL" clId="{75838D32-25A2-47B5-8F61-51330896CC4C}" dt="2020-12-03T13:53:45.484" v="275"/>
        <pc:sldMkLst>
          <pc:docMk/>
          <pc:sldMk cId="3809147419" sldId="588"/>
        </pc:sldMkLst>
        <pc:spChg chg="del">
          <ac:chgData name="Manav S Patel" userId="58d04501-037f-4d80-a6f5-1863e7e15f44" providerId="ADAL" clId="{75838D32-25A2-47B5-8F61-51330896CC4C}" dt="2020-12-03T13:53:45.121" v="274" actId="478"/>
          <ac:spMkLst>
            <pc:docMk/>
            <pc:sldMk cId="3809147419" sldId="588"/>
            <ac:spMk id="3" creationId="{8C774B1E-90DA-4341-9F17-B534C243A43F}"/>
          </ac:spMkLst>
        </pc:spChg>
        <pc:spChg chg="add mod">
          <ac:chgData name="Manav S Patel" userId="58d04501-037f-4d80-a6f5-1863e7e15f44" providerId="ADAL" clId="{75838D32-25A2-47B5-8F61-51330896CC4C}" dt="2020-12-03T13:53:45.484" v="275"/>
          <ac:spMkLst>
            <pc:docMk/>
            <pc:sldMk cId="3809147419" sldId="588"/>
            <ac:spMk id="10" creationId="{D6171191-B2F2-4B9D-B28F-D94907AD9E52}"/>
          </ac:spMkLst>
        </pc:spChg>
      </pc:sldChg>
      <pc:sldChg chg="addSp delSp modSp mod">
        <pc:chgData name="Manav S Patel" userId="58d04501-037f-4d80-a6f5-1863e7e15f44" providerId="ADAL" clId="{75838D32-25A2-47B5-8F61-51330896CC4C}" dt="2020-12-03T13:53:50.370" v="277"/>
        <pc:sldMkLst>
          <pc:docMk/>
          <pc:sldMk cId="3754269027" sldId="589"/>
        </pc:sldMkLst>
        <pc:spChg chg="del">
          <ac:chgData name="Manav S Patel" userId="58d04501-037f-4d80-a6f5-1863e7e15f44" providerId="ADAL" clId="{75838D32-25A2-47B5-8F61-51330896CC4C}" dt="2020-12-03T13:53:50.051" v="276" actId="478"/>
          <ac:spMkLst>
            <pc:docMk/>
            <pc:sldMk cId="3754269027" sldId="589"/>
            <ac:spMk id="3" creationId="{53B21BAA-827A-1A49-B062-0084067FC70B}"/>
          </ac:spMkLst>
        </pc:spChg>
        <pc:spChg chg="add mod">
          <ac:chgData name="Manav S Patel" userId="58d04501-037f-4d80-a6f5-1863e7e15f44" providerId="ADAL" clId="{75838D32-25A2-47B5-8F61-51330896CC4C}" dt="2020-12-03T13:53:50.370" v="277"/>
          <ac:spMkLst>
            <pc:docMk/>
            <pc:sldMk cId="3754269027" sldId="589"/>
            <ac:spMk id="10" creationId="{80E3FB15-C924-4ABC-A23A-F545F689902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BE7D6-4A28-4C0F-AAAD-0A7BA370F839}" type="datetimeFigureOut">
              <a:rPr lang="en-US" smtClean="0"/>
              <a:t>12/4/20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D6E435-D2CF-40FC-AE60-C3087B0E01C1}" type="slidenum">
              <a:rPr lang="en-US" smtClean="0"/>
              <a:t>‹#›</a:t>
            </a:fld>
            <a:endParaRPr lang="en-US"/>
          </a:p>
        </p:txBody>
      </p:sp>
    </p:spTree>
    <p:extLst>
      <p:ext uri="{BB962C8B-B14F-4D97-AF65-F5344CB8AC3E}">
        <p14:creationId xmlns:p14="http://schemas.microsoft.com/office/powerpoint/2010/main" val="3827610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2D6E435-D2CF-40FC-AE60-C3087B0E01C1}" type="slidenum">
              <a:rPr lang="en-US" smtClean="0"/>
              <a:t>1</a:t>
            </a:fld>
            <a:endParaRPr lang="en-US"/>
          </a:p>
        </p:txBody>
      </p:sp>
    </p:spTree>
    <p:extLst>
      <p:ext uri="{BB962C8B-B14F-4D97-AF65-F5344CB8AC3E}">
        <p14:creationId xmlns:p14="http://schemas.microsoft.com/office/powerpoint/2010/main" val="1399403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2D6E435-D2CF-40FC-AE60-C3087B0E01C1}" type="slidenum">
              <a:rPr lang="en-US" smtClean="0"/>
              <a:t>15</a:t>
            </a:fld>
            <a:endParaRPr lang="en-US"/>
          </a:p>
        </p:txBody>
      </p:sp>
    </p:spTree>
    <p:extLst>
      <p:ext uri="{BB962C8B-B14F-4D97-AF65-F5344CB8AC3E}">
        <p14:creationId xmlns:p14="http://schemas.microsoft.com/office/powerpoint/2010/main" val="2804371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D6E435-D2CF-40FC-AE60-C3087B0E01C1}" type="slidenum">
              <a:rPr lang="en-US" smtClean="0"/>
              <a:t>19</a:t>
            </a:fld>
            <a:endParaRPr lang="en-US"/>
          </a:p>
        </p:txBody>
      </p:sp>
    </p:spTree>
    <p:extLst>
      <p:ext uri="{BB962C8B-B14F-4D97-AF65-F5344CB8AC3E}">
        <p14:creationId xmlns:p14="http://schemas.microsoft.com/office/powerpoint/2010/main" val="1393356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D6E435-D2CF-40FC-AE60-C3087B0E01C1}" type="slidenum">
              <a:rPr lang="en-US" smtClean="0"/>
              <a:t>23</a:t>
            </a:fld>
            <a:endParaRPr lang="en-US"/>
          </a:p>
        </p:txBody>
      </p:sp>
    </p:spTree>
    <p:extLst>
      <p:ext uri="{BB962C8B-B14F-4D97-AF65-F5344CB8AC3E}">
        <p14:creationId xmlns:p14="http://schemas.microsoft.com/office/powerpoint/2010/main" val="1658351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solidFill>
                  <a:srgbClr val="000000"/>
                </a:solidFill>
                <a:latin typeface="+mj-lt"/>
                <a:cs typeface="Times New Roman" panose="02020603050405020304" pitchFamily="18" charset="0"/>
              </a:rPr>
              <a:t>e.g. Large-scale hybrid wind energy systems, Solar hybrid systems combined with diesel gensets etc.</a:t>
            </a:r>
            <a:endParaRPr lang="en-US">
              <a:latin typeface="+mj-lt"/>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B2D6E435-D2CF-40FC-AE60-C3087B0E01C1}" type="slidenum">
              <a:rPr lang="en-US" smtClean="0"/>
              <a:t>3</a:t>
            </a:fld>
            <a:endParaRPr lang="en-US"/>
          </a:p>
        </p:txBody>
      </p:sp>
    </p:spTree>
    <p:extLst>
      <p:ext uri="{BB962C8B-B14F-4D97-AF65-F5344CB8AC3E}">
        <p14:creationId xmlns:p14="http://schemas.microsoft.com/office/powerpoint/2010/main" val="1348638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2D6E435-D2CF-40FC-AE60-C3087B0E01C1}" type="slidenum">
              <a:rPr lang="en-US" smtClean="0"/>
              <a:t>4</a:t>
            </a:fld>
            <a:endParaRPr lang="en-US"/>
          </a:p>
        </p:txBody>
      </p:sp>
    </p:spTree>
    <p:extLst>
      <p:ext uri="{BB962C8B-B14F-4D97-AF65-F5344CB8AC3E}">
        <p14:creationId xmlns:p14="http://schemas.microsoft.com/office/powerpoint/2010/main" val="1647676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2D6E435-D2CF-40FC-AE60-C3087B0E01C1}" type="slidenum">
              <a:rPr lang="en-US" smtClean="0"/>
              <a:t>5</a:t>
            </a:fld>
            <a:endParaRPr lang="en-US"/>
          </a:p>
        </p:txBody>
      </p:sp>
    </p:spTree>
    <p:extLst>
      <p:ext uri="{BB962C8B-B14F-4D97-AF65-F5344CB8AC3E}">
        <p14:creationId xmlns:p14="http://schemas.microsoft.com/office/powerpoint/2010/main" val="2233321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D6E435-D2CF-40FC-AE60-C3087B0E01C1}" type="slidenum">
              <a:rPr lang="en-US" smtClean="0"/>
              <a:t>6</a:t>
            </a:fld>
            <a:endParaRPr lang="en-US"/>
          </a:p>
        </p:txBody>
      </p:sp>
    </p:spTree>
    <p:extLst>
      <p:ext uri="{BB962C8B-B14F-4D97-AF65-F5344CB8AC3E}">
        <p14:creationId xmlns:p14="http://schemas.microsoft.com/office/powerpoint/2010/main" val="2371059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2D6E435-D2CF-40FC-AE60-C3087B0E01C1}" type="slidenum">
              <a:rPr lang="en-US" smtClean="0"/>
              <a:t>7</a:t>
            </a:fld>
            <a:endParaRPr lang="en-US"/>
          </a:p>
        </p:txBody>
      </p:sp>
    </p:spTree>
    <p:extLst>
      <p:ext uri="{BB962C8B-B14F-4D97-AF65-F5344CB8AC3E}">
        <p14:creationId xmlns:p14="http://schemas.microsoft.com/office/powerpoint/2010/main" val="1326375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D6E435-D2CF-40FC-AE60-C3087B0E01C1}" type="slidenum">
              <a:rPr lang="en-US" smtClean="0"/>
              <a:t>10</a:t>
            </a:fld>
            <a:endParaRPr lang="en-US"/>
          </a:p>
        </p:txBody>
      </p:sp>
    </p:spTree>
    <p:extLst>
      <p:ext uri="{BB962C8B-B14F-4D97-AF65-F5344CB8AC3E}">
        <p14:creationId xmlns:p14="http://schemas.microsoft.com/office/powerpoint/2010/main" val="3646080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2D6E435-D2CF-40FC-AE60-C3087B0E01C1}" type="slidenum">
              <a:rPr lang="en-US" smtClean="0"/>
              <a:t>13</a:t>
            </a:fld>
            <a:endParaRPr lang="en-US"/>
          </a:p>
        </p:txBody>
      </p:sp>
    </p:spTree>
    <p:extLst>
      <p:ext uri="{BB962C8B-B14F-4D97-AF65-F5344CB8AC3E}">
        <p14:creationId xmlns:p14="http://schemas.microsoft.com/office/powerpoint/2010/main" val="3662433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2D6E435-D2CF-40FC-AE60-C3087B0E01C1}" type="slidenum">
              <a:rPr lang="en-US" smtClean="0"/>
              <a:t>14</a:t>
            </a:fld>
            <a:endParaRPr lang="en-US"/>
          </a:p>
        </p:txBody>
      </p:sp>
    </p:spTree>
    <p:extLst>
      <p:ext uri="{BB962C8B-B14F-4D97-AF65-F5344CB8AC3E}">
        <p14:creationId xmlns:p14="http://schemas.microsoft.com/office/powerpoint/2010/main" val="3774772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733800"/>
            <a:ext cx="9144000" cy="2503098"/>
          </a:xfrm>
          <a:prstGeom prst="rect">
            <a:avLst/>
          </a:prstGeom>
        </p:spPr>
        <p:txBody>
          <a:bodyPr/>
          <a:lstStyle>
            <a:lvl1pPr marL="0" indent="0" algn="ctr">
              <a:buNone/>
              <a:defRPr sz="2400">
                <a:solidFill>
                  <a:schemeClr val="bg1">
                    <a:lumMod val="50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Title 11"/>
          <p:cNvSpPr>
            <a:spLocks noGrp="1"/>
          </p:cNvSpPr>
          <p:nvPr>
            <p:ph type="title"/>
          </p:nvPr>
        </p:nvSpPr>
        <p:spPr>
          <a:xfrm>
            <a:off x="838200" y="1112837"/>
            <a:ext cx="10515600" cy="1325563"/>
          </a:xfrm>
          <a:prstGeom prst="rect">
            <a:avLst/>
          </a:prstGeo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466202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762000"/>
            <a:ext cx="10456333" cy="5410200"/>
          </a:xfrm>
          <a:prstGeom prst="rect">
            <a:avLst/>
          </a:prstGeom>
        </p:spPr>
        <p:txBody>
          <a:bodyPr>
            <a:normAutofit/>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endParaRPr lang="en-US"/>
          </a:p>
        </p:txBody>
      </p:sp>
      <p:sp>
        <p:nvSpPr>
          <p:cNvPr id="9" name="Footer Placeholder 8"/>
          <p:cNvSpPr>
            <a:spLocks noGrp="1"/>
          </p:cNvSpPr>
          <p:nvPr>
            <p:ph type="ftr" sz="quarter" idx="11"/>
          </p:nvPr>
        </p:nvSpPr>
        <p:spPr/>
        <p:txBody>
          <a:bodyPr/>
          <a:lstStyle/>
          <a:p>
            <a:r>
              <a:rPr lang="en-US"/>
              <a:t>AuE 881 Fall 2018</a:t>
            </a:r>
          </a:p>
        </p:txBody>
      </p:sp>
      <p:sp>
        <p:nvSpPr>
          <p:cNvPr id="10" name="Slide Number Placeholder 9"/>
          <p:cNvSpPr>
            <a:spLocks noGrp="1"/>
          </p:cNvSpPr>
          <p:nvPr>
            <p:ph type="sldNum" sz="quarter" idx="12"/>
          </p:nvPr>
        </p:nvSpPr>
        <p:spPr/>
        <p:txBody>
          <a:bodyPr/>
          <a:lstStyle/>
          <a:p>
            <a:fld id="{2830D569-578E-4806-BAF0-B60D44F6A82D}" type="slidenum">
              <a:rPr lang="en-US" smtClean="0"/>
              <a:pPr/>
              <a:t>‹#›</a:t>
            </a:fld>
            <a:endParaRPr lang="en-US"/>
          </a:p>
        </p:txBody>
      </p:sp>
      <p:sp>
        <p:nvSpPr>
          <p:cNvPr id="12" name="Title 11"/>
          <p:cNvSpPr>
            <a:spLocks noGrp="1"/>
          </p:cNvSpPr>
          <p:nvPr>
            <p:ph type="title"/>
          </p:nvPr>
        </p:nvSpPr>
        <p:spPr>
          <a:xfrm>
            <a:off x="228600" y="1587"/>
            <a:ext cx="8458200" cy="608013"/>
          </a:xfrm>
          <a:prstGeom prst="rect">
            <a:avLst/>
          </a:prstGeom>
        </p:spPr>
        <p:txBody>
          <a:bodyPr/>
          <a:lstStyle>
            <a:lvl1pPr>
              <a:defRPr sz="3200"/>
            </a:lvl1pPr>
          </a:lstStyle>
          <a:p>
            <a:r>
              <a:rPr lang="en-US"/>
              <a:t>Click to edit Master title style</a:t>
            </a:r>
          </a:p>
        </p:txBody>
      </p:sp>
    </p:spTree>
    <p:extLst>
      <p:ext uri="{BB962C8B-B14F-4D97-AF65-F5344CB8AC3E}">
        <p14:creationId xmlns:p14="http://schemas.microsoft.com/office/powerpoint/2010/main" val="3950304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762000"/>
            <a:ext cx="5181600" cy="5414963"/>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762000"/>
            <a:ext cx="5181600" cy="5414963"/>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11"/>
          <p:cNvSpPr>
            <a:spLocks noGrp="1"/>
          </p:cNvSpPr>
          <p:nvPr>
            <p:ph type="dt" sz="half" idx="10"/>
          </p:nvPr>
        </p:nvSpPr>
        <p:spPr/>
        <p:txBody>
          <a:bodyPr/>
          <a:lstStyle/>
          <a:p>
            <a:endParaRPr lang="en-US"/>
          </a:p>
        </p:txBody>
      </p:sp>
      <p:sp>
        <p:nvSpPr>
          <p:cNvPr id="13" name="Footer Placeholder 12"/>
          <p:cNvSpPr>
            <a:spLocks noGrp="1"/>
          </p:cNvSpPr>
          <p:nvPr>
            <p:ph type="ftr" sz="quarter" idx="11"/>
          </p:nvPr>
        </p:nvSpPr>
        <p:spPr/>
        <p:txBody>
          <a:bodyPr/>
          <a:lstStyle/>
          <a:p>
            <a:r>
              <a:rPr lang="en-US"/>
              <a:t>AuE 881 Fall 2018</a:t>
            </a:r>
          </a:p>
        </p:txBody>
      </p:sp>
      <p:sp>
        <p:nvSpPr>
          <p:cNvPr id="14" name="Slide Number Placeholder 13"/>
          <p:cNvSpPr>
            <a:spLocks noGrp="1"/>
          </p:cNvSpPr>
          <p:nvPr>
            <p:ph type="sldNum" sz="quarter" idx="12"/>
          </p:nvPr>
        </p:nvSpPr>
        <p:spPr/>
        <p:txBody>
          <a:bodyPr/>
          <a:lstStyle/>
          <a:p>
            <a:fld id="{2830D569-578E-4806-BAF0-B60D44F6A82D}" type="slidenum">
              <a:rPr lang="en-US" smtClean="0"/>
              <a:pPr/>
              <a:t>‹#›</a:t>
            </a:fld>
            <a:endParaRPr lang="en-US"/>
          </a:p>
        </p:txBody>
      </p:sp>
      <p:sp>
        <p:nvSpPr>
          <p:cNvPr id="15" name="Title 11"/>
          <p:cNvSpPr>
            <a:spLocks noGrp="1"/>
          </p:cNvSpPr>
          <p:nvPr>
            <p:ph type="title"/>
          </p:nvPr>
        </p:nvSpPr>
        <p:spPr>
          <a:xfrm>
            <a:off x="228600" y="1587"/>
            <a:ext cx="8458200" cy="608013"/>
          </a:xfrm>
          <a:prstGeom prst="rect">
            <a:avLst/>
          </a:prstGeom>
        </p:spPr>
        <p:txBody>
          <a:bodyPr/>
          <a:lstStyle>
            <a:lvl1pPr>
              <a:defRPr sz="3200"/>
            </a:lvl1pPr>
          </a:lstStyle>
          <a:p>
            <a:r>
              <a:rPr lang="en-US"/>
              <a:t>Click to edit Master title style</a:t>
            </a:r>
          </a:p>
        </p:txBody>
      </p:sp>
    </p:spTree>
    <p:extLst>
      <p:ext uri="{BB962C8B-B14F-4D97-AF65-F5344CB8AC3E}">
        <p14:creationId xmlns:p14="http://schemas.microsoft.com/office/powerpoint/2010/main" val="795392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762000"/>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1585912"/>
            <a:ext cx="5157787" cy="4586288"/>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762000"/>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1585912"/>
            <a:ext cx="5183188" cy="4586288"/>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700096" y="6356350"/>
            <a:ext cx="1881303" cy="365125"/>
          </a:xfrm>
          <a:prstGeom prst="rect">
            <a:avLst/>
          </a:prstGeom>
        </p:spPr>
        <p:txBody>
          <a:bodyPr/>
          <a:lstStyle/>
          <a:p>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lang="en-US"/>
              <a:t>AuE 881 Fall 2018</a:t>
            </a:r>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2830D569-578E-4806-BAF0-B60D44F6A82D}" type="slidenum">
              <a:rPr lang="en-US" smtClean="0"/>
              <a:t>‹#›</a:t>
            </a:fld>
            <a:endParaRPr lang="en-US"/>
          </a:p>
        </p:txBody>
      </p:sp>
      <p:sp>
        <p:nvSpPr>
          <p:cNvPr id="11" name="Title 11"/>
          <p:cNvSpPr>
            <a:spLocks noGrp="1"/>
          </p:cNvSpPr>
          <p:nvPr>
            <p:ph type="title"/>
          </p:nvPr>
        </p:nvSpPr>
        <p:spPr>
          <a:xfrm>
            <a:off x="228600" y="1587"/>
            <a:ext cx="8458200" cy="608013"/>
          </a:xfrm>
          <a:prstGeom prst="rect">
            <a:avLst/>
          </a:prstGeom>
        </p:spPr>
        <p:txBody>
          <a:bodyPr/>
          <a:lstStyle>
            <a:lvl1pPr>
              <a:defRPr sz="3200"/>
            </a:lvl1pPr>
          </a:lstStyle>
          <a:p>
            <a:r>
              <a:rPr lang="en-US"/>
              <a:t>Click to edit Master title style</a:t>
            </a:r>
          </a:p>
        </p:txBody>
      </p:sp>
    </p:spTree>
    <p:extLst>
      <p:ext uri="{BB962C8B-B14F-4D97-AF65-F5344CB8AC3E}">
        <p14:creationId xmlns:p14="http://schemas.microsoft.com/office/powerpoint/2010/main" val="190741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1700096" y="6356350"/>
            <a:ext cx="1881303" cy="365125"/>
          </a:xfrm>
          <a:prstGeom prst="rect">
            <a:avLst/>
          </a:prstGeom>
        </p:spPr>
        <p:txBody>
          <a:bodyPr/>
          <a:lstStyle/>
          <a:p>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lang="en-US"/>
              <a:t>AuE 881 Fall 2018</a:t>
            </a: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2830D569-578E-4806-BAF0-B60D44F6A82D}" type="slidenum">
              <a:rPr lang="en-US" smtClean="0"/>
              <a:t>‹#›</a:t>
            </a:fld>
            <a:endParaRPr lang="en-US"/>
          </a:p>
        </p:txBody>
      </p:sp>
      <p:sp>
        <p:nvSpPr>
          <p:cNvPr id="7" name="Title 11"/>
          <p:cNvSpPr>
            <a:spLocks noGrp="1"/>
          </p:cNvSpPr>
          <p:nvPr>
            <p:ph type="title"/>
          </p:nvPr>
        </p:nvSpPr>
        <p:spPr>
          <a:xfrm>
            <a:off x="228600" y="1587"/>
            <a:ext cx="8458200" cy="608013"/>
          </a:xfrm>
          <a:prstGeom prst="rect">
            <a:avLst/>
          </a:prstGeom>
        </p:spPr>
        <p:txBody>
          <a:bodyPr/>
          <a:lstStyle>
            <a:lvl1pPr>
              <a:defRPr sz="3200"/>
            </a:lvl1pPr>
          </a:lstStyle>
          <a:p>
            <a:r>
              <a:rPr lang="en-US"/>
              <a:t>Click to edit Master title style</a:t>
            </a:r>
          </a:p>
        </p:txBody>
      </p:sp>
    </p:spTree>
    <p:extLst>
      <p:ext uri="{BB962C8B-B14F-4D97-AF65-F5344CB8AC3E}">
        <p14:creationId xmlns:p14="http://schemas.microsoft.com/office/powerpoint/2010/main" val="554729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1700096" y="6356350"/>
            <a:ext cx="1881303" cy="365125"/>
          </a:xfrm>
          <a:prstGeom prst="rect">
            <a:avLst/>
          </a:prstGeom>
        </p:spPr>
        <p:txBody>
          <a:bodyPr/>
          <a:lstStyle/>
          <a:p>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lang="en-US"/>
              <a:t>AuE 881 Fall 2018</a:t>
            </a: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2830D569-578E-4806-BAF0-B60D44F6A82D}" type="slidenum">
              <a:rPr lang="en-US" smtClean="0"/>
              <a:t>‹#›</a:t>
            </a:fld>
            <a:endParaRPr lang="en-US"/>
          </a:p>
        </p:txBody>
      </p:sp>
      <p:sp>
        <p:nvSpPr>
          <p:cNvPr id="2" name="Rectangle 1"/>
          <p:cNvSpPr/>
          <p:nvPr userDrawn="1"/>
        </p:nvSpPr>
        <p:spPr>
          <a:xfrm>
            <a:off x="0" y="6248400"/>
            <a:ext cx="12192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2672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microsoft.com/office/2007/relationships/hdphoto" Target="../media/hdphoto2.wdp"/><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microsoft.com/office/2007/relationships/hdphoto" Target="../media/hdphoto1.wdp"/><Relationship Id="rId14" Type="http://schemas.openxmlformats.org/officeDocument/2006/relationships/image" Target="../media/image5.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 name="Picture 19"/>
          <p:cNvPicPr>
            <a:picLocks noChangeAspect="1"/>
          </p:cNvPicPr>
          <p:nvPr userDrawn="1"/>
        </p:nvPicPr>
        <p:blipFill rotWithShape="1">
          <a:blip r:embed="rId8" cstate="screen">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a:ext>
            </a:extLst>
          </a:blip>
          <a:srcRect/>
          <a:stretch/>
        </p:blipFill>
        <p:spPr>
          <a:xfrm>
            <a:off x="0" y="0"/>
            <a:ext cx="12189969" cy="586446"/>
          </a:xfrm>
          <a:prstGeom prst="rect">
            <a:avLst/>
          </a:prstGeom>
        </p:spPr>
      </p:pic>
      <p:pic>
        <p:nvPicPr>
          <p:cNvPr id="19" name="Picture 18"/>
          <p:cNvPicPr>
            <a:picLocks noChangeAspect="1"/>
          </p:cNvPicPr>
          <p:nvPr userDrawn="1"/>
        </p:nvPicPr>
        <p:blipFill rotWithShape="1">
          <a:blip r:embed="rId10" cstate="screen">
            <a:extLst>
              <a:ext uri="{BEBA8EAE-BF5A-486C-A8C5-ECC9F3942E4B}">
                <a14:imgProps xmlns:a14="http://schemas.microsoft.com/office/drawing/2010/main">
                  <a14:imgLayer r:embed="rId11">
                    <a14:imgEffect>
                      <a14:brightnessContrast contrast="40000"/>
                    </a14:imgEffect>
                  </a14:imgLayer>
                </a14:imgProps>
              </a:ext>
              <a:ext uri="{28A0092B-C50C-407E-A947-70E740481C1C}">
                <a14:useLocalDpi xmlns:a14="http://schemas.microsoft.com/office/drawing/2010/main"/>
              </a:ext>
            </a:extLst>
          </a:blip>
          <a:srcRect/>
          <a:stretch/>
        </p:blipFill>
        <p:spPr>
          <a:xfrm>
            <a:off x="1015" y="6327444"/>
            <a:ext cx="12189969" cy="530556"/>
          </a:xfrm>
          <a:prstGeom prst="rect">
            <a:avLst/>
          </a:prstGeom>
        </p:spPr>
      </p:pic>
      <p:pic>
        <p:nvPicPr>
          <p:cNvPr id="7" name="Picture 6"/>
          <p:cNvPicPr>
            <a:picLocks noChangeAspect="1"/>
          </p:cNvPicPr>
          <p:nvPr userDrawn="1"/>
        </p:nvPicPr>
        <p:blipFill>
          <a:blip r:embed="rId12"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0268370" y="81426"/>
            <a:ext cx="1789674" cy="347086"/>
          </a:xfrm>
          <a:prstGeom prst="rect">
            <a:avLst/>
          </a:prstGeom>
        </p:spPr>
      </p:pic>
      <p:cxnSp>
        <p:nvCxnSpPr>
          <p:cNvPr id="8" name="Straight Connector 7"/>
          <p:cNvCxnSpPr/>
          <p:nvPr userDrawn="1"/>
        </p:nvCxnSpPr>
        <p:spPr>
          <a:xfrm>
            <a:off x="0" y="586446"/>
            <a:ext cx="12192000" cy="0"/>
          </a:xfrm>
          <a:prstGeom prst="line">
            <a:avLst/>
          </a:prstGeom>
          <a:ln w="9525">
            <a:solidFill>
              <a:srgbClr val="F1612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495213"/>
            <a:ext cx="12192000" cy="0"/>
          </a:xfrm>
          <a:prstGeom prst="line">
            <a:avLst/>
          </a:prstGeom>
          <a:ln w="9525">
            <a:solidFill>
              <a:srgbClr val="F1612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0" y="6327444"/>
            <a:ext cx="12192000" cy="0"/>
          </a:xfrm>
          <a:prstGeom prst="line">
            <a:avLst/>
          </a:prstGeom>
          <a:ln w="9525">
            <a:solidFill>
              <a:srgbClr val="F16122"/>
            </a:solidFill>
          </a:ln>
        </p:spPr>
        <p:style>
          <a:lnRef idx="1">
            <a:schemeClr val="accent1"/>
          </a:lnRef>
          <a:fillRef idx="0">
            <a:schemeClr val="accent1"/>
          </a:fillRef>
          <a:effectRef idx="0">
            <a:schemeClr val="accent1"/>
          </a:effectRef>
          <a:fontRef idx="minor">
            <a:schemeClr val="tx1"/>
          </a:fontRef>
        </p:style>
      </p:cxnSp>
      <p:pic>
        <p:nvPicPr>
          <p:cNvPr id="15" name="Picture 2" descr="Image result for clemson paw"/>
          <p:cNvPicPr>
            <a:picLocks noChangeAspect="1" noChangeArrowheads="1"/>
          </p:cNvPicPr>
          <p:nvPr userDrawn="1"/>
        </p:nvPicPr>
        <p:blipFill>
          <a:blip r:embed="rId13" cstate="screen">
            <a:extLst>
              <a:ext uri="{28A0092B-C50C-407E-A947-70E740481C1C}">
                <a14:useLocalDpi xmlns:a14="http://schemas.microsoft.com/office/drawing/2010/main"/>
              </a:ext>
            </a:extLst>
          </a:blip>
          <a:srcRect/>
          <a:stretch>
            <a:fillRect/>
          </a:stretch>
        </p:blipFill>
        <p:spPr bwMode="auto">
          <a:xfrm>
            <a:off x="144308" y="6412538"/>
            <a:ext cx="308908" cy="296037"/>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descr="Clemson logo.gif"/>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a:off x="8716669" y="55029"/>
            <a:ext cx="1454113" cy="420481"/>
          </a:xfrm>
          <a:prstGeom prst="rect">
            <a:avLst/>
          </a:prstGeom>
        </p:spPr>
      </p:pic>
      <p:sp>
        <p:nvSpPr>
          <p:cNvPr id="16" name="Date Placeholder 4"/>
          <p:cNvSpPr>
            <a:spLocks noGrp="1"/>
          </p:cNvSpPr>
          <p:nvPr>
            <p:ph type="dt" sz="half" idx="10"/>
          </p:nvPr>
        </p:nvSpPr>
        <p:spPr>
          <a:xfrm>
            <a:off x="1700096" y="6356350"/>
            <a:ext cx="1881303" cy="365125"/>
          </a:xfrm>
          <a:prstGeom prst="rect">
            <a:avLst/>
          </a:prstGeom>
        </p:spPr>
        <p:txBody>
          <a:bodyPr/>
          <a:lstStyle>
            <a:lvl1pPr>
              <a:defRPr sz="1400"/>
            </a:lvl1pPr>
          </a:lstStyle>
          <a:p>
            <a:endParaRPr lang="en-US"/>
          </a:p>
        </p:txBody>
      </p:sp>
      <p:sp>
        <p:nvSpPr>
          <p:cNvPr id="17" name="Footer Placeholder 5"/>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a:defRPr lang="en-US" sz="1400" dirty="0">
                <a:solidFill>
                  <a:schemeClr val="tx1">
                    <a:tint val="75000"/>
                  </a:schemeClr>
                </a:solidFill>
              </a:defRPr>
            </a:lvl1pPr>
          </a:lstStyle>
          <a:p>
            <a:r>
              <a:rPr lang="en-US"/>
              <a:t>AuE 881 Fall 2018</a:t>
            </a:r>
          </a:p>
        </p:txBody>
      </p:sp>
      <p:sp>
        <p:nvSpPr>
          <p:cNvPr id="21" name="Slide Number Placeholder 6"/>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lvl1pPr algn="r">
              <a:defRPr lang="en-US" sz="1400" smtClean="0"/>
            </a:lvl1pPr>
          </a:lstStyle>
          <a:p>
            <a:fld id="{2830D569-578E-4806-BAF0-B60D44F6A82D}" type="slidenum">
              <a:rPr lang="en-US" smtClean="0"/>
              <a:pPr/>
              <a:t>‹#›</a:t>
            </a:fld>
            <a:endParaRPr lang="en-US"/>
          </a:p>
        </p:txBody>
      </p:sp>
    </p:spTree>
    <p:extLst>
      <p:ext uri="{BB962C8B-B14F-4D97-AF65-F5344CB8AC3E}">
        <p14:creationId xmlns:p14="http://schemas.microsoft.com/office/powerpoint/2010/main" val="2771660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dt="0"/>
  <p:txStyles>
    <p:titleStyle>
      <a:lvl1pPr algn="l" defTabSz="914400" rtl="0" eaLnBrk="1" latinLnBrk="0" hangingPunct="1">
        <a:lnSpc>
          <a:spcPct val="90000"/>
        </a:lnSpc>
        <a:spcBef>
          <a:spcPct val="0"/>
        </a:spcBef>
        <a:buNone/>
        <a:defRPr lang="en-US" sz="4000" b="0" kern="1200" dirty="0">
          <a:solidFill>
            <a:srgbClr val="F16122"/>
          </a:solidFill>
          <a:latin typeface="+mj-lt"/>
          <a:ea typeface="+mn-ea"/>
          <a:cs typeface="+mn-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avi"/><Relationship Id="rId1" Type="http://schemas.microsoft.com/office/2007/relationships/media" Target="../media/media1.avi"/><Relationship Id="rId5" Type="http://schemas.openxmlformats.org/officeDocument/2006/relationships/image" Target="../media/image17.png"/><Relationship Id="rId4" Type="http://schemas.openxmlformats.org/officeDocument/2006/relationships/image" Target="../media/image16.emf"/></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18.jpeg"/><Relationship Id="rId4"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3.mp4"/><Relationship Id="rId1" Type="http://schemas.microsoft.com/office/2007/relationships/media" Target="../media/media3.mp4"/><Relationship Id="rId4" Type="http://schemas.openxmlformats.org/officeDocument/2006/relationships/image" Target="../media/image29.jpe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31.emf"/><Relationship Id="rId4" Type="http://schemas.openxmlformats.org/officeDocument/2006/relationships/image" Target="../media/image3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researchgate.net/profile/Luis_Valverde-Isorna2/publication/273509499_Periodic_Economic_Control_of_a_Nonisolated_Microgrid/links/55e561bc08ae2fac472308be/Periodic-Economic-Control-of-a-Nonisolated-Microgrid.pdf" TargetMode="External"/><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47F8C88-C0F4-4D97-B328-E87A53A4B053}"/>
              </a:ext>
            </a:extLst>
          </p:cNvPr>
          <p:cNvSpPr>
            <a:spLocks noGrp="1"/>
          </p:cNvSpPr>
          <p:nvPr>
            <p:ph type="ftr" sz="quarter" idx="11"/>
          </p:nvPr>
        </p:nvSpPr>
        <p:spPr>
          <a:xfrm>
            <a:off x="7239000" y="6333165"/>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err="1">
                <a:ln>
                  <a:noFill/>
                </a:ln>
                <a:solidFill>
                  <a:prstClr val="black">
                    <a:tint val="75000"/>
                  </a:prstClr>
                </a:solidFill>
                <a:effectLst/>
                <a:uLnTx/>
                <a:uFillTx/>
                <a:latin typeface="Calibri" panose="020F0502020204030204"/>
                <a:ea typeface="+mn-ea"/>
                <a:cs typeface="+mn-cs"/>
              </a:rPr>
              <a:t>AuE</a:t>
            </a:r>
            <a:r>
              <a:rPr kumimoji="0" lang="en-US" sz="14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8930 Fall 2020</a:t>
            </a:r>
          </a:p>
        </p:txBody>
      </p:sp>
      <p:sp>
        <p:nvSpPr>
          <p:cNvPr id="4" name="Slide Number Placeholder 3">
            <a:extLst>
              <a:ext uri="{FF2B5EF4-FFF2-40B4-BE49-F238E27FC236}">
                <a16:creationId xmlns:a16="http://schemas.microsoft.com/office/drawing/2014/main" id="{167E7786-0CD0-4291-83E8-752B801003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30D569-578E-4806-BAF0-B60D44F6A82D}" type="slidenum">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02E2942E-4A8F-4A81-870C-1A94573B8E42}"/>
              </a:ext>
            </a:extLst>
          </p:cNvPr>
          <p:cNvSpPr/>
          <p:nvPr/>
        </p:nvSpPr>
        <p:spPr>
          <a:xfrm>
            <a:off x="685014" y="1839102"/>
            <a:ext cx="10821963" cy="1200329"/>
          </a:xfrm>
          <a:prstGeom prst="rect">
            <a:avLst/>
          </a:prstGeom>
        </p:spPr>
        <p:txBody>
          <a:bodyPr wrap="square">
            <a:spAutoFit/>
          </a:bodyPr>
          <a:lstStyle/>
          <a:p>
            <a:pPr algn="ctr"/>
            <a:r>
              <a:rPr lang="en-US" sz="3600">
                <a:solidFill>
                  <a:schemeClr val="tx2">
                    <a:lumMod val="60000"/>
                    <a:lumOff val="40000"/>
                  </a:schemeClr>
                </a:solidFill>
                <a:effectLst/>
                <a:latin typeface="Times New Roman" panose="02020603050405020304" pitchFamily="18" charset="0"/>
                <a:ea typeface="Calibri" panose="020F0502020204030204" pitchFamily="34" charset="0"/>
              </a:rPr>
              <a:t>Comparison of Stochastic Predictive Control Techniques Applied to Hybrid Energy System (Microgrid)</a:t>
            </a:r>
          </a:p>
        </p:txBody>
      </p:sp>
      <p:sp>
        <p:nvSpPr>
          <p:cNvPr id="10" name="Subtitle 2">
            <a:extLst>
              <a:ext uri="{FF2B5EF4-FFF2-40B4-BE49-F238E27FC236}">
                <a16:creationId xmlns:a16="http://schemas.microsoft.com/office/drawing/2014/main" id="{0B1CBADD-E126-4F8F-8F65-0A47415596C2}"/>
              </a:ext>
            </a:extLst>
          </p:cNvPr>
          <p:cNvSpPr txBox="1">
            <a:spLocks/>
          </p:cNvSpPr>
          <p:nvPr/>
        </p:nvSpPr>
        <p:spPr>
          <a:xfrm>
            <a:off x="4355654" y="3818569"/>
            <a:ext cx="2883346" cy="20711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a:latin typeface="Times New Roman" panose="02020603050405020304" pitchFamily="18" charset="0"/>
                <a:cs typeface="Times New Roman" panose="02020603050405020304" pitchFamily="18" charset="0"/>
              </a:rPr>
              <a:t>Team No. 7</a:t>
            </a:r>
            <a:endParaRPr lang="en-US">
              <a:latin typeface="Times New Roman" panose="02020603050405020304" pitchFamily="18" charset="0"/>
              <a:cs typeface="Times New Roman" panose="02020603050405020304" pitchFamily="18" charset="0"/>
            </a:endParaRPr>
          </a:p>
          <a:p>
            <a:r>
              <a:rPr lang="en-US" sz="2500">
                <a:latin typeface="Times New Roman" panose="02020603050405020304" pitchFamily="18" charset="0"/>
                <a:cs typeface="Times New Roman" panose="02020603050405020304" pitchFamily="18" charset="0"/>
              </a:rPr>
              <a:t>Vipul Kumbhar</a:t>
            </a:r>
          </a:p>
          <a:p>
            <a:r>
              <a:rPr lang="en-US" sz="2500">
                <a:latin typeface="Times New Roman" panose="02020603050405020304" pitchFamily="18" charset="0"/>
                <a:cs typeface="Times New Roman" panose="02020603050405020304" pitchFamily="18" charset="0"/>
              </a:rPr>
              <a:t>Nate Goulet</a:t>
            </a:r>
          </a:p>
          <a:p>
            <a:r>
              <a:rPr lang="en-US" sz="2500">
                <a:latin typeface="Times New Roman" panose="02020603050405020304" pitchFamily="18" charset="0"/>
                <a:cs typeface="Times New Roman" panose="02020603050405020304" pitchFamily="18" charset="0"/>
              </a:rPr>
              <a:t>Manav Patel</a:t>
            </a:r>
          </a:p>
        </p:txBody>
      </p:sp>
      <p:sp>
        <p:nvSpPr>
          <p:cNvPr id="6" name="Rectangle 5">
            <a:extLst>
              <a:ext uri="{FF2B5EF4-FFF2-40B4-BE49-F238E27FC236}">
                <a16:creationId xmlns:a16="http://schemas.microsoft.com/office/drawing/2014/main" id="{375937B4-8F68-44AE-BB3E-786D0453981A}"/>
              </a:ext>
            </a:extLst>
          </p:cNvPr>
          <p:cNvSpPr/>
          <p:nvPr/>
        </p:nvSpPr>
        <p:spPr>
          <a:xfrm>
            <a:off x="1299010" y="706021"/>
            <a:ext cx="9593973" cy="707886"/>
          </a:xfrm>
          <a:prstGeom prst="rect">
            <a:avLst/>
          </a:prstGeom>
        </p:spPr>
        <p:txBody>
          <a:bodyPr wrap="square">
            <a:spAutoFit/>
          </a:bodyPr>
          <a:lstStyle/>
          <a:p>
            <a:pPr algn="ctr"/>
            <a:r>
              <a:rPr lang="en-US" sz="4000" err="1">
                <a:effectLst/>
                <a:latin typeface="Times New Roman" panose="02020603050405020304" pitchFamily="18" charset="0"/>
                <a:ea typeface="Calibri" panose="020F0502020204030204" pitchFamily="34" charset="0"/>
                <a:cs typeface="Times New Roman" panose="02020603050405020304" pitchFamily="18" charset="0"/>
              </a:rPr>
              <a:t>AuE</a:t>
            </a:r>
            <a:r>
              <a:rPr lang="en-US" sz="4000">
                <a:effectLst/>
                <a:latin typeface="Times New Roman" panose="02020603050405020304" pitchFamily="18" charset="0"/>
                <a:ea typeface="Calibri" panose="020F0502020204030204" pitchFamily="34" charset="0"/>
                <a:cs typeface="Times New Roman" panose="02020603050405020304" pitchFamily="18" charset="0"/>
              </a:rPr>
              <a:t> 8930 Robust Predictive Control</a:t>
            </a:r>
            <a:endParaRPr lang="en-US" sz="400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42474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sz="half" idx="1"/>
              </p:nvPr>
            </p:nvSpPr>
            <p:spPr>
              <a:xfrm>
                <a:off x="133709" y="987632"/>
                <a:ext cx="5404449" cy="5414963"/>
              </a:xfrm>
            </p:spPr>
            <p:txBody>
              <a:bodyPr anchor="ctr">
                <a:normAutofit/>
              </a:bodyPr>
              <a:lstStyle/>
              <a:p>
                <a:pPr marL="0" indent="0">
                  <a:spcAft>
                    <a:spcPts val="2400"/>
                  </a:spcAft>
                  <a:buNone/>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a:latin typeface="Cambria Math" panose="02040503050406030204" pitchFamily="18" charset="0"/>
                                </a:rPr>
                                <m:t>𝐱</m:t>
                              </m:r>
                              <m:r>
                                <a:rPr lang="en-US" sz="2400" b="1">
                                  <a:latin typeface="Cambria Math" panose="02040503050406030204" pitchFamily="18" charset="0"/>
                                </a:rPr>
                                <m:t>,</m:t>
                              </m:r>
                              <m:r>
                                <a:rPr lang="en-US" sz="2400" b="1">
                                  <a:latin typeface="Cambria Math" panose="02040503050406030204" pitchFamily="18" charset="0"/>
                                </a:rPr>
                                <m:t>𝐮</m:t>
                              </m:r>
                            </m:lim>
                          </m:limLow>
                        </m:fName>
                        <m:e>
                          <m:r>
                            <a:rPr lang="en-US" sz="2400" b="0" i="1" smtClean="0">
                              <a:latin typeface="Cambria Math" panose="02040503050406030204" pitchFamily="18" charset="0"/>
                            </a:rPr>
                            <m:t>𝔼</m:t>
                          </m:r>
                          <m:d>
                            <m:dPr>
                              <m:begChr m:val="["/>
                              <m:endChr m:val="]"/>
                              <m:ctrlPr>
                                <a:rPr lang="en-US" sz="2400" b="0" i="1" smtClean="0">
                                  <a:latin typeface="Cambria Math" panose="02040503050406030204" pitchFamily="18" charset="0"/>
                                </a:rPr>
                              </m:ctrlPr>
                            </m:dPr>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b="1">
                                          <a:latin typeface="Cambria Math" panose="02040503050406030204" pitchFamily="18" charset="0"/>
                                        </a:rPr>
                                        <m:t>𝐱</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1">
                                              <a:latin typeface="Cambria Math" panose="02040503050406030204" pitchFamily="18" charset="0"/>
                                            </a:rPr>
                                            <m:t>𝐱</m:t>
                                          </m:r>
                                        </m:e>
                                        <m:sub>
                                          <m:r>
                                            <a:rPr lang="en-US" sz="2400" i="1">
                                              <a:latin typeface="Cambria Math" panose="02040503050406030204" pitchFamily="18" charset="0"/>
                                            </a:rPr>
                                            <m:t>𝑟𝑒𝑓</m:t>
                                          </m:r>
                                        </m:sub>
                                      </m:sSub>
                                    </m:e>
                                  </m:d>
                                </m:e>
                                <m:sup>
                                  <m:r>
                                    <a:rPr lang="en-US" sz="2400" i="1">
                                      <a:latin typeface="Cambria Math" panose="02040503050406030204" pitchFamily="18" charset="0"/>
                                    </a:rPr>
                                    <m:t>𝑇</m:t>
                                  </m:r>
                                </m:sup>
                              </m:sSup>
                              <m:r>
                                <a:rPr lang="en-US" sz="2400" b="1">
                                  <a:latin typeface="Cambria Math" panose="02040503050406030204" pitchFamily="18" charset="0"/>
                                </a:rPr>
                                <m:t>𝐐</m:t>
                              </m:r>
                              <m:d>
                                <m:dPr>
                                  <m:ctrlPr>
                                    <a:rPr lang="en-US" sz="2400" i="1">
                                      <a:latin typeface="Cambria Math" panose="02040503050406030204" pitchFamily="18" charset="0"/>
                                    </a:rPr>
                                  </m:ctrlPr>
                                </m:dPr>
                                <m:e>
                                  <m:r>
                                    <a:rPr lang="en-US" sz="2400" b="1">
                                      <a:latin typeface="Cambria Math" panose="02040503050406030204" pitchFamily="18" charset="0"/>
                                    </a:rPr>
                                    <m:t>𝐱</m:t>
                                  </m:r>
                                  <m:r>
                                    <a:rPr lang="en-US" sz="2400" i="1">
                                      <a:latin typeface="Cambria Math" panose="02040503050406030204" pitchFamily="18" charset="0"/>
                                    </a:rPr>
                                    <m:t>−</m:t>
                                  </m:r>
                                  <m:sSub>
                                    <m:sSubPr>
                                      <m:ctrlPr>
                                        <a:rPr lang="en-US" sz="2400" b="1" i="1">
                                          <a:latin typeface="Cambria Math" panose="02040503050406030204" pitchFamily="18" charset="0"/>
                                        </a:rPr>
                                      </m:ctrlPr>
                                    </m:sSubPr>
                                    <m:e>
                                      <m:r>
                                        <a:rPr lang="en-US" sz="2400" b="1">
                                          <a:latin typeface="Cambria Math" panose="02040503050406030204" pitchFamily="18" charset="0"/>
                                        </a:rPr>
                                        <m:t>𝐱</m:t>
                                      </m:r>
                                    </m:e>
                                    <m:sub>
                                      <m:r>
                                        <a:rPr lang="en-US" sz="2400" i="1">
                                          <a:latin typeface="Cambria Math" panose="02040503050406030204" pitchFamily="18" charset="0"/>
                                        </a:rPr>
                                        <m:t>𝑟𝑒𝑓</m:t>
                                      </m:r>
                                    </m:sub>
                                  </m:sSub>
                                </m:e>
                              </m:d>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b="1">
                                      <a:latin typeface="Cambria Math" panose="02040503050406030204" pitchFamily="18" charset="0"/>
                                    </a:rPr>
                                    <m:t>𝐮</m:t>
                                  </m:r>
                                </m:e>
                                <m:sup>
                                  <m:r>
                                    <a:rPr lang="en-US" sz="2400" i="1">
                                      <a:latin typeface="Cambria Math" panose="02040503050406030204" pitchFamily="18" charset="0"/>
                                    </a:rPr>
                                    <m:t>𝑇</m:t>
                                  </m:r>
                                </m:sup>
                              </m:sSup>
                              <m:r>
                                <a:rPr lang="en-US" sz="2400" b="1">
                                  <a:latin typeface="Cambria Math" panose="02040503050406030204" pitchFamily="18" charset="0"/>
                                </a:rPr>
                                <m:t>𝐑𝐮</m:t>
                              </m:r>
                            </m:e>
                          </m:d>
                        </m:e>
                      </m:func>
                    </m:oMath>
                  </m:oMathPara>
                </a14:m>
                <a:endParaRPr lang="en-US" sz="2400"/>
              </a:p>
              <a:p>
                <a:pPr marL="0" indent="0">
                  <a:spcAft>
                    <a:spcPts val="1200"/>
                  </a:spcAft>
                  <a:buNone/>
                </a:pPr>
                <a:r>
                  <a:rPr lang="en-US" sz="2400"/>
                  <a:t>Subject to:</a:t>
                </a:r>
              </a:p>
              <a:p>
                <a:pPr marL="0" indent="0">
                  <a:spcAft>
                    <a:spcPts val="1200"/>
                  </a:spcAft>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𝑥</m:t>
                      </m:r>
                      <m:d>
                        <m:dPr>
                          <m:ctrlPr>
                            <a:rPr lang="en-US" sz="2400" i="1">
                              <a:latin typeface="Cambria Math" panose="02040503050406030204" pitchFamily="18" charset="0"/>
                            </a:rPr>
                          </m:ctrlPr>
                        </m:dPr>
                        <m:e>
                          <m:r>
                            <a:rPr lang="en-US" sz="2400" i="1">
                              <a:latin typeface="Cambria Math" panose="02040503050406030204" pitchFamily="18" charset="0"/>
                            </a:rPr>
                            <m:t>𝑘</m:t>
                          </m:r>
                          <m:r>
                            <a:rPr lang="en-US" sz="2400" i="1">
                              <a:latin typeface="Cambria Math" panose="02040503050406030204" pitchFamily="18" charset="0"/>
                            </a:rPr>
                            <m:t>+1</m:t>
                          </m:r>
                        </m:e>
                      </m:d>
                      <m:r>
                        <a:rPr lang="en-US" sz="2400" i="1">
                          <a:latin typeface="Cambria Math" panose="02040503050406030204" pitchFamily="18" charset="0"/>
                        </a:rPr>
                        <m:t>=</m:t>
                      </m:r>
                      <m:r>
                        <a:rPr lang="en-US" sz="2400" i="1">
                          <a:latin typeface="Cambria Math" panose="02040503050406030204" pitchFamily="18" charset="0"/>
                        </a:rPr>
                        <m:t>𝐴𝑥</m:t>
                      </m:r>
                      <m:d>
                        <m:dPr>
                          <m:ctrlPr>
                            <a:rPr lang="en-US" sz="2400" i="1">
                              <a:latin typeface="Cambria Math" panose="02040503050406030204" pitchFamily="18" charset="0"/>
                            </a:rPr>
                          </m:ctrlPr>
                        </m:dPr>
                        <m:e>
                          <m:r>
                            <a:rPr lang="en-US" sz="2400" i="1">
                              <a:latin typeface="Cambria Math" panose="02040503050406030204" pitchFamily="18" charset="0"/>
                            </a:rPr>
                            <m:t>𝑘</m:t>
                          </m:r>
                        </m:e>
                      </m:d>
                      <m:r>
                        <a:rPr lang="en-US" sz="2400" i="1">
                          <a:latin typeface="Cambria Math" panose="02040503050406030204" pitchFamily="18" charset="0"/>
                        </a:rPr>
                        <m:t>+</m:t>
                      </m:r>
                      <m:r>
                        <a:rPr lang="en-US" sz="2400" i="1">
                          <a:latin typeface="Cambria Math" panose="02040503050406030204" pitchFamily="18" charset="0"/>
                        </a:rPr>
                        <m:t>𝐵𝑢</m:t>
                      </m:r>
                      <m:d>
                        <m:dPr>
                          <m:ctrlPr>
                            <a:rPr lang="en-US" sz="2400" i="1">
                              <a:latin typeface="Cambria Math" panose="02040503050406030204" pitchFamily="18" charset="0"/>
                            </a:rPr>
                          </m:ctrlPr>
                        </m:dPr>
                        <m:e>
                          <m:r>
                            <a:rPr lang="en-US" sz="2400" i="1">
                              <a:latin typeface="Cambria Math" panose="02040503050406030204" pitchFamily="18" charset="0"/>
                            </a:rPr>
                            <m:t>𝑘</m:t>
                          </m:r>
                        </m:e>
                      </m:d>
                      <m:r>
                        <a:rPr lang="en-US" sz="2400" i="1">
                          <a:latin typeface="Cambria Math" panose="02040503050406030204" pitchFamily="18" charset="0"/>
                        </a:rPr>
                        <m:t>+</m:t>
                      </m:r>
                      <m:r>
                        <a:rPr lang="en-US" sz="2400" i="1">
                          <a:latin typeface="Cambria Math" panose="02040503050406030204" pitchFamily="18" charset="0"/>
                        </a:rPr>
                        <m:t>𝐸</m:t>
                      </m:r>
                      <m:acc>
                        <m:accPr>
                          <m:chr m:val="̂"/>
                          <m:ctrlPr>
                            <a:rPr lang="en-US" sz="2400" i="1">
                              <a:latin typeface="Cambria Math" panose="02040503050406030204" pitchFamily="18" charset="0"/>
                            </a:rPr>
                          </m:ctrlPr>
                        </m:accPr>
                        <m:e>
                          <m:r>
                            <a:rPr lang="en-US" sz="2400" i="1">
                              <a:latin typeface="Cambria Math" panose="02040503050406030204" pitchFamily="18" charset="0"/>
                            </a:rPr>
                            <m:t>𝑑</m:t>
                          </m:r>
                        </m:e>
                      </m:acc>
                      <m:r>
                        <a:rPr lang="en-US" sz="2400" i="1">
                          <a:latin typeface="Cambria Math" panose="02040503050406030204" pitchFamily="18" charset="0"/>
                        </a:rPr>
                        <m:t>(</m:t>
                      </m:r>
                      <m:r>
                        <a:rPr lang="en-US" sz="2400" b="0" i="1" smtClean="0">
                          <a:latin typeface="Cambria Math" panose="02040503050406030204" pitchFamily="18" charset="0"/>
                        </a:rPr>
                        <m:t>𝑘</m:t>
                      </m:r>
                      <m:r>
                        <a:rPr lang="en-US" sz="2400" i="1">
                          <a:latin typeface="Cambria Math" panose="02040503050406030204" pitchFamily="18" charset="0"/>
                        </a:rPr>
                        <m:t>)</m:t>
                      </m:r>
                    </m:oMath>
                  </m:oMathPara>
                </a14:m>
                <a:endParaRPr lang="en-US" sz="2400"/>
              </a:p>
              <a:p>
                <a:pPr marL="0" indent="0">
                  <a:spcAft>
                    <a:spcPts val="1200"/>
                  </a:spcAft>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𝑥</m:t>
                      </m:r>
                      <m:d>
                        <m:dPr>
                          <m:ctrlPr>
                            <a:rPr lang="en-US" sz="2400" i="1">
                              <a:latin typeface="Cambria Math" panose="02040503050406030204" pitchFamily="18" charset="0"/>
                            </a:rPr>
                          </m:ctrlPr>
                        </m:dPr>
                        <m:e>
                          <m:r>
                            <a:rPr lang="en-US" sz="2400" i="1">
                              <a:latin typeface="Cambria Math" panose="02040503050406030204" pitchFamily="18" charset="0"/>
                            </a:rPr>
                            <m:t>0</m:t>
                          </m:r>
                        </m:e>
                      </m:d>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oMath>
                  </m:oMathPara>
                </a14:m>
                <a:endParaRPr lang="en-US" sz="2400"/>
              </a:p>
              <a:p>
                <a:pPr marL="0" indent="0">
                  <a:spcAft>
                    <a:spcPts val="1200"/>
                  </a:spcAft>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Pr</m:t>
                          </m:r>
                        </m:fName>
                        <m:e>
                          <m:r>
                            <a:rPr lang="en-US" sz="2400" b="0" i="1" smtClean="0">
                              <a:latin typeface="Cambria Math" panose="02040503050406030204" pitchFamily="18" charset="0"/>
                            </a:rPr>
                            <m:t>[</m:t>
                          </m:r>
                          <m:r>
                            <a:rPr lang="en-US" sz="2400" b="0" i="1" smtClean="0">
                              <a:latin typeface="Cambria Math" panose="02040503050406030204" pitchFamily="18" charset="0"/>
                            </a:rPr>
                            <m:t>𝑥</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𝒳</m:t>
                          </m:r>
                          <m:r>
                            <a:rPr lang="en-US" sz="2400" b="0" i="1" smtClean="0">
                              <a:latin typeface="Cambria Math" panose="02040503050406030204" pitchFamily="18" charset="0"/>
                            </a:rPr>
                            <m:t>]</m:t>
                          </m:r>
                        </m:e>
                      </m:func>
                      <m:r>
                        <a:rPr lang="en-US" sz="2400" b="0" i="1" smtClean="0">
                          <a:latin typeface="Cambria Math" panose="02040503050406030204" pitchFamily="18" charset="0"/>
                        </a:rPr>
                        <m:t>&gt;1−</m:t>
                      </m:r>
                      <m:r>
                        <a:rPr lang="en-US" sz="2400" b="0" i="1" smtClean="0">
                          <a:latin typeface="Cambria Math" panose="02040503050406030204" pitchFamily="18" charset="0"/>
                        </a:rPr>
                        <m:t>𝛿</m:t>
                      </m:r>
                    </m:oMath>
                  </m:oMathPara>
                </a14:m>
                <a:endParaRPr lang="en-US" sz="2400"/>
              </a:p>
              <a:p>
                <a:pPr marL="0" indent="0">
                  <a:spcAft>
                    <a:spcPts val="1200"/>
                  </a:spcAft>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𝑢</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e>
                      </m:d>
                      <m:r>
                        <a:rPr lang="en-US" sz="2400" b="0" i="1" smtClean="0">
                          <a:latin typeface="Cambria Math" panose="02040503050406030204" pitchFamily="18" charset="0"/>
                        </a:rPr>
                        <m:t>∈</m:t>
                      </m:r>
                      <m:r>
                        <a:rPr lang="en-US" sz="2400" b="0" i="1" smtClean="0">
                          <a:latin typeface="Cambria Math" panose="02040503050406030204" pitchFamily="18" charset="0"/>
                        </a:rPr>
                        <m:t>𝒰</m:t>
                      </m:r>
                    </m:oMath>
                  </m:oMathPara>
                </a14:m>
                <a:endParaRPr lang="en-US" sz="2400"/>
              </a:p>
              <a:p>
                <a:pPr marL="0" indent="0">
                  <a:spcAft>
                    <a:spcPts val="1200"/>
                  </a:spcAft>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ℤ</m:t>
                          </m:r>
                        </m:e>
                        <m:sub>
                          <m:r>
                            <a:rPr lang="en-US" sz="2400" i="1">
                              <a:latin typeface="Cambria Math" panose="02040503050406030204" pitchFamily="18" charset="0"/>
                            </a:rPr>
                            <m:t>0</m:t>
                          </m:r>
                        </m:sub>
                        <m:sup>
                          <m:r>
                            <a:rPr lang="en-US" sz="2400" i="1">
                              <a:latin typeface="Cambria Math" panose="02040503050406030204" pitchFamily="18" charset="0"/>
                            </a:rPr>
                            <m:t>𝑁</m:t>
                          </m:r>
                          <m:r>
                            <a:rPr lang="en-US" sz="2400" i="1">
                              <a:latin typeface="Cambria Math" panose="02040503050406030204" pitchFamily="18" charset="0"/>
                            </a:rPr>
                            <m:t>−1</m:t>
                          </m:r>
                        </m:sup>
                      </m:sSubSup>
                    </m:oMath>
                  </m:oMathPara>
                </a14:m>
                <a:endParaRPr lang="en-US" sz="2400"/>
              </a:p>
            </p:txBody>
          </p:sp>
        </mc:Choice>
        <mc:Fallback xmlns="">
          <p:sp>
            <p:nvSpPr>
              <p:cNvPr id="2" name="Content Placeholder 1"/>
              <p:cNvSpPr>
                <a:spLocks noGrp="1" noRot="1" noChangeAspect="1" noMove="1" noResize="1" noEditPoints="1" noAdjustHandles="1" noChangeArrowheads="1" noChangeShapeType="1" noTextEdit="1"/>
              </p:cNvSpPr>
              <p:nvPr>
                <p:ph sz="half" idx="1"/>
              </p:nvPr>
            </p:nvSpPr>
            <p:spPr>
              <a:xfrm>
                <a:off x="133709" y="987632"/>
                <a:ext cx="5404449" cy="5414963"/>
              </a:xfrm>
              <a:blipFill>
                <a:blip r:embed="rId3"/>
                <a:stretch>
                  <a:fillRect l="-18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half" idx="2"/>
              </p:nvPr>
            </p:nvSpPr>
            <p:spPr>
              <a:xfrm>
                <a:off x="5633048" y="916381"/>
                <a:ext cx="6426679" cy="5414963"/>
              </a:xfrm>
            </p:spPr>
            <p:txBody>
              <a:bodyPr>
                <a:normAutofit fontScale="92500" lnSpcReduction="10000"/>
              </a:bodyPr>
              <a:lstStyle/>
              <a:p>
                <a:pPr marL="0" indent="0">
                  <a:spcAft>
                    <a:spcPts val="600"/>
                  </a:spcAft>
                  <a:buNone/>
                </a:pPr>
                <a:r>
                  <a:rPr lang="en-US" sz="2400"/>
                  <a:t>Probabilistic constraint is transformed to be deterministic:</a:t>
                </a:r>
              </a:p>
              <a:p>
                <a:pPr marL="0" indent="0">
                  <a:spcAft>
                    <a:spcPts val="1200"/>
                  </a:spcAft>
                  <a:buNone/>
                </a:pPr>
                <a14:m>
                  <m:oMathPara xmlns:m="http://schemas.openxmlformats.org/officeDocument/2006/math">
                    <m:oMathParaPr>
                      <m:jc m:val="centerGroup"/>
                    </m:oMathParaPr>
                    <m:oMath xmlns:m="http://schemas.openxmlformats.org/officeDocument/2006/math">
                      <m:bar>
                        <m:barPr>
                          <m:ctrlPr>
                            <a:rPr lang="en-US" sz="1900" i="1">
                              <a:latin typeface="Cambria Math" panose="02040503050406030204" pitchFamily="18" charset="0"/>
                            </a:rPr>
                          </m:ctrlPr>
                        </m:barPr>
                        <m:e>
                          <m:r>
                            <a:rPr lang="en-US" sz="1900" i="1">
                              <a:latin typeface="Cambria Math" panose="02040503050406030204" pitchFamily="18" charset="0"/>
                            </a:rPr>
                            <m:t>𝑥</m:t>
                          </m:r>
                        </m:e>
                      </m:bar>
                      <m:r>
                        <a:rPr lang="en-US" sz="1900">
                          <a:latin typeface="Cambria Math" panose="02040503050406030204" pitchFamily="18" charset="0"/>
                        </a:rPr>
                        <m:t>+</m:t>
                      </m:r>
                      <m:rad>
                        <m:radPr>
                          <m:degHide m:val="on"/>
                          <m:ctrlPr>
                            <a:rPr lang="en-US" sz="1900" i="1" smtClean="0">
                              <a:latin typeface="Cambria Math" panose="02040503050406030204" pitchFamily="18" charset="0"/>
                            </a:rPr>
                          </m:ctrlPr>
                        </m:radPr>
                        <m:deg/>
                        <m:e>
                          <m:sSub>
                            <m:sSubPr>
                              <m:ctrlPr>
                                <a:rPr lang="en-US" sz="1900" i="1">
                                  <a:latin typeface="Cambria Math" panose="02040503050406030204" pitchFamily="18" charset="0"/>
                                </a:rPr>
                              </m:ctrlPr>
                            </m:sSubPr>
                            <m:e>
                              <m:acc>
                                <m:accPr>
                                  <m:chr m:val="̂"/>
                                  <m:ctrlPr>
                                    <a:rPr lang="en-US" sz="1900" b="0" i="1" smtClean="0">
                                      <a:latin typeface="Cambria Math" panose="02040503050406030204" pitchFamily="18" charset="0"/>
                                    </a:rPr>
                                  </m:ctrlPr>
                                </m:accPr>
                                <m:e>
                                  <m:r>
                                    <m:rPr>
                                      <m:sty m:val="p"/>
                                    </m:rPr>
                                    <a:rPr lang="en-US" sz="1900">
                                      <a:latin typeface="Cambria Math" panose="02040503050406030204" pitchFamily="18" charset="0"/>
                                    </a:rPr>
                                    <m:t>Σ</m:t>
                                  </m:r>
                                </m:e>
                              </m:acc>
                            </m:e>
                            <m:sub>
                              <m:r>
                                <a:rPr lang="en-US" sz="1900" i="1">
                                  <a:latin typeface="Cambria Math" panose="02040503050406030204" pitchFamily="18" charset="0"/>
                                </a:rPr>
                                <m:t>𝑥</m:t>
                              </m:r>
                              <m:d>
                                <m:dPr>
                                  <m:ctrlPr>
                                    <a:rPr lang="en-US" sz="1900" i="1">
                                      <a:latin typeface="Cambria Math" panose="02040503050406030204" pitchFamily="18" charset="0"/>
                                    </a:rPr>
                                  </m:ctrlPr>
                                </m:dPr>
                                <m:e>
                                  <m:r>
                                    <a:rPr lang="en-US" sz="1900" i="1">
                                      <a:latin typeface="Cambria Math" panose="02040503050406030204" pitchFamily="18" charset="0"/>
                                    </a:rPr>
                                    <m:t>𝑘</m:t>
                                  </m:r>
                                  <m:r>
                                    <a:rPr lang="en-US" sz="1900">
                                      <a:latin typeface="Cambria Math" panose="02040503050406030204" pitchFamily="18" charset="0"/>
                                    </a:rPr>
                                    <m:t>+1</m:t>
                                  </m:r>
                                </m:e>
                              </m:d>
                            </m:sub>
                          </m:sSub>
                        </m:e>
                      </m:rad>
                      <m:sSup>
                        <m:sSupPr>
                          <m:ctrlPr>
                            <a:rPr lang="en-US" sz="1900" i="1">
                              <a:latin typeface="Cambria Math" panose="02040503050406030204" pitchFamily="18" charset="0"/>
                            </a:rPr>
                          </m:ctrlPr>
                        </m:sSupPr>
                        <m:e>
                          <m:r>
                            <a:rPr lang="en-US" sz="1900" b="1" i="1">
                              <a:latin typeface="Cambria Math" panose="02040503050406030204" pitchFamily="18" charset="0"/>
                            </a:rPr>
                            <m:t>𝝋</m:t>
                          </m:r>
                        </m:e>
                        <m:sup>
                          <m:r>
                            <a:rPr lang="en-US" sz="1900">
                              <a:latin typeface="Cambria Math" panose="02040503050406030204" pitchFamily="18" charset="0"/>
                            </a:rPr>
                            <m:t>−1</m:t>
                          </m:r>
                        </m:sup>
                      </m:sSup>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𝛿</m:t>
                              </m:r>
                            </m:e>
                            <m:sub>
                              <m:r>
                                <a:rPr lang="en-US" sz="1900" i="1">
                                  <a:latin typeface="Cambria Math" panose="02040503050406030204" pitchFamily="18" charset="0"/>
                                </a:rPr>
                                <m:t>𝑥</m:t>
                              </m:r>
                            </m:sub>
                          </m:sSub>
                        </m:e>
                      </m:d>
                      <m:r>
                        <a:rPr lang="en-US" sz="1900">
                          <a:latin typeface="Cambria Math" panose="02040503050406030204" pitchFamily="18" charset="0"/>
                        </a:rPr>
                        <m:t>≤</m:t>
                      </m:r>
                      <m:acc>
                        <m:accPr>
                          <m:chr m:val="̂"/>
                          <m:ctrlPr>
                            <a:rPr lang="en-US" sz="1900" i="1">
                              <a:latin typeface="Cambria Math" panose="02040503050406030204" pitchFamily="18" charset="0"/>
                            </a:rPr>
                          </m:ctrlPr>
                        </m:accPr>
                        <m:e>
                          <m:r>
                            <a:rPr lang="en-US" sz="1900" i="1">
                              <a:latin typeface="Cambria Math" panose="02040503050406030204" pitchFamily="18" charset="0"/>
                            </a:rPr>
                            <m:t>𝑥</m:t>
                          </m:r>
                        </m:e>
                      </m:acc>
                      <m:r>
                        <a:rPr lang="en-US" sz="1900">
                          <a:latin typeface="Cambria Math" panose="02040503050406030204" pitchFamily="18" charset="0"/>
                        </a:rPr>
                        <m:t>(</m:t>
                      </m:r>
                      <m:r>
                        <a:rPr lang="en-US" sz="1900" i="1">
                          <a:latin typeface="Cambria Math" panose="02040503050406030204" pitchFamily="18" charset="0"/>
                        </a:rPr>
                        <m:t>𝑘</m:t>
                      </m:r>
                      <m:r>
                        <a:rPr lang="en-US" sz="1900">
                          <a:latin typeface="Cambria Math" panose="02040503050406030204" pitchFamily="18" charset="0"/>
                        </a:rPr>
                        <m:t>+1))≤</m:t>
                      </m:r>
                      <m:bar>
                        <m:barPr>
                          <m:pos m:val="top"/>
                          <m:ctrlPr>
                            <a:rPr lang="en-US" sz="1900" i="1">
                              <a:latin typeface="Cambria Math" panose="02040503050406030204" pitchFamily="18" charset="0"/>
                            </a:rPr>
                          </m:ctrlPr>
                        </m:barPr>
                        <m:e>
                          <m:r>
                            <a:rPr lang="en-US" sz="1900" i="1">
                              <a:latin typeface="Cambria Math" panose="02040503050406030204" pitchFamily="18" charset="0"/>
                            </a:rPr>
                            <m:t>𝑥</m:t>
                          </m:r>
                        </m:e>
                      </m:bar>
                      <m:r>
                        <a:rPr lang="en-US" sz="1900">
                          <a:latin typeface="Cambria Math" panose="02040503050406030204" pitchFamily="18" charset="0"/>
                        </a:rPr>
                        <m:t>−</m:t>
                      </m:r>
                      <m:rad>
                        <m:radPr>
                          <m:degHide m:val="on"/>
                          <m:ctrlPr>
                            <a:rPr lang="en-US" sz="1900" i="1">
                              <a:latin typeface="Cambria Math" panose="02040503050406030204" pitchFamily="18" charset="0"/>
                            </a:rPr>
                          </m:ctrlPr>
                        </m:radPr>
                        <m:deg/>
                        <m:e>
                          <m:sSub>
                            <m:sSubPr>
                              <m:ctrlPr>
                                <a:rPr lang="en-US" sz="1900" i="1">
                                  <a:latin typeface="Cambria Math" panose="02040503050406030204" pitchFamily="18" charset="0"/>
                                </a:rPr>
                              </m:ctrlPr>
                            </m:sSubPr>
                            <m:e>
                              <m:acc>
                                <m:accPr>
                                  <m:chr m:val="̂"/>
                                  <m:ctrlPr>
                                    <a:rPr lang="en-US" sz="1900" b="0" i="1" smtClean="0">
                                      <a:latin typeface="Cambria Math" panose="02040503050406030204" pitchFamily="18" charset="0"/>
                                    </a:rPr>
                                  </m:ctrlPr>
                                </m:accPr>
                                <m:e>
                                  <m:r>
                                    <m:rPr>
                                      <m:sty m:val="p"/>
                                    </m:rPr>
                                    <a:rPr lang="en-US" sz="1900">
                                      <a:latin typeface="Cambria Math" panose="02040503050406030204" pitchFamily="18" charset="0"/>
                                    </a:rPr>
                                    <m:t>Σ</m:t>
                                  </m:r>
                                </m:e>
                              </m:acc>
                            </m:e>
                            <m:sub>
                              <m:r>
                                <a:rPr lang="en-US" sz="1900" i="1">
                                  <a:latin typeface="Cambria Math" panose="02040503050406030204" pitchFamily="18" charset="0"/>
                                </a:rPr>
                                <m:t>𝑥</m:t>
                              </m:r>
                              <m:d>
                                <m:dPr>
                                  <m:ctrlPr>
                                    <a:rPr lang="en-US" sz="1900" i="1">
                                      <a:latin typeface="Cambria Math" panose="02040503050406030204" pitchFamily="18" charset="0"/>
                                    </a:rPr>
                                  </m:ctrlPr>
                                </m:dPr>
                                <m:e>
                                  <m:r>
                                    <a:rPr lang="en-US" sz="1900" i="1">
                                      <a:latin typeface="Cambria Math" panose="02040503050406030204" pitchFamily="18" charset="0"/>
                                    </a:rPr>
                                    <m:t>𝑘</m:t>
                                  </m:r>
                                  <m:r>
                                    <a:rPr lang="en-US" sz="1900">
                                      <a:latin typeface="Cambria Math" panose="02040503050406030204" pitchFamily="18" charset="0"/>
                                    </a:rPr>
                                    <m:t>+1</m:t>
                                  </m:r>
                                </m:e>
                              </m:d>
                            </m:sub>
                          </m:sSub>
                        </m:e>
                      </m:rad>
                      <m:sSup>
                        <m:sSupPr>
                          <m:ctrlPr>
                            <a:rPr lang="en-US" sz="1900" i="1">
                              <a:latin typeface="Cambria Math" panose="02040503050406030204" pitchFamily="18" charset="0"/>
                            </a:rPr>
                          </m:ctrlPr>
                        </m:sSupPr>
                        <m:e>
                          <m:r>
                            <a:rPr lang="en-US" sz="1900" b="1" i="1">
                              <a:latin typeface="Cambria Math" panose="02040503050406030204" pitchFamily="18" charset="0"/>
                            </a:rPr>
                            <m:t>𝝋</m:t>
                          </m:r>
                        </m:e>
                        <m:sup>
                          <m:r>
                            <a:rPr lang="en-US" sz="1900">
                              <a:latin typeface="Cambria Math" panose="02040503050406030204" pitchFamily="18" charset="0"/>
                            </a:rPr>
                            <m:t>−1</m:t>
                          </m:r>
                        </m:sup>
                      </m:sSup>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𝛿</m:t>
                              </m:r>
                            </m:e>
                            <m:sub>
                              <m:r>
                                <a:rPr lang="en-US" sz="1900" i="1">
                                  <a:latin typeface="Cambria Math" panose="02040503050406030204" pitchFamily="18" charset="0"/>
                                </a:rPr>
                                <m:t>𝑥</m:t>
                              </m:r>
                            </m:sub>
                          </m:sSub>
                        </m:e>
                      </m:d>
                    </m:oMath>
                  </m:oMathPara>
                </a14:m>
                <a:endParaRPr lang="en-US" sz="1900"/>
              </a:p>
              <a:p>
                <a:pPr marL="0" indent="0">
                  <a:spcAft>
                    <a:spcPts val="600"/>
                  </a:spcAft>
                  <a:buNone/>
                </a:pPr>
                <a:r>
                  <a:rPr lang="en-US" sz="2400"/>
                  <a:t>Where:</a:t>
                </a:r>
              </a:p>
              <a:p>
                <a:pPr marL="0" indent="0">
                  <a:buNone/>
                </a:pPr>
                <a14:m>
                  <m:oMathPara xmlns:m="http://schemas.openxmlformats.org/officeDocument/2006/math">
                    <m:oMathParaPr>
                      <m:jc m:val="centerGroup"/>
                    </m:oMathParaPr>
                    <m:oMath xmlns:m="http://schemas.openxmlformats.org/officeDocument/2006/math">
                      <m:sSup>
                        <m:sSupPr>
                          <m:ctrlPr>
                            <a:rPr lang="en-US" sz="1900" i="1">
                              <a:latin typeface="Cambria Math" panose="02040503050406030204" pitchFamily="18" charset="0"/>
                            </a:rPr>
                          </m:ctrlPr>
                        </m:sSupPr>
                        <m:e>
                          <m:r>
                            <a:rPr lang="en-US" sz="1900" b="1" i="1">
                              <a:latin typeface="Cambria Math" panose="02040503050406030204" pitchFamily="18" charset="0"/>
                            </a:rPr>
                            <m:t>𝝋</m:t>
                          </m:r>
                        </m:e>
                        <m:sup>
                          <m:r>
                            <a:rPr lang="en-US" sz="1900">
                              <a:latin typeface="Cambria Math" panose="02040503050406030204" pitchFamily="18" charset="0"/>
                            </a:rPr>
                            <m:t>−1</m:t>
                          </m:r>
                        </m:sup>
                      </m:sSup>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𝛿</m:t>
                              </m:r>
                            </m:e>
                            <m:sub>
                              <m:r>
                                <a:rPr lang="en-US" sz="1900" i="1">
                                  <a:latin typeface="Cambria Math" panose="02040503050406030204" pitchFamily="18" charset="0"/>
                                </a:rPr>
                                <m:t>𝑥</m:t>
                              </m:r>
                            </m:sub>
                          </m:sSub>
                        </m:e>
                      </m:d>
                      <m:r>
                        <a:rPr lang="en-US" sz="1900" b="0" i="1" smtClean="0">
                          <a:latin typeface="Cambria Math" panose="02040503050406030204" pitchFamily="18" charset="0"/>
                        </a:rPr>
                        <m:t>=</m:t>
                      </m:r>
                      <m:sSup>
                        <m:sSupPr>
                          <m:ctrlPr>
                            <a:rPr lang="en-US" sz="1900" b="0" i="1" smtClean="0">
                              <a:latin typeface="Cambria Math" panose="02040503050406030204" pitchFamily="18" charset="0"/>
                            </a:rPr>
                          </m:ctrlPr>
                        </m:sSupPr>
                        <m:e>
                          <m:d>
                            <m:dPr>
                              <m:begChr m:val="["/>
                              <m:endChr m:val="]"/>
                              <m:ctrlPr>
                                <a:rPr lang="en-US" sz="1900" b="0" i="1" smtClean="0">
                                  <a:latin typeface="Cambria Math" panose="02040503050406030204" pitchFamily="18" charset="0"/>
                                </a:rPr>
                              </m:ctrlPr>
                            </m:dPr>
                            <m:e>
                              <m:m>
                                <m:mPr>
                                  <m:mcs>
                                    <m:mc>
                                      <m:mcPr>
                                        <m:count m:val="2"/>
                                        <m:mcJc m:val="center"/>
                                      </m:mcPr>
                                    </m:mc>
                                  </m:mcs>
                                  <m:ctrlPr>
                                    <a:rPr lang="en-US" sz="1900" b="0" i="1" smtClean="0">
                                      <a:latin typeface="Cambria Math" panose="02040503050406030204" pitchFamily="18" charset="0"/>
                                    </a:rPr>
                                  </m:ctrlPr>
                                </m:mPr>
                                <m:mr>
                                  <m:e>
                                    <m:sSup>
                                      <m:sSupPr>
                                        <m:ctrlPr>
                                          <a:rPr lang="en-US" sz="1900" b="0" i="1" smtClean="0">
                                            <a:latin typeface="Cambria Math" panose="02040503050406030204" pitchFamily="18" charset="0"/>
                                          </a:rPr>
                                        </m:ctrlPr>
                                      </m:sSupPr>
                                      <m:e>
                                        <m:r>
                                          <a:rPr lang="en-US" sz="1900" b="0" i="1" smtClean="0">
                                            <a:latin typeface="Cambria Math" panose="02040503050406030204" pitchFamily="18" charset="0"/>
                                          </a:rPr>
                                          <m:t>𝜑</m:t>
                                        </m:r>
                                      </m:e>
                                      <m:sup>
                                        <m:r>
                                          <a:rPr lang="en-US" sz="1900" b="0" i="1" smtClean="0">
                                            <a:latin typeface="Cambria Math" panose="02040503050406030204" pitchFamily="18" charset="0"/>
                                          </a:rPr>
                                          <m:t>−1</m:t>
                                        </m:r>
                                      </m:sup>
                                    </m:sSup>
                                    <m:d>
                                      <m:dPr>
                                        <m:ctrlPr>
                                          <a:rPr lang="en-US" sz="1900" b="0" i="1" smtClean="0">
                                            <a:latin typeface="Cambria Math" panose="02040503050406030204" pitchFamily="18" charset="0"/>
                                          </a:rPr>
                                        </m:ctrlPr>
                                      </m:dPr>
                                      <m:e>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𝛿</m:t>
                                            </m:r>
                                          </m:e>
                                          <m:sub>
                                            <m:r>
                                              <a:rPr lang="en-US" sz="1900" b="0" i="1" smtClean="0">
                                                <a:latin typeface="Cambria Math" panose="02040503050406030204" pitchFamily="18" charset="0"/>
                                              </a:rPr>
                                              <m:t>𝑥</m:t>
                                            </m:r>
                                          </m:sub>
                                        </m:sSub>
                                      </m:e>
                                    </m:d>
                                  </m:e>
                                  <m:e>
                                    <m:sSup>
                                      <m:sSupPr>
                                        <m:ctrlPr>
                                          <a:rPr lang="en-US" sz="1900" b="0" i="1" smtClean="0">
                                            <a:latin typeface="Cambria Math" panose="02040503050406030204" pitchFamily="18" charset="0"/>
                                          </a:rPr>
                                        </m:ctrlPr>
                                      </m:sSupPr>
                                      <m:e>
                                        <m:r>
                                          <a:rPr lang="en-US" sz="1900" b="0" i="1" smtClean="0">
                                            <a:latin typeface="Cambria Math" panose="02040503050406030204" pitchFamily="18" charset="0"/>
                                          </a:rPr>
                                          <m:t>𝜑</m:t>
                                        </m:r>
                                      </m:e>
                                      <m:sup>
                                        <m:r>
                                          <a:rPr lang="en-US" sz="1900" b="0" i="1" smtClean="0">
                                            <a:latin typeface="Cambria Math" panose="02040503050406030204" pitchFamily="18" charset="0"/>
                                          </a:rPr>
                                          <m:t>−1</m:t>
                                        </m:r>
                                      </m:sup>
                                    </m:sSup>
                                    <m:d>
                                      <m:dPr>
                                        <m:ctrlPr>
                                          <a:rPr lang="en-US" sz="1900" b="0" i="1" smtClean="0">
                                            <a:latin typeface="Cambria Math" panose="02040503050406030204" pitchFamily="18" charset="0"/>
                                          </a:rPr>
                                        </m:ctrlPr>
                                      </m:dPr>
                                      <m:e>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𝛿</m:t>
                                            </m:r>
                                          </m:e>
                                          <m:sub>
                                            <m:r>
                                              <a:rPr lang="en-US" sz="1900" b="0" i="1" smtClean="0">
                                                <a:latin typeface="Cambria Math" panose="02040503050406030204" pitchFamily="18" charset="0"/>
                                              </a:rPr>
                                              <m:t>𝑥</m:t>
                                            </m:r>
                                          </m:sub>
                                        </m:sSub>
                                      </m:e>
                                    </m:d>
                                  </m:e>
                                </m:mr>
                              </m:m>
                            </m:e>
                          </m:d>
                        </m:e>
                        <m:sup>
                          <m:r>
                            <a:rPr lang="en-US" sz="1900" b="0" i="1" smtClean="0">
                              <a:latin typeface="Cambria Math" panose="02040503050406030204" pitchFamily="18" charset="0"/>
                            </a:rPr>
                            <m:t>𝑇</m:t>
                          </m:r>
                        </m:sup>
                      </m:sSup>
                    </m:oMath>
                  </m:oMathPara>
                </a14:m>
                <a:endParaRPr lang="en-US" sz="1900"/>
              </a:p>
              <a:p>
                <a14:m>
                  <m:oMath xmlns:m="http://schemas.openxmlformats.org/officeDocument/2006/math">
                    <m:sSup>
                      <m:sSupPr>
                        <m:ctrlPr>
                          <a:rPr lang="en-US" sz="1900" b="0" i="1" smtClean="0">
                            <a:latin typeface="Cambria Math" panose="02040503050406030204" pitchFamily="18" charset="0"/>
                          </a:rPr>
                        </m:ctrlPr>
                      </m:sSupPr>
                      <m:e>
                        <m:r>
                          <a:rPr lang="en-US" sz="1900" b="0" i="1" smtClean="0">
                            <a:latin typeface="Cambria Math" panose="02040503050406030204" pitchFamily="18" charset="0"/>
                          </a:rPr>
                          <m:t>𝜑</m:t>
                        </m:r>
                      </m:e>
                      <m:sup>
                        <m:r>
                          <a:rPr lang="en-US" sz="1900" b="0" i="1" smtClean="0">
                            <a:latin typeface="Cambria Math" panose="02040503050406030204" pitchFamily="18" charset="0"/>
                          </a:rPr>
                          <m:t>−1</m:t>
                        </m:r>
                      </m:sup>
                    </m:sSup>
                    <m:r>
                      <a:rPr lang="en-US" sz="1900" b="0" i="1" smtClean="0">
                        <a:latin typeface="Cambria Math" panose="02040503050406030204" pitchFamily="18" charset="0"/>
                      </a:rPr>
                      <m:t>(</m:t>
                    </m:r>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𝛿</m:t>
                        </m:r>
                      </m:e>
                      <m:sub>
                        <m:r>
                          <a:rPr lang="en-US" sz="1900" b="0" i="1" smtClean="0">
                            <a:latin typeface="Cambria Math" panose="02040503050406030204" pitchFamily="18" charset="0"/>
                          </a:rPr>
                          <m:t>𝑥</m:t>
                        </m:r>
                      </m:sub>
                    </m:sSub>
                    <m:r>
                      <a:rPr lang="en-US" sz="1900" b="0" i="1" smtClean="0">
                        <a:latin typeface="Cambria Math" panose="02040503050406030204" pitchFamily="18" charset="0"/>
                      </a:rPr>
                      <m:t>)</m:t>
                    </m:r>
                  </m:oMath>
                </a14:m>
                <a:r>
                  <a:rPr lang="en-US" sz="1900"/>
                  <a:t> is the inverse of the normal CDF evaluated at  </a:t>
                </a:r>
                <a14:m>
                  <m:oMath xmlns:m="http://schemas.openxmlformats.org/officeDocument/2006/math">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𝛿</m:t>
                        </m:r>
                      </m:e>
                      <m:sub>
                        <m:r>
                          <a:rPr lang="en-US" sz="1900" b="0" i="1" smtClean="0">
                            <a:latin typeface="Cambria Math" panose="02040503050406030204" pitchFamily="18" charset="0"/>
                          </a:rPr>
                          <m:t>𝑥</m:t>
                        </m:r>
                      </m:sub>
                    </m:sSub>
                  </m:oMath>
                </a14:m>
                <a:endParaRPr lang="en-US" sz="1900"/>
              </a:p>
              <a:p>
                <a14:m>
                  <m:oMath xmlns:m="http://schemas.openxmlformats.org/officeDocument/2006/math">
                    <m:sSub>
                      <m:sSubPr>
                        <m:ctrlPr>
                          <a:rPr lang="en-US" sz="1900" i="1">
                            <a:latin typeface="Cambria Math" panose="02040503050406030204" pitchFamily="18" charset="0"/>
                          </a:rPr>
                        </m:ctrlPr>
                      </m:sSubPr>
                      <m:e>
                        <m:acc>
                          <m:accPr>
                            <m:chr m:val="̂"/>
                            <m:ctrlPr>
                              <a:rPr lang="en-US" sz="1900" b="0" i="1" smtClean="0">
                                <a:latin typeface="Cambria Math" panose="02040503050406030204" pitchFamily="18" charset="0"/>
                              </a:rPr>
                            </m:ctrlPr>
                          </m:accPr>
                          <m:e>
                            <m:r>
                              <m:rPr>
                                <m:sty m:val="p"/>
                              </m:rPr>
                              <a:rPr lang="en-US" sz="1900">
                                <a:latin typeface="Cambria Math" panose="02040503050406030204" pitchFamily="18" charset="0"/>
                              </a:rPr>
                              <m:t>Σ</m:t>
                            </m:r>
                          </m:e>
                        </m:acc>
                      </m:e>
                      <m:sub>
                        <m:r>
                          <a:rPr lang="en-US" sz="1900" i="1">
                            <a:latin typeface="Cambria Math" panose="02040503050406030204" pitchFamily="18" charset="0"/>
                          </a:rPr>
                          <m:t>𝑥</m:t>
                        </m:r>
                        <m:d>
                          <m:dPr>
                            <m:ctrlPr>
                              <a:rPr lang="en-US" sz="1900" i="1">
                                <a:latin typeface="Cambria Math" panose="02040503050406030204" pitchFamily="18" charset="0"/>
                              </a:rPr>
                            </m:ctrlPr>
                          </m:dPr>
                          <m:e>
                            <m:r>
                              <a:rPr lang="en-US" sz="1900" i="1">
                                <a:latin typeface="Cambria Math" panose="02040503050406030204" pitchFamily="18" charset="0"/>
                              </a:rPr>
                              <m:t>𝑘</m:t>
                            </m:r>
                            <m:r>
                              <a:rPr lang="en-US" sz="1900">
                                <a:latin typeface="Cambria Math" panose="02040503050406030204" pitchFamily="18" charset="0"/>
                              </a:rPr>
                              <m:t>+1</m:t>
                            </m:r>
                          </m:e>
                        </m:d>
                      </m:sub>
                    </m:sSub>
                  </m:oMath>
                </a14:m>
                <a:r>
                  <a:rPr lang="en-US" sz="1900"/>
                  <a:t> is the estimate of the covariance of </a:t>
                </a:r>
                <a14:m>
                  <m:oMath xmlns:m="http://schemas.openxmlformats.org/officeDocument/2006/math">
                    <m:r>
                      <a:rPr lang="en-US" sz="1900" b="0" i="1" smtClean="0">
                        <a:latin typeface="Cambria Math" panose="02040503050406030204" pitchFamily="18" charset="0"/>
                      </a:rPr>
                      <m:t>𝑥</m:t>
                    </m:r>
                  </m:oMath>
                </a14:m>
                <a:r>
                  <a:rPr lang="en-US" sz="1900"/>
                  <a:t> at </a:t>
                </a:r>
                <a14:m>
                  <m:oMath xmlns:m="http://schemas.openxmlformats.org/officeDocument/2006/math">
                    <m:r>
                      <a:rPr lang="en-US" sz="1900" b="0" i="1" smtClean="0">
                        <a:latin typeface="Cambria Math" panose="02040503050406030204" pitchFamily="18" charset="0"/>
                      </a:rPr>
                      <m:t>𝑘</m:t>
                    </m:r>
                    <m:r>
                      <a:rPr lang="en-US" sz="1900" b="0" i="1" smtClean="0">
                        <a:latin typeface="Cambria Math" panose="02040503050406030204" pitchFamily="18" charset="0"/>
                      </a:rPr>
                      <m:t>+1</m:t>
                    </m:r>
                  </m:oMath>
                </a14:m>
                <a:endParaRPr lang="en-US" sz="1900" b="0"/>
              </a:p>
              <a:p>
                <a:pPr lvl="1"/>
                <a:r>
                  <a:rPr lang="en-US" sz="1900"/>
                  <a:t>Needs prediction over the horizon, 2 methods tested:</a:t>
                </a:r>
              </a:p>
              <a:p>
                <a:pPr lvl="2"/>
                <a:r>
                  <a:rPr lang="en-US"/>
                  <a:t>Covariance propagation</a:t>
                </a:r>
                <a:r>
                  <a:rPr lang="en-US" baseline="30000"/>
                  <a:t>1 </a:t>
                </a:r>
                <a:r>
                  <a:rPr lang="en-US"/>
                  <a:t>with separate horizon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Σ</m:t>
                            </m:r>
                          </m:e>
                        </m:acc>
                      </m:sub>
                    </m:sSub>
                  </m:oMath>
                </a14:m>
                <a:endParaRPr lang="en-US"/>
              </a:p>
              <a:p>
                <a:pPr lvl="3"/>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m:rPr>
                                <m:sty m:val="p"/>
                              </m:rPr>
                              <a:rPr lang="en-US">
                                <a:latin typeface="Cambria Math" panose="02040503050406030204" pitchFamily="18" charset="0"/>
                              </a:rPr>
                              <m:t>Σ</m:t>
                            </m:r>
                          </m:e>
                        </m:acc>
                      </m:e>
                      <m:sub>
                        <m:r>
                          <a:rPr lang="en-US" i="1">
                            <a:latin typeface="Cambria Math" panose="02040503050406030204" pitchFamily="18" charset="0"/>
                          </a:rPr>
                          <m:t>𝑥</m:t>
                        </m:r>
                        <m:r>
                          <a:rPr lang="en-US">
                            <a:latin typeface="Cambria Math" panose="02040503050406030204" pitchFamily="18" charset="0"/>
                          </a:rPr>
                          <m:t>,</m:t>
                        </m:r>
                        <m:r>
                          <a:rPr lang="en-US" i="1">
                            <a:latin typeface="Cambria Math" panose="02040503050406030204" pitchFamily="18" charset="0"/>
                          </a:rPr>
                          <m:t>𝑑</m:t>
                        </m:r>
                        <m:r>
                          <a:rPr lang="en-US">
                            <a:latin typeface="Cambria Math" panose="02040503050406030204" pitchFamily="18" charset="0"/>
                          </a:rPr>
                          <m:t>,</m:t>
                        </m:r>
                        <m:r>
                          <a:rPr lang="en-US" i="1">
                            <a:latin typeface="Cambria Math" panose="02040503050406030204" pitchFamily="18" charset="0"/>
                          </a:rPr>
                          <m:t>𝑘</m:t>
                        </m:r>
                        <m:r>
                          <a:rPr lang="en-US">
                            <a:latin typeface="Cambria Math" panose="02040503050406030204" pitchFamily="18" charset="0"/>
                          </a:rPr>
                          <m:t>+1</m:t>
                        </m:r>
                      </m:sub>
                    </m:sSub>
                    <m:r>
                      <a:rPr lang="en-US" b="0" i="1" smtClean="0">
                        <a:latin typeface="Cambria Math" panose="02040503050406030204" pitchFamily="18" charset="0"/>
                      </a:rPr>
                      <m:t>=</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a:rPr lang="en-US" i="1">
                                      <a:latin typeface="Cambria Math" panose="02040503050406030204" pitchFamily="18" charset="0"/>
                                    </a:rPr>
                                    <m:t>𝐴</m:t>
                                  </m:r>
                                </m:e>
                                <m:e>
                                  <m:r>
                                    <a:rPr lang="en-US" i="1">
                                      <a:latin typeface="Cambria Math" panose="02040503050406030204" pitchFamily="18" charset="0"/>
                                    </a:rPr>
                                    <m:t>𝐸</m:t>
                                  </m:r>
                                </m:e>
                              </m:mr>
                              <m:mr>
                                <m:e>
                                  <m:r>
                                    <a:rPr lang="en-US">
                                      <a:latin typeface="Cambria Math" panose="02040503050406030204" pitchFamily="18" charset="0"/>
                                    </a:rPr>
                                    <m:t>0</m:t>
                                  </m:r>
                                </m:e>
                                <m:e>
                                  <m:r>
                                    <a:rPr lang="en-US" b="0" i="1" smtClean="0">
                                      <a:latin typeface="Cambria Math" panose="02040503050406030204" pitchFamily="18" charset="0"/>
                                    </a:rPr>
                                    <m:t>1</m:t>
                                  </m:r>
                                </m:e>
                              </m:mr>
                            </m:m>
                          </m:e>
                        </m:d>
                      </m:e>
                      <m:sup>
                        <m:r>
                          <a:rPr lang="en-US" i="1">
                            <a:latin typeface="Cambria Math" panose="02040503050406030204" pitchFamily="18" charset="0"/>
                          </a:rPr>
                          <m:t>𝑇</m:t>
                        </m:r>
                      </m:sup>
                    </m:sSup>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m:rPr>
                                <m:sty m:val="p"/>
                              </m:rPr>
                              <a:rPr lang="en-US">
                                <a:latin typeface="Cambria Math" panose="02040503050406030204" pitchFamily="18" charset="0"/>
                              </a:rPr>
                              <m:t>Σ</m:t>
                            </m:r>
                          </m:e>
                        </m:acc>
                      </m:e>
                      <m:sub>
                        <m:r>
                          <a:rPr lang="en-US" i="1">
                            <a:latin typeface="Cambria Math" panose="02040503050406030204" pitchFamily="18" charset="0"/>
                          </a:rPr>
                          <m:t>𝑥</m:t>
                        </m:r>
                        <m:r>
                          <a:rPr lang="en-US">
                            <a:latin typeface="Cambria Math" panose="02040503050406030204" pitchFamily="18" charset="0"/>
                          </a:rPr>
                          <m:t>,</m:t>
                        </m:r>
                        <m:r>
                          <a:rPr lang="en-US" i="1">
                            <a:latin typeface="Cambria Math" panose="02040503050406030204" pitchFamily="18" charset="0"/>
                          </a:rPr>
                          <m:t>𝑑</m:t>
                        </m:r>
                        <m:r>
                          <a:rPr lang="en-US">
                            <a:latin typeface="Cambria Math" panose="02040503050406030204" pitchFamily="18" charset="0"/>
                          </a:rPr>
                          <m:t>,</m:t>
                        </m:r>
                        <m:r>
                          <a:rPr lang="en-US" i="1">
                            <a:latin typeface="Cambria Math" panose="02040503050406030204" pitchFamily="18" charset="0"/>
                          </a:rPr>
                          <m:t>𝑘</m:t>
                        </m:r>
                      </m:sub>
                    </m:sSub>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a:rPr lang="en-US" i="1">
                                  <a:latin typeface="Cambria Math" panose="02040503050406030204" pitchFamily="18" charset="0"/>
                                </a:rPr>
                                <m:t>𝐴</m:t>
                              </m:r>
                            </m:e>
                            <m:e>
                              <m:r>
                                <a:rPr lang="en-US" i="1">
                                  <a:latin typeface="Cambria Math" panose="02040503050406030204" pitchFamily="18" charset="0"/>
                                </a:rPr>
                                <m:t>𝐸</m:t>
                              </m:r>
                            </m:e>
                          </m:mr>
                          <m:mr>
                            <m:e>
                              <m:r>
                                <a:rPr lang="en-US">
                                  <a:latin typeface="Cambria Math" panose="02040503050406030204" pitchFamily="18" charset="0"/>
                                </a:rPr>
                                <m:t>0</m:t>
                              </m:r>
                            </m:e>
                            <m:e>
                              <m:r>
                                <a:rPr lang="en-US" b="0" i="1" smtClean="0">
                                  <a:latin typeface="Cambria Math" panose="02040503050406030204" pitchFamily="18" charset="0"/>
                                </a:rPr>
                                <m:t>1</m:t>
                              </m:r>
                            </m:e>
                          </m:mr>
                        </m:m>
                      </m:e>
                    </m:d>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Σ</m:t>
                        </m:r>
                      </m:e>
                      <m:sub>
                        <m:r>
                          <a:rPr lang="en-US" i="1">
                            <a:latin typeface="Cambria Math" panose="02040503050406030204" pitchFamily="18" charset="0"/>
                          </a:rPr>
                          <m:t>𝜔</m:t>
                        </m:r>
                      </m:sub>
                    </m:sSub>
                  </m:oMath>
                </a14:m>
                <a:endParaRPr lang="en-US"/>
              </a:p>
              <a:p>
                <a:pPr lvl="2"/>
                <a:r>
                  <a:rPr lang="en-US" err="1"/>
                  <a:t>Kalman</a:t>
                </a:r>
                <a:r>
                  <a:rPr lang="en-US"/>
                  <a:t> filter update utilizing most likely measurement</a:t>
                </a:r>
                <a:r>
                  <a:rPr lang="en-US" baseline="30000"/>
                  <a:t>2</a:t>
                </a:r>
              </a:p>
              <a:p>
                <a:pPr lvl="3"/>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𝑦</m:t>
                            </m:r>
                          </m:e>
                        </m:acc>
                      </m:e>
                      <m:sub>
                        <m:r>
                          <a:rPr lang="en-US" sz="2400" b="0" i="1" dirty="0" smtClean="0">
                            <a:latin typeface="Cambria Math" panose="02040503050406030204" pitchFamily="18" charset="0"/>
                          </a:rPr>
                          <m:t>𝑝</m:t>
                        </m:r>
                      </m:sub>
                    </m:sSub>
                    <m:r>
                      <a:rPr lang="en-US" sz="2400" b="0" i="1" dirty="0" smtClean="0">
                        <a:latin typeface="Cambria Math" panose="02040503050406030204" pitchFamily="18" charset="0"/>
                      </a:rPr>
                      <m:t>=</m:t>
                    </m:r>
                    <m:d>
                      <m:dPr>
                        <m:begChr m:val="["/>
                        <m:endChr m:val="]"/>
                        <m:ctrlPr>
                          <a:rPr lang="en-US" sz="2400" b="0" i="1" dirty="0" smtClean="0">
                            <a:latin typeface="Cambria Math" panose="02040503050406030204" pitchFamily="18" charset="0"/>
                          </a:rPr>
                        </m:ctrlPr>
                      </m:dPr>
                      <m:e>
                        <m:m>
                          <m:mPr>
                            <m:mcs>
                              <m:mc>
                                <m:mcPr>
                                  <m:count m:val="3"/>
                                  <m:mcJc m:val="center"/>
                                </m:mcPr>
                              </m:mc>
                            </m:mcs>
                            <m:ctrlPr>
                              <a:rPr lang="en-US" sz="2400" b="0" i="1" dirty="0" smtClean="0">
                                <a:latin typeface="Cambria Math" panose="02040503050406030204" pitchFamily="18" charset="0"/>
                              </a:rPr>
                            </m:ctrlPr>
                          </m:mPr>
                          <m:mr>
                            <m:e>
                              <m:r>
                                <m:rPr>
                                  <m:brk m:alnAt="7"/>
                                </m:rPr>
                                <a:rPr lang="en-US" sz="2400" b="0" i="1" dirty="0" smtClean="0">
                                  <a:latin typeface="Cambria Math" panose="02040503050406030204" pitchFamily="18" charset="0"/>
                                </a:rPr>
                                <m:t>1</m:t>
                              </m:r>
                            </m:e>
                            <m:e>
                              <m:r>
                                <a:rPr lang="en-US" sz="2400" b="0" i="1" dirty="0" smtClean="0">
                                  <a:latin typeface="Cambria Math" panose="02040503050406030204" pitchFamily="18" charset="0"/>
                                </a:rPr>
                                <m:t>0</m:t>
                              </m:r>
                            </m:e>
                            <m:e>
                              <m:r>
                                <a:rPr lang="en-US" sz="2400" b="0" i="1" dirty="0" smtClean="0">
                                  <a:latin typeface="Cambria Math" panose="02040503050406030204" pitchFamily="18" charset="0"/>
                                </a:rPr>
                                <m:t>0</m:t>
                              </m:r>
                            </m:e>
                          </m:mr>
                          <m:mr>
                            <m:e>
                              <m:r>
                                <a:rPr lang="en-US" sz="2400" b="0" i="1" dirty="0" smtClean="0">
                                  <a:latin typeface="Cambria Math" panose="02040503050406030204" pitchFamily="18" charset="0"/>
                                </a:rPr>
                                <m:t>0</m:t>
                              </m:r>
                            </m:e>
                            <m:e>
                              <m:r>
                                <a:rPr lang="en-US" sz="2400" b="0" i="1" dirty="0" smtClean="0">
                                  <a:latin typeface="Cambria Math" panose="02040503050406030204" pitchFamily="18" charset="0"/>
                                </a:rPr>
                                <m:t>1</m:t>
                              </m:r>
                            </m:e>
                            <m:e>
                              <m:r>
                                <a:rPr lang="en-US" sz="2400" b="0" i="1" dirty="0" smtClean="0">
                                  <a:latin typeface="Cambria Math" panose="02040503050406030204" pitchFamily="18" charset="0"/>
                                </a:rPr>
                                <m:t>0</m:t>
                              </m:r>
                            </m:e>
                          </m:mr>
                          <m:mr>
                            <m:e>
                              <m:r>
                                <a:rPr lang="en-US" sz="2400" b="0" i="1" dirty="0" smtClean="0">
                                  <a:latin typeface="Cambria Math" panose="02040503050406030204" pitchFamily="18" charset="0"/>
                                </a:rPr>
                                <m:t>0</m:t>
                              </m:r>
                            </m:e>
                            <m:e>
                              <m:r>
                                <a:rPr lang="en-US" sz="2400" b="0" i="1" dirty="0" smtClean="0">
                                  <a:latin typeface="Cambria Math" panose="02040503050406030204" pitchFamily="18" charset="0"/>
                                </a:rPr>
                                <m:t>0</m:t>
                              </m:r>
                            </m:e>
                            <m:e>
                              <m:r>
                                <a:rPr lang="en-US" sz="2400" b="0" i="1" dirty="0" smtClean="0">
                                  <a:latin typeface="Cambria Math" panose="02040503050406030204" pitchFamily="18" charset="0"/>
                                </a:rPr>
                                <m:t>0</m:t>
                              </m:r>
                            </m:e>
                          </m:mr>
                        </m:m>
                      </m:e>
                    </m:d>
                    <m:d>
                      <m:dPr>
                        <m:begChr m:val="["/>
                        <m:endChr m:val="]"/>
                        <m:ctrlPr>
                          <a:rPr lang="en-US" sz="2400" b="0" i="1" dirty="0" smtClean="0">
                            <a:latin typeface="Cambria Math" panose="02040503050406030204" pitchFamily="18" charset="0"/>
                          </a:rPr>
                        </m:ctrlPr>
                      </m:dPr>
                      <m:e>
                        <m:eqArr>
                          <m:eqArrPr>
                            <m:ctrlPr>
                              <a:rPr lang="en-US" sz="2400" b="0" i="1" dirty="0" smtClean="0">
                                <a:latin typeface="Cambria Math" panose="02040503050406030204" pitchFamily="18" charset="0"/>
                              </a:rPr>
                            </m:ctrlPr>
                          </m:eqArr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𝑥</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r>
                              <a:rPr lang="en-US" sz="2400" b="0" i="1" dirty="0" smtClean="0">
                                <a:latin typeface="Cambria Math" panose="02040503050406030204" pitchFamily="18" charset="0"/>
                              </a:rPr>
                              <m:t>)</m:t>
                            </m:r>
                          </m:e>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𝑑</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r>
                              <a:rPr lang="en-US" sz="2400" b="0" i="1" dirty="0" smtClean="0">
                                <a:latin typeface="Cambria Math" panose="02040503050406030204" pitchFamily="18" charset="0"/>
                              </a:rPr>
                              <m:t>)</m:t>
                            </m:r>
                          </m:e>
                        </m:eqArr>
                      </m:e>
                    </m:d>
                    <m:r>
                      <a:rPr lang="en-US" sz="2400" b="0" i="1" dirty="0" smtClean="0">
                        <a:latin typeface="Cambria Math" panose="02040503050406030204" pitchFamily="18" charset="0"/>
                      </a:rPr>
                      <m:t>+</m:t>
                    </m:r>
                    <m:d>
                      <m:dPr>
                        <m:begChr m:val="["/>
                        <m:endChr m:val="]"/>
                        <m:ctrlPr>
                          <a:rPr lang="en-US" sz="2400" b="0" i="1" dirty="0" smtClean="0">
                            <a:latin typeface="Cambria Math" panose="02040503050406030204" pitchFamily="18" charset="0"/>
                          </a:rPr>
                        </m:ctrlPr>
                      </m:dPr>
                      <m:e>
                        <m:eqArr>
                          <m:eqArrPr>
                            <m:ctrlPr>
                              <a:rPr lang="en-US" sz="2400" b="0" i="1" dirty="0" smtClean="0">
                                <a:latin typeface="Cambria Math" panose="02040503050406030204" pitchFamily="18" charset="0"/>
                              </a:rPr>
                            </m:ctrlPr>
                          </m:eqArrPr>
                          <m:e>
                            <m:r>
                              <a:rPr lang="en-US" sz="2400" b="0" i="1" dirty="0" smtClean="0">
                                <a:latin typeface="Cambria Math" panose="02040503050406030204" pitchFamily="18" charset="0"/>
                              </a:rPr>
                              <m:t>0</m:t>
                            </m:r>
                          </m:e>
                          <m:e>
                            <m:r>
                              <a:rPr lang="en-US" sz="2400" b="0" i="1" dirty="0" smtClean="0">
                                <a:latin typeface="Cambria Math" panose="02040503050406030204" pitchFamily="18" charset="0"/>
                              </a:rPr>
                              <m:t>0</m:t>
                            </m:r>
                          </m:e>
                          <m:e>
                            <m:r>
                              <a:rPr lang="en-US" sz="2400" b="0" i="1" dirty="0" smtClean="0">
                                <a:latin typeface="Cambria Math" panose="02040503050406030204" pitchFamily="18" charset="0"/>
                              </a:rPr>
                              <m:t>1</m:t>
                            </m:r>
                          </m:e>
                        </m:eqArr>
                      </m:e>
                    </m:d>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𝑃</m:t>
                            </m:r>
                          </m:e>
                        </m:acc>
                      </m:e>
                      <m:sub>
                        <m:r>
                          <a:rPr lang="en-US" sz="2400" b="0" i="1" dirty="0" smtClean="0">
                            <a:latin typeface="Cambria Math" panose="02040503050406030204" pitchFamily="18" charset="0"/>
                          </a:rPr>
                          <m:t>𝑛𝑒𝑡</m:t>
                        </m:r>
                      </m:sub>
                    </m:sSub>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e>
                    </m:d>
                  </m:oMath>
                </a14:m>
                <a:endParaRPr lang="en-US"/>
              </a:p>
            </p:txBody>
          </p:sp>
        </mc:Choice>
        <mc:Fallback xmlns="">
          <p:sp>
            <p:nvSpPr>
              <p:cNvPr id="3" name="Content Placeholder 2"/>
              <p:cNvSpPr>
                <a:spLocks noGrp="1" noRot="1" noChangeAspect="1" noMove="1" noResize="1" noEditPoints="1" noAdjustHandles="1" noChangeArrowheads="1" noChangeShapeType="1" noTextEdit="1"/>
              </p:cNvSpPr>
              <p:nvPr>
                <p:ph sz="half" idx="2"/>
              </p:nvPr>
            </p:nvSpPr>
            <p:spPr>
              <a:xfrm>
                <a:off x="5633048" y="916381"/>
                <a:ext cx="6426679" cy="5414963"/>
              </a:xfrm>
              <a:blipFill>
                <a:blip r:embed="rId4"/>
                <a:stretch>
                  <a:fillRect l="-1233" t="-1800" r="-2467"/>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2830D569-578E-4806-BAF0-B60D44F6A82D}" type="slidenum">
              <a:rPr lang="en-US" smtClean="0"/>
              <a:pPr/>
              <a:t>10</a:t>
            </a:fld>
            <a:endParaRPr lang="en-US"/>
          </a:p>
        </p:txBody>
      </p:sp>
      <p:sp>
        <p:nvSpPr>
          <p:cNvPr id="6" name="Title 5"/>
          <p:cNvSpPr>
            <a:spLocks noGrp="1"/>
          </p:cNvSpPr>
          <p:nvPr>
            <p:ph type="title"/>
          </p:nvPr>
        </p:nvSpPr>
        <p:spPr/>
        <p:txBody>
          <a:bodyPr/>
          <a:lstStyle/>
          <a:p>
            <a:r>
              <a:rPr lang="en-US"/>
              <a:t>Chance Constrained MPC</a:t>
            </a:r>
          </a:p>
        </p:txBody>
      </p:sp>
      <p:sp>
        <p:nvSpPr>
          <p:cNvPr id="4" name="Footer Placeholder 3"/>
          <p:cNvSpPr>
            <a:spLocks noGrp="1"/>
          </p:cNvSpPr>
          <p:nvPr>
            <p:ph type="ftr" sz="quarter" idx="11"/>
          </p:nvPr>
        </p:nvSpPr>
        <p:spPr>
          <a:xfrm>
            <a:off x="8478327" y="6402595"/>
            <a:ext cx="3581400" cy="365125"/>
          </a:xfrm>
        </p:spPr>
        <p:txBody>
          <a:bodyPr/>
          <a:lstStyle/>
          <a:p>
            <a:pPr>
              <a:defRPr/>
            </a:pPr>
            <a:r>
              <a:rPr lang="en-US" err="1">
                <a:solidFill>
                  <a:prstClr val="black">
                    <a:tint val="75000"/>
                  </a:prstClr>
                </a:solidFill>
                <a:latin typeface="Calibri" panose="020F0502020204030204"/>
              </a:rPr>
              <a:t>AuE</a:t>
            </a:r>
            <a:r>
              <a:rPr lang="en-US">
                <a:solidFill>
                  <a:prstClr val="black">
                    <a:tint val="75000"/>
                  </a:prstClr>
                </a:solidFill>
                <a:latin typeface="Calibri" panose="020F0502020204030204"/>
              </a:rPr>
              <a:t> 8930 Fall 2020</a:t>
            </a:r>
          </a:p>
        </p:txBody>
      </p:sp>
      <p:sp>
        <p:nvSpPr>
          <p:cNvPr id="7" name="Rectangle 6">
            <a:extLst>
              <a:ext uri="{FF2B5EF4-FFF2-40B4-BE49-F238E27FC236}">
                <a16:creationId xmlns:a16="http://schemas.microsoft.com/office/drawing/2014/main" id="{1E80D980-55BC-4A0C-A95E-E62C907C325D}"/>
              </a:ext>
            </a:extLst>
          </p:cNvPr>
          <p:cNvSpPr/>
          <p:nvPr/>
        </p:nvSpPr>
        <p:spPr>
          <a:xfrm>
            <a:off x="443618" y="6343351"/>
            <a:ext cx="9267310" cy="553998"/>
          </a:xfrm>
          <a:prstGeom prst="rect">
            <a:avLst/>
          </a:prstGeom>
        </p:spPr>
        <p:txBody>
          <a:bodyPr wrap="square">
            <a:spAutoFit/>
          </a:bodyPr>
          <a:lstStyle/>
          <a:p>
            <a:pPr marL="228600" indent="-228600">
              <a:buAutoNum type="arabicPeriod"/>
            </a:pPr>
            <a:r>
              <a:rPr lang="en-US" sz="1000">
                <a:latin typeface="AdvCaceiliaHVY"/>
              </a:rPr>
              <a:t>Farina, M., </a:t>
            </a:r>
            <a:r>
              <a:rPr lang="en-US" sz="1000" err="1">
                <a:latin typeface="AdvCaceiliaHVY"/>
              </a:rPr>
              <a:t>Giulioni</a:t>
            </a:r>
            <a:r>
              <a:rPr lang="en-US" sz="1000">
                <a:latin typeface="AdvCaceiliaHVY"/>
              </a:rPr>
              <a:t>, L., </a:t>
            </a:r>
            <a:r>
              <a:rPr lang="en-US" sz="1000" err="1">
                <a:latin typeface="AdvCaceiliaHVY"/>
              </a:rPr>
              <a:t>Magni</a:t>
            </a:r>
            <a:r>
              <a:rPr lang="en-US" sz="1000">
                <a:latin typeface="AdvCaceiliaHVY"/>
              </a:rPr>
              <a:t>, L., &amp; </a:t>
            </a:r>
            <a:r>
              <a:rPr lang="en-US" sz="1000" err="1">
                <a:latin typeface="AdvCaceiliaHVY"/>
              </a:rPr>
              <a:t>Scattolini</a:t>
            </a:r>
            <a:r>
              <a:rPr lang="en-US" sz="1000">
                <a:latin typeface="AdvCaceiliaHVY"/>
              </a:rPr>
              <a:t>, R. (2015). An approach to output feedback MPC of stochastic linear discrete-time systems. </a:t>
            </a:r>
            <a:r>
              <a:rPr lang="en-US" sz="1000" err="1">
                <a:latin typeface="AdvCaceiliaHVY"/>
              </a:rPr>
              <a:t>Automatica</a:t>
            </a:r>
            <a:r>
              <a:rPr lang="en-US" sz="1000">
                <a:latin typeface="AdvCaceiliaHVY"/>
              </a:rPr>
              <a:t>, 55, 140-149.</a:t>
            </a:r>
          </a:p>
          <a:p>
            <a:pPr marL="228600" indent="-228600">
              <a:buAutoNum type="arabicPeriod"/>
            </a:pPr>
            <a:r>
              <a:rPr lang="en-US" sz="1000">
                <a:solidFill>
                  <a:srgbClr val="000000"/>
                </a:solidFill>
                <a:latin typeface="AdvCaeciliaBdIt"/>
              </a:rPr>
              <a:t>N. E. Du </a:t>
            </a:r>
            <a:r>
              <a:rPr lang="en-US" sz="1000" err="1">
                <a:solidFill>
                  <a:srgbClr val="000000"/>
                </a:solidFill>
                <a:latin typeface="AdvCaeciliaBdIt"/>
              </a:rPr>
              <a:t>Toit</a:t>
            </a:r>
            <a:r>
              <a:rPr lang="en-US" sz="1000">
                <a:solidFill>
                  <a:srgbClr val="000000"/>
                </a:solidFill>
                <a:latin typeface="AdvCaeciliaBdIt"/>
              </a:rPr>
              <a:t> and J. W. Burdick, "Robot Motion Planning in Dynamic, Uncertain Environments," IEEE Transactions on Robotics, vol. 28, pp. 101-115, 2012.</a:t>
            </a:r>
            <a:endParaRPr lang="en-US" sz="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5890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8077200" y="6356350"/>
            <a:ext cx="4114800" cy="365125"/>
          </a:xfrm>
        </p:spPr>
        <p:txBody>
          <a:bodyPr/>
          <a:lstStyle/>
          <a:p>
            <a:r>
              <a:rPr lang="en-US" err="1"/>
              <a:t>AuE</a:t>
            </a:r>
            <a:r>
              <a:rPr lang="en-US"/>
              <a:t> 8930 Fall2020</a:t>
            </a:r>
          </a:p>
        </p:txBody>
      </p:sp>
      <p:sp>
        <p:nvSpPr>
          <p:cNvPr id="5" name="Slide Number Placeholder 4"/>
          <p:cNvSpPr>
            <a:spLocks noGrp="1"/>
          </p:cNvSpPr>
          <p:nvPr>
            <p:ph type="sldNum" sz="quarter" idx="12"/>
          </p:nvPr>
        </p:nvSpPr>
        <p:spPr/>
        <p:txBody>
          <a:bodyPr/>
          <a:lstStyle/>
          <a:p>
            <a:fld id="{2830D569-578E-4806-BAF0-B60D44F6A82D}" type="slidenum">
              <a:rPr lang="en-US" smtClean="0"/>
              <a:pPr/>
              <a:t>11</a:t>
            </a:fld>
            <a:endParaRPr lang="en-US"/>
          </a:p>
        </p:txBody>
      </p:sp>
      <p:sp>
        <p:nvSpPr>
          <p:cNvPr id="6" name="Title 5"/>
          <p:cNvSpPr>
            <a:spLocks noGrp="1"/>
          </p:cNvSpPr>
          <p:nvPr>
            <p:ph type="title"/>
          </p:nvPr>
        </p:nvSpPr>
        <p:spPr/>
        <p:txBody>
          <a:bodyPr/>
          <a:lstStyle/>
          <a:p>
            <a:r>
              <a:rPr lang="en-US"/>
              <a:t>Comparison of Covariance Prediction Methods</a:t>
            </a:r>
          </a:p>
        </p:txBody>
      </p:sp>
      <p:pic>
        <p:nvPicPr>
          <p:cNvPr id="14" name="Content Placeholder 13"/>
          <p:cNvPicPr>
            <a:picLocks noGrp="1" noChangeAspect="1"/>
          </p:cNvPicPr>
          <p:nvPr>
            <p:ph sz="half" idx="2"/>
          </p:nvPr>
        </p:nvPicPr>
        <p:blipFill>
          <a:blip r:embed="rId2"/>
          <a:stretch>
            <a:fillRect/>
          </a:stretch>
        </p:blipFill>
        <p:spPr>
          <a:xfrm>
            <a:off x="6172200" y="1526381"/>
            <a:ext cx="5181600" cy="3886200"/>
          </a:xfrm>
          <a:prstGeom prst="rect">
            <a:avLst/>
          </a:prstGeom>
        </p:spPr>
      </p:pic>
      <p:pic>
        <p:nvPicPr>
          <p:cNvPr id="13" name="Content Placeholder 12"/>
          <p:cNvPicPr>
            <a:picLocks noGrp="1" noChangeAspect="1"/>
          </p:cNvPicPr>
          <p:nvPr>
            <p:ph sz="half" idx="1"/>
          </p:nvPr>
        </p:nvPicPr>
        <p:blipFill>
          <a:blip r:embed="rId3"/>
          <a:stretch>
            <a:fillRect/>
          </a:stretch>
        </p:blipFill>
        <p:spPr>
          <a:xfrm>
            <a:off x="838200" y="1526381"/>
            <a:ext cx="5181600" cy="3886200"/>
          </a:xfrm>
          <a:prstGeom prst="rect">
            <a:avLst/>
          </a:prstGeom>
        </p:spPr>
      </p:pic>
      <p:sp>
        <p:nvSpPr>
          <p:cNvPr id="15" name="TextBox 14"/>
          <p:cNvSpPr txBox="1"/>
          <p:nvPr/>
        </p:nvSpPr>
        <p:spPr>
          <a:xfrm>
            <a:off x="1101952" y="1033494"/>
            <a:ext cx="4654095" cy="369332"/>
          </a:xfrm>
          <a:prstGeom prst="rect">
            <a:avLst/>
          </a:prstGeom>
          <a:noFill/>
        </p:spPr>
        <p:txBody>
          <a:bodyPr wrap="none" rtlCol="0">
            <a:spAutoFit/>
          </a:bodyPr>
          <a:lstStyle/>
          <a:p>
            <a:pPr algn="ctr"/>
            <a:r>
              <a:rPr lang="en-US"/>
              <a:t>Covariance Propagation over shortened horizon</a:t>
            </a:r>
          </a:p>
        </p:txBody>
      </p:sp>
      <p:sp>
        <p:nvSpPr>
          <p:cNvPr id="16" name="TextBox 15"/>
          <p:cNvSpPr txBox="1"/>
          <p:nvPr/>
        </p:nvSpPr>
        <p:spPr>
          <a:xfrm>
            <a:off x="6708848" y="1038177"/>
            <a:ext cx="4108304" cy="369332"/>
          </a:xfrm>
          <a:prstGeom prst="rect">
            <a:avLst/>
          </a:prstGeom>
          <a:noFill/>
        </p:spPr>
        <p:txBody>
          <a:bodyPr wrap="none" rtlCol="0">
            <a:spAutoFit/>
          </a:bodyPr>
          <a:lstStyle/>
          <a:p>
            <a:pPr algn="ctr"/>
            <a:r>
              <a:rPr lang="en-US"/>
              <a:t>KF Update with Most Likely Measurement</a:t>
            </a:r>
          </a:p>
        </p:txBody>
      </p:sp>
    </p:spTree>
    <p:extLst>
      <p:ext uri="{BB962C8B-B14F-4D97-AF65-F5344CB8AC3E}">
        <p14:creationId xmlns:p14="http://schemas.microsoft.com/office/powerpoint/2010/main" val="3975461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1"/>
          </p:nvPr>
        </p:nvPicPr>
        <p:blipFill>
          <a:blip r:embed="rId4"/>
          <a:stretch>
            <a:fillRect/>
          </a:stretch>
        </p:blipFill>
        <p:spPr>
          <a:xfrm>
            <a:off x="838200" y="1526381"/>
            <a:ext cx="5181600" cy="3886200"/>
          </a:xfrm>
          <a:prstGeom prst="rect">
            <a:avLst/>
          </a:prstGeom>
        </p:spPr>
      </p:pic>
      <p:sp>
        <p:nvSpPr>
          <p:cNvPr id="5" name="Slide Number Placeholder 4"/>
          <p:cNvSpPr>
            <a:spLocks noGrp="1"/>
          </p:cNvSpPr>
          <p:nvPr>
            <p:ph type="sldNum" sz="quarter" idx="12"/>
          </p:nvPr>
        </p:nvSpPr>
        <p:spPr/>
        <p:txBody>
          <a:bodyPr/>
          <a:lstStyle/>
          <a:p>
            <a:fld id="{2830D569-578E-4806-BAF0-B60D44F6A82D}" type="slidenum">
              <a:rPr lang="en-US" smtClean="0"/>
              <a:pPr/>
              <a:t>12</a:t>
            </a:fld>
            <a:endParaRPr lang="en-US"/>
          </a:p>
        </p:txBody>
      </p:sp>
      <p:sp>
        <p:nvSpPr>
          <p:cNvPr id="6" name="Title 5"/>
          <p:cNvSpPr>
            <a:spLocks noGrp="1"/>
          </p:cNvSpPr>
          <p:nvPr>
            <p:ph type="title"/>
          </p:nvPr>
        </p:nvSpPr>
        <p:spPr/>
        <p:txBody>
          <a:bodyPr/>
          <a:lstStyle/>
          <a:p>
            <a:r>
              <a:rPr lang="en-US"/>
              <a:t>Sample Scenario – CC-MPC</a:t>
            </a:r>
          </a:p>
        </p:txBody>
      </p:sp>
      <p:pic>
        <p:nvPicPr>
          <p:cNvPr id="16" name="CCMPC_2020-12-02_14-26">
            <a:hlinkClick r:id="" action="ppaction://media"/>
          </p:cNvPr>
          <p:cNvPicPr>
            <a:picLocks noGrp="1" noChangeAspect="1"/>
          </p:cNvPicPr>
          <p:nvPr>
            <p:ph sz="half" idx="2"/>
            <a:videoFile r:link="rId2"/>
            <p:extLst>
              <p:ext uri="{DAA4B4D4-6D71-4841-9C94-3DE7FCFB9230}">
                <p14:media xmlns:p14="http://schemas.microsoft.com/office/powerpoint/2010/main" r:embed="rId1"/>
              </p:ext>
            </p:extLst>
          </p:nvPr>
        </p:nvPicPr>
        <p:blipFill>
          <a:blip r:embed="rId5"/>
          <a:stretch>
            <a:fillRect/>
          </a:stretch>
        </p:blipFill>
        <p:spPr>
          <a:xfrm>
            <a:off x="6172200" y="1525588"/>
            <a:ext cx="5181600" cy="3886200"/>
          </a:xfrm>
        </p:spPr>
      </p:pic>
      <p:sp>
        <p:nvSpPr>
          <p:cNvPr id="8" name="Footer Placeholder 2">
            <a:extLst>
              <a:ext uri="{FF2B5EF4-FFF2-40B4-BE49-F238E27FC236}">
                <a16:creationId xmlns:a16="http://schemas.microsoft.com/office/drawing/2014/main" id="{00D09A11-0047-4BF2-99BB-41122653B89F}"/>
              </a:ext>
            </a:extLst>
          </p:cNvPr>
          <p:cNvSpPr>
            <a:spLocks noGrp="1"/>
          </p:cNvSpPr>
          <p:nvPr>
            <p:ph type="ftr" sz="quarter" idx="11"/>
          </p:nvPr>
        </p:nvSpPr>
        <p:spPr>
          <a:xfrm>
            <a:off x="7239000" y="6333165"/>
            <a:ext cx="4114800" cy="365125"/>
          </a:xfrm>
        </p:spPr>
        <p:txBody>
          <a:bodyPr/>
          <a:lstStyle/>
          <a:p>
            <a:pPr>
              <a:defRPr/>
            </a:pPr>
            <a:r>
              <a:rPr lang="en-US" err="1">
                <a:solidFill>
                  <a:prstClr val="black">
                    <a:tint val="75000"/>
                  </a:prstClr>
                </a:solidFill>
                <a:latin typeface="Calibri" panose="020F0502020204030204"/>
              </a:rPr>
              <a:t>AuE</a:t>
            </a:r>
            <a:r>
              <a:rPr lang="en-US">
                <a:solidFill>
                  <a:prstClr val="black">
                    <a:tint val="75000"/>
                  </a:prstClr>
                </a:solidFill>
                <a:latin typeface="Calibri" panose="020F0502020204030204"/>
              </a:rPr>
              <a:t> 8930 Fall 2020</a:t>
            </a:r>
          </a:p>
        </p:txBody>
      </p:sp>
    </p:spTree>
    <p:extLst>
      <p:ext uri="{BB962C8B-B14F-4D97-AF65-F5344CB8AC3E}">
        <p14:creationId xmlns:p14="http://schemas.microsoft.com/office/powerpoint/2010/main" val="152624032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16"/>
                                        </p:tgtEl>
                                      </p:cBhvr>
                                    </p:cmd>
                                  </p:childTnLst>
                                </p:cTn>
                              </p:par>
                            </p:childTnLst>
                          </p:cTn>
                        </p:par>
                      </p:childTnLst>
                    </p:cTn>
                  </p:par>
                </p:childTnLst>
              </p:cTn>
              <p:nextCondLst>
                <p:cond evt="onClick" delay="0">
                  <p:tgtEl>
                    <p:spTgt spid="16"/>
                  </p:tgtEl>
                </p:cond>
              </p:nextCondLst>
            </p:seq>
            <p:video>
              <p:cMediaNode vol="80000">
                <p:cTn id="7" repeatCount="indefinite" fill="hold" display="0">
                  <p:stCondLst>
                    <p:cond delay="indefinite"/>
                  </p:stCondLst>
                </p:cTn>
                <p:tgtEl>
                  <p:spTgt spid="16"/>
                </p:tgtEl>
              </p:cMediaNode>
            </p:vide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B36F39-5A0A-4677-83AA-330DF2B969BD}"/>
              </a:ext>
            </a:extLst>
          </p:cNvPr>
          <p:cNvSpPr txBox="1"/>
          <p:nvPr/>
        </p:nvSpPr>
        <p:spPr>
          <a:xfrm>
            <a:off x="11019934" y="2731795"/>
            <a:ext cx="145196" cy="369332"/>
          </a:xfrm>
          <a:prstGeom prst="rect">
            <a:avLst/>
          </a:prstGeom>
          <a:solidFill>
            <a:schemeClr val="bg1"/>
          </a:solidFill>
        </p:spPr>
        <p:txBody>
          <a:bodyPr wrap="square" rtlCol="0">
            <a:spAutoFit/>
          </a:bodyPr>
          <a:lstStyle/>
          <a:p>
            <a:endParaRPr lang="en-US"/>
          </a:p>
        </p:txBody>
      </p:sp>
      <p:sp>
        <p:nvSpPr>
          <p:cNvPr id="7" name="Title 1">
            <a:extLst>
              <a:ext uri="{FF2B5EF4-FFF2-40B4-BE49-F238E27FC236}">
                <a16:creationId xmlns:a16="http://schemas.microsoft.com/office/drawing/2014/main" id="{B6306850-A629-4157-A400-1FA325447DDA}"/>
              </a:ext>
            </a:extLst>
          </p:cNvPr>
          <p:cNvSpPr txBox="1">
            <a:spLocks/>
          </p:cNvSpPr>
          <p:nvPr/>
        </p:nvSpPr>
        <p:spPr>
          <a:xfrm>
            <a:off x="187680" y="65988"/>
            <a:ext cx="7555841" cy="537380"/>
          </a:xfrm>
          <a:prstGeom prst="rect">
            <a:avLst/>
          </a:prstGeom>
        </p:spPr>
        <p:txBody>
          <a:bodyPr>
            <a:normAutofit/>
          </a:bodyPr>
          <a:lstStyle>
            <a:lvl1pPr algn="l" defTabSz="914400" rtl="0" eaLnBrk="1" latinLnBrk="0" hangingPunct="1">
              <a:lnSpc>
                <a:spcPct val="90000"/>
              </a:lnSpc>
              <a:spcBef>
                <a:spcPct val="0"/>
              </a:spcBef>
              <a:buNone/>
              <a:defRPr lang="en-US" sz="3200" b="0" kern="1200">
                <a:solidFill>
                  <a:srgbClr val="F16122"/>
                </a:solidFill>
                <a:latin typeface="+mj-lt"/>
                <a:ea typeface="+mn-ea"/>
                <a:cs typeface="+mn-cs"/>
              </a:defRPr>
            </a:lvl1pPr>
          </a:lstStyle>
          <a:p>
            <a:r>
              <a:rPr lang="en-US">
                <a:cs typeface="Times New Roman" panose="02020603050405020304" pitchFamily="18" charset="0"/>
              </a:rPr>
              <a:t>Multi-Scenario MPC</a:t>
            </a:r>
          </a:p>
        </p:txBody>
      </p:sp>
      <p:sp>
        <p:nvSpPr>
          <p:cNvPr id="13" name="Slide Number Placeholder 3">
            <a:extLst>
              <a:ext uri="{FF2B5EF4-FFF2-40B4-BE49-F238E27FC236}">
                <a16:creationId xmlns:a16="http://schemas.microsoft.com/office/drawing/2014/main" id="{D8CE26FC-22D3-46C8-BFB6-4D0275D9EEF1}"/>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30D569-578E-4806-BAF0-B60D44F6A82D}" type="slidenum">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ooter Placeholder 2">
            <a:extLst>
              <a:ext uri="{FF2B5EF4-FFF2-40B4-BE49-F238E27FC236}">
                <a16:creationId xmlns:a16="http://schemas.microsoft.com/office/drawing/2014/main" id="{CE15CE4A-6BBC-4B75-B4B3-2647FF38B8D3}"/>
              </a:ext>
            </a:extLst>
          </p:cNvPr>
          <p:cNvSpPr>
            <a:spLocks noGrp="1"/>
          </p:cNvSpPr>
          <p:nvPr>
            <p:ph type="ftr" sz="quarter" idx="11"/>
          </p:nvPr>
        </p:nvSpPr>
        <p:spPr>
          <a:xfrm>
            <a:off x="7239000" y="6333165"/>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err="1">
                <a:ln>
                  <a:noFill/>
                </a:ln>
                <a:solidFill>
                  <a:prstClr val="black">
                    <a:tint val="75000"/>
                  </a:prstClr>
                </a:solidFill>
                <a:effectLst/>
                <a:uLnTx/>
                <a:uFillTx/>
                <a:latin typeface="Calibri" panose="020F0502020204030204"/>
                <a:ea typeface="+mn-ea"/>
                <a:cs typeface="+mn-cs"/>
              </a:rPr>
              <a:t>AuE</a:t>
            </a:r>
            <a:r>
              <a:rPr kumimoji="0" lang="en-US" sz="14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8930 Fall 2020</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635AE02-C2FD-4863-A961-6C3DC8CE9BAD}"/>
                  </a:ext>
                </a:extLst>
              </p:cNvPr>
              <p:cNvSpPr txBox="1"/>
              <p:nvPr/>
            </p:nvSpPr>
            <p:spPr>
              <a:xfrm>
                <a:off x="187680" y="626553"/>
                <a:ext cx="11631426" cy="5550366"/>
              </a:xfrm>
              <a:prstGeom prst="rect">
                <a:avLst/>
              </a:prstGeom>
              <a:noFill/>
            </p:spPr>
            <p:txBody>
              <a:bodyPr wrap="square" rtlCol="0">
                <a:spAutoFit/>
              </a:bodyPr>
              <a:lstStyle/>
              <a:p>
                <a:pPr marL="285750" indent="-285750">
                  <a:buFont typeface="Arial" panose="020B0604020202020204" pitchFamily="34" charset="0"/>
                  <a:buChar char="•"/>
                </a:pPr>
                <a:r>
                  <a:rPr lang="en-US" sz="2000">
                    <a:latin typeface="+mj-lt"/>
                  </a:rPr>
                  <a:t>General control sequence for all scenarios of disturbances</a:t>
                </a:r>
              </a:p>
              <a:p>
                <a:pPr marL="285750" indent="-285750">
                  <a:buFont typeface="Arial" panose="020B0604020202020204" pitchFamily="34" charset="0"/>
                  <a:buChar char="•"/>
                </a:pPr>
                <a:r>
                  <a:rPr lang="en-US" sz="2000">
                    <a:latin typeface="+mj-lt"/>
                  </a:rPr>
                  <a:t>Simultaneously optimize for all the scenarios</a:t>
                </a:r>
              </a:p>
              <a:p>
                <a:pPr/>
                <a14:m>
                  <m:oMathPara xmlns:m="http://schemas.openxmlformats.org/officeDocument/2006/math">
                    <m:oMathParaPr>
                      <m:jc m:val="centerGroup"/>
                    </m:oMathParaPr>
                    <m:oMath xmlns:m="http://schemas.openxmlformats.org/officeDocument/2006/math">
                      <m:func>
                        <m:funcPr>
                          <m:ctrlPr>
                            <a:rPr lang="en-US" i="1" smtClean="0">
                              <a:effectLst/>
                              <a:latin typeface="Cambria Math" panose="02040503050406030204" pitchFamily="18" charset="0"/>
                            </a:rPr>
                          </m:ctrlPr>
                        </m:funcPr>
                        <m:fName>
                          <m:limLow>
                            <m:limLowPr>
                              <m:ctrlPr>
                                <a:rPr lang="en-US" i="1">
                                  <a:effectLst/>
                                  <a:latin typeface="Cambria Math" panose="02040503050406030204" pitchFamily="18" charset="0"/>
                                </a:rPr>
                              </m:ctrlPr>
                            </m:limLow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𝑚𝑖𝑛</m:t>
                              </m:r>
                            </m:e>
                            <m:lim>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𝑢</m:t>
                              </m:r>
                              <m:d>
                                <m:dPr>
                                  <m:ctrlPr>
                                    <a:rPr lang="en-US" i="1">
                                      <a:effectLst/>
                                      <a:latin typeface="Cambria Math" panose="020405030504060302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e>
                              </m:d>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𝑢</m:t>
                              </m:r>
                              <m:d>
                                <m:dPr>
                                  <m:ctrlPr>
                                    <a:rPr lang="en-US" i="1">
                                      <a:effectLst/>
                                      <a:latin typeface="Cambria Math" panose="020405030504060302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e>
                              </m:d>
                              <m:r>
                                <a:rPr lang="en-US" sz="1800" i="1">
                                  <a:effectLst/>
                                  <a:latin typeface="Cambria Math" panose="02040503050406030204" pitchFamily="18" charset="0"/>
                                  <a:ea typeface="Calibri" panose="020F0502020204030204" pitchFamily="34" charset="0"/>
                                  <a:cs typeface="Times New Roman" panose="02020603050405020304" pitchFamily="18" charset="0"/>
                                </a:rPr>
                                <m:t>}</m:t>
                              </m:r>
                            </m:lim>
                          </m:limLow>
                        </m:fName>
                        <m:e>
                          <m:nary>
                            <m:naryPr>
                              <m:chr m:val="∑"/>
                              <m:limLoc m:val="undOvr"/>
                              <m:ctrlPr>
                                <a:rPr lang="en-US" i="1">
                                  <a:effectLst/>
                                  <a:latin typeface="Cambria Math" panose="02040503050406030204" pitchFamily="18" charset="0"/>
                                </a:rPr>
                              </m:ctrlPr>
                            </m:naryPr>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𝐾</m:t>
                              </m:r>
                            </m:sup>
                            <m:e>
                              <m:nary>
                                <m:naryPr>
                                  <m:chr m:val="∑"/>
                                  <m:limLoc m:val="undOvr"/>
                                  <m:ctrlPr>
                                    <a:rPr lang="en-US" i="1">
                                      <a:effectLst/>
                                      <a:latin typeface="Cambria Math" panose="02040503050406030204" pitchFamily="18" charset="0"/>
                                    </a:rPr>
                                  </m:ctrlPr>
                                </m:naryPr>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p>
                                <m:e>
                                  <m:r>
                                    <a:rPr lang="en-US" sz="1800" i="1">
                                      <a:effectLst/>
                                      <a:latin typeface="Cambria Math" panose="02040503050406030204" pitchFamily="18" charset="0"/>
                                      <a:ea typeface="Calibri" panose="020F0502020204030204" pitchFamily="34" charset="0"/>
                                      <a:cs typeface="Times New Roman" panose="02020603050405020304" pitchFamily="18" charset="0"/>
                                    </a:rPr>
                                    <m:t>𝐽</m:t>
                                  </m:r>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sub>
                                      </m:sSub>
                                      <m:d>
                                        <m:dPr>
                                          <m:ctrlPr>
                                            <a:rPr lang="en-US" i="1">
                                              <a:effectLst/>
                                              <a:latin typeface="Cambria Math" panose="020405030504060302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e>
                                      </m:d>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𝑢</m:t>
                                      </m:r>
                                      <m:d>
                                        <m:dPr>
                                          <m:ctrlPr>
                                            <a:rPr lang="en-US" i="1">
                                              <a:effectLst/>
                                              <a:latin typeface="Cambria Math" panose="020405030504060302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e>
                                      </m:d>
                                    </m:e>
                                  </m:d>
                                </m:e>
                              </m:nary>
                            </m:e>
                          </m:nary>
                        </m:e>
                      </m:func>
                    </m:oMath>
                  </m:oMathPara>
                </a14:m>
                <a:endParaRPr lang="en-US" sz="1800" i="1">
                  <a:effectLst/>
                  <a:latin typeface="+mj-lt"/>
                  <a:ea typeface="Calibri" panose="020F0502020204030204" pitchFamily="34" charset="0"/>
                  <a:cs typeface="Times New Roman" panose="02020603050405020304" pitchFamily="18" charset="0"/>
                </a:endParaRPr>
              </a:p>
              <a:p>
                <a:pPr algn="just"/>
                <a:r>
                  <a:rPr lang="en-US" sz="2000">
                    <a:latin typeface="+mj-lt"/>
                    <a:ea typeface="Calibri" panose="020F0502020204030204" pitchFamily="34" charset="0"/>
                  </a:rPr>
                  <a:t>Subject to:</a:t>
                </a:r>
              </a:p>
              <a:p>
                <a:pPr marL="0" marR="0" algn="just">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800" i="1">
                              <a:effectLst/>
                              <a:latin typeface="Cambria Math" panose="02040503050406030204" pitchFamily="18" charset="0"/>
                              <a:ea typeface="Calibri" panose="020F0502020204030204" pitchFamily="34" charset="0"/>
                              <a:cs typeface="Times New Roman" panose="02020603050405020304" pitchFamily="18" charset="0"/>
                            </a:rPr>
                            <m:t>x</m:t>
                          </m:r>
                        </m:e>
                        <m:sub>
                          <m:r>
                            <m:rPr>
                              <m:sty m:val="p"/>
                            </m:rPr>
                            <a:rPr lang="en-US" sz="1800" i="1">
                              <a:effectLst/>
                              <a:latin typeface="Cambria Math" panose="02040503050406030204" pitchFamily="18" charset="0"/>
                              <a:ea typeface="Calibri" panose="020F0502020204030204" pitchFamily="34" charset="0"/>
                              <a:cs typeface="Times New Roman" panose="02020603050405020304" pitchFamily="18" charset="0"/>
                            </a:rPr>
                            <m:t>j</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1800" i="1">
                              <a:effectLst/>
                              <a:latin typeface="Cambria Math" panose="02040503050406030204" pitchFamily="18" charset="0"/>
                              <a:ea typeface="Calibri" panose="020F0502020204030204" pitchFamily="34" charset="0"/>
                              <a:cs typeface="Times New Roman" panose="02020603050405020304" pitchFamily="18" charset="0"/>
                            </a:rPr>
                            <m:t>i</m:t>
                          </m:r>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𝐴</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800" i="1">
                              <a:effectLst/>
                              <a:latin typeface="Cambria Math" panose="02040503050406030204" pitchFamily="18" charset="0"/>
                              <a:ea typeface="Calibri" panose="020F0502020204030204" pitchFamily="34" charset="0"/>
                              <a:cs typeface="Times New Roman" panose="02020603050405020304" pitchFamily="18" charset="0"/>
                            </a:rPr>
                            <m:t>x</m:t>
                          </m:r>
                        </m:e>
                        <m:sub>
                          <m:r>
                            <m:rPr>
                              <m:sty m:val="p"/>
                            </m:rPr>
                            <a:rPr lang="en-US" sz="1800" i="1">
                              <a:effectLst/>
                              <a:latin typeface="Cambria Math" panose="02040503050406030204" pitchFamily="18" charset="0"/>
                              <a:ea typeface="Calibri" panose="020F0502020204030204" pitchFamily="34" charset="0"/>
                              <a:cs typeface="Times New Roman" panose="02020603050405020304" pitchFamily="18" charset="0"/>
                            </a:rPr>
                            <m:t>j</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1800" i="1">
                              <a:effectLst/>
                              <a:latin typeface="Cambria Math" panose="02040503050406030204" pitchFamily="18" charset="0"/>
                              <a:ea typeface="Calibri" panose="020F0502020204030204" pitchFamily="34" charset="0"/>
                              <a:cs typeface="Times New Roman" panose="02020603050405020304" pitchFamily="18" charset="0"/>
                            </a:rPr>
                            <m:t>i</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b>
                      </m:sSub>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𝐵</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800" i="1">
                              <a:effectLst/>
                              <a:latin typeface="Cambria Math" panose="02040503050406030204" pitchFamily="18" charset="0"/>
                              <a:ea typeface="Calibri" panose="020F0502020204030204" pitchFamily="34" charset="0"/>
                              <a:cs typeface="Times New Roman" panose="02020603050405020304" pitchFamily="18" charset="0"/>
                            </a:rPr>
                            <m:t>u</m:t>
                          </m:r>
                        </m:e>
                        <m:sub>
                          <m:r>
                            <m:rPr>
                              <m:sty m:val="p"/>
                            </m:rPr>
                            <a:rPr lang="en-US" sz="1800" i="1">
                              <a:effectLst/>
                              <a:latin typeface="Cambria Math" panose="02040503050406030204" pitchFamily="18" charset="0"/>
                              <a:ea typeface="Calibri" panose="020F0502020204030204" pitchFamily="34" charset="0"/>
                              <a:cs typeface="Times New Roman" panose="02020603050405020304" pitchFamily="18" charset="0"/>
                            </a:rPr>
                            <m:t>i</m:t>
                          </m:r>
                        </m:sub>
                      </m:sSub>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𝐸</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800" i="1">
                              <a:effectLst/>
                              <a:latin typeface="Cambria Math" panose="02040503050406030204" pitchFamily="18" charset="0"/>
                              <a:ea typeface="Calibri" panose="020F0502020204030204" pitchFamily="34" charset="0"/>
                              <a:cs typeface="Times New Roman" panose="02020603050405020304" pitchFamily="18" charset="0"/>
                            </a:rPr>
                            <m:t>d</m:t>
                          </m:r>
                        </m:e>
                        <m:sub>
                          <m:r>
                            <m:rPr>
                              <m:sty m:val="p"/>
                            </m:rPr>
                            <a:rPr lang="en-US" sz="1800" i="1">
                              <a:effectLst/>
                              <a:latin typeface="Cambria Math" panose="02040503050406030204" pitchFamily="18" charset="0"/>
                              <a:ea typeface="Calibri" panose="020F0502020204030204" pitchFamily="34" charset="0"/>
                              <a:cs typeface="Times New Roman" panose="02020603050405020304" pitchFamily="18" charset="0"/>
                            </a:rPr>
                            <m:t>j</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1800" i="1">
                              <a:effectLst/>
                              <a:latin typeface="Cambria Math" panose="02040503050406030204" pitchFamily="18" charset="0"/>
                              <a:ea typeface="Calibri" panose="020F0502020204030204" pitchFamily="34" charset="0"/>
                              <a:cs typeface="Times New Roman" panose="02020603050405020304" pitchFamily="18" charset="0"/>
                            </a:rPr>
                            <m:t>i</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b>
                      </m:sSub>
                    </m:oMath>
                  </m:oMathPara>
                </a14:m>
                <a:endParaRPr lang="en-US" sz="1800" i="1">
                  <a:effectLst/>
                  <a:latin typeface="+mj-lt"/>
                  <a:ea typeface="Calibri" panose="020F0502020204030204" pitchFamily="34"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m>
                        <m:mPr>
                          <m:mcs>
                            <m:mc>
                              <m:mcPr>
                                <m:count m:val="4"/>
                                <m:mcJc m:val="center"/>
                              </m:mcPr>
                            </m:mc>
                          </m:mcs>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mPr>
                        <m:mr>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800" i="1">
                                    <a:effectLst/>
                                    <a:latin typeface="Cambria Math" panose="02040503050406030204" pitchFamily="18" charset="0"/>
                                    <a:ea typeface="Calibri" panose="020F0502020204030204" pitchFamily="34" charset="0"/>
                                    <a:cs typeface="Times New Roman" panose="02020603050405020304" pitchFamily="18" charset="0"/>
                                  </a:rPr>
                                  <m:t>x</m:t>
                                </m:r>
                              </m:e>
                              <m:sub>
                                <m:r>
                                  <m:rPr>
                                    <m:sty m:val="p"/>
                                  </m:rPr>
                                  <a:rPr lang="en-US" sz="1800" i="1">
                                    <a:effectLst/>
                                    <a:latin typeface="Cambria Math" panose="02040503050406030204" pitchFamily="18" charset="0"/>
                                    <a:ea typeface="Calibri" panose="020F0502020204030204" pitchFamily="34" charset="0"/>
                                    <a:cs typeface="Times New Roman" panose="02020603050405020304" pitchFamily="18" charset="0"/>
                                  </a:rPr>
                                  <m:t>j</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1800" i="1">
                                    <a:effectLst/>
                                    <a:latin typeface="Cambria Math" panose="02040503050406030204" pitchFamily="18" charset="0"/>
                                    <a:ea typeface="Calibri" panose="020F0502020204030204" pitchFamily="34" charset="0"/>
                                    <a:cs typeface="Times New Roman" panose="02020603050405020304" pitchFamily="18" charset="0"/>
                                  </a:rPr>
                                  <m:t>i</m:t>
                                </m:r>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i="1">
                                <a:latin typeface="Cambria Math" panose="02040503050406030204" pitchFamily="18" charset="0"/>
                              </a:rPr>
                              <m:t>∈</m:t>
                            </m:r>
                            <m:r>
                              <a:rPr lang="en-US" i="1">
                                <a:latin typeface="Cambria Math" panose="02040503050406030204" pitchFamily="18" charset="0"/>
                              </a:rPr>
                              <m:t>𝒳</m:t>
                            </m:r>
                          </m:e>
                          <m:e>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a:effectLst/>
                                    <a:latin typeface="Cambria Math" panose="02040503050406030204" pitchFamily="18" charset="0"/>
                                    <a:ea typeface="Yu Mincho" panose="02020400000000000000" pitchFamily="18" charset="-128"/>
                                    <a:cs typeface="Times New Roman" panose="02020603050405020304" pitchFamily="18" charset="0"/>
                                  </a:rPr>
                                  <m:t>𝑢</m:t>
                                </m:r>
                              </m:e>
                              <m:sub>
                                <m:r>
                                  <a:rPr lang="en-US" sz="1800" i="1">
                                    <a:effectLst/>
                                    <a:latin typeface="Cambria Math" panose="02040503050406030204" pitchFamily="18" charset="0"/>
                                    <a:ea typeface="Yu Mincho" panose="02020400000000000000" pitchFamily="18" charset="-128"/>
                                    <a:cs typeface="Times New Roman" panose="02020603050405020304" pitchFamily="18" charset="0"/>
                                  </a:rPr>
                                  <m:t>𝑖</m:t>
                                </m:r>
                              </m:sub>
                            </m:sSub>
                            <m:r>
                              <a:rPr lang="en-US" i="1">
                                <a:latin typeface="Cambria Math" panose="02040503050406030204" pitchFamily="18" charset="0"/>
                              </a:rPr>
                              <m:t>∈</m:t>
                            </m:r>
                            <m:r>
                              <a:rPr lang="en-US" i="1">
                                <a:latin typeface="Cambria Math" panose="02040503050406030204" pitchFamily="18" charset="0"/>
                              </a:rPr>
                              <m:t>𝒰</m:t>
                            </m:r>
                          </m:e>
                          <m:e>
                            <m:r>
                              <a:rPr lang="en-US" sz="1800" i="1">
                                <a:effectLst/>
                                <a:latin typeface="Cambria Math" panose="02040503050406030204" pitchFamily="18" charset="0"/>
                                <a:ea typeface="Yu Mincho" panose="02020400000000000000" pitchFamily="18" charset="-128"/>
                                <a:cs typeface="Times New Roman" panose="02020603050405020304" pitchFamily="18" charset="0"/>
                              </a:rPr>
                              <m:t>∀</m:t>
                            </m:r>
                            <m:r>
                              <a:rPr lang="en-US" sz="1800" i="1">
                                <a:effectLst/>
                                <a:latin typeface="Cambria Math" panose="02040503050406030204" pitchFamily="18" charset="0"/>
                                <a:ea typeface="Yu Mincho" panose="02020400000000000000" pitchFamily="18" charset="-128"/>
                                <a:cs typeface="Times New Roman" panose="02020603050405020304" pitchFamily="18" charset="0"/>
                              </a:rPr>
                              <m:t>𝑖</m:t>
                            </m:r>
                            <m:r>
                              <a:rPr lang="en-US" sz="1800" i="1">
                                <a:effectLst/>
                                <a:latin typeface="Cambria Math" panose="02040503050406030204" pitchFamily="18" charset="0"/>
                                <a:ea typeface="Yu Mincho" panose="02020400000000000000" pitchFamily="18" charset="-128"/>
                                <a:cs typeface="Times New Roman" panose="02020603050405020304" pitchFamily="18" charset="0"/>
                              </a:rPr>
                              <m:t> </m:t>
                            </m:r>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m:rPr>
                                    <m:sty m:val="p"/>
                                  </m:rPr>
                                  <a:rPr lang="en-US" sz="1800" i="1">
                                    <a:effectLst/>
                                    <a:latin typeface="Cambria Math" panose="02040503050406030204" pitchFamily="18" charset="0"/>
                                    <a:ea typeface="Calibri" panose="020F0502020204030204" pitchFamily="34" charset="0"/>
                                    <a:cs typeface="Times New Roman" panose="02020603050405020304" pitchFamily="18" charset="0"/>
                                  </a:rPr>
                                  <m:t>Z</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0</m:t>
                                </m:r>
                              </m:sub>
                              <m:sup>
                                <m:r>
                                  <m:rPr>
                                    <m:sty m:val="p"/>
                                  </m:rPr>
                                  <a:rPr lang="en-US" sz="1800" i="1">
                                    <a:effectLst/>
                                    <a:latin typeface="Cambria Math" panose="02040503050406030204" pitchFamily="18" charset="0"/>
                                    <a:ea typeface="Calibri" panose="020F0502020204030204" pitchFamily="34" charset="0"/>
                                    <a:cs typeface="Times New Roman" panose="02020603050405020304" pitchFamily="18" charset="0"/>
                                  </a:rPr>
                                  <m:t>N</m:t>
                                </m:r>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p>
                            </m:sSubSup>
                          </m:e>
                          <m:e>
                            <m:r>
                              <a:rPr lang="en-US" sz="1800" i="1">
                                <a:effectLst/>
                                <a:latin typeface="Cambria Math" panose="02040503050406030204" pitchFamily="18" charset="0"/>
                                <a:ea typeface="Yu Mincho" panose="02020400000000000000" pitchFamily="18" charset="-128"/>
                                <a:cs typeface="Times New Roman" panose="02020603050405020304" pitchFamily="18" charset="0"/>
                              </a:rPr>
                              <m:t>∀</m:t>
                            </m:r>
                            <m:r>
                              <a:rPr lang="en-US" sz="1800" i="1">
                                <a:effectLst/>
                                <a:latin typeface="Cambria Math" panose="02040503050406030204" pitchFamily="18" charset="0"/>
                                <a:ea typeface="Yu Mincho" panose="02020400000000000000" pitchFamily="18" charset="-128"/>
                                <a:cs typeface="Times New Roman" panose="02020603050405020304" pitchFamily="18" charset="0"/>
                              </a:rPr>
                              <m:t>𝑗</m:t>
                            </m:r>
                            <m:r>
                              <a:rPr lang="en-US" sz="1800" i="1">
                                <a:effectLst/>
                                <a:latin typeface="Cambria Math" panose="02040503050406030204" pitchFamily="18" charset="0"/>
                                <a:ea typeface="Yu Mincho" panose="02020400000000000000" pitchFamily="18" charset="-128"/>
                                <a:cs typeface="Times New Roman" panose="02020603050405020304" pitchFamily="18" charset="0"/>
                              </a:rPr>
                              <m:t>∈</m:t>
                            </m:r>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m:rPr>
                                    <m:sty m:val="p"/>
                                  </m:rPr>
                                  <a:rPr lang="en-US" sz="1800" i="1">
                                    <a:effectLst/>
                                    <a:latin typeface="Cambria Math" panose="02040503050406030204" pitchFamily="18" charset="0"/>
                                    <a:ea typeface="Calibri" panose="020F0502020204030204" pitchFamily="34" charset="0"/>
                                    <a:cs typeface="Times New Roman" panose="02020603050405020304" pitchFamily="18" charset="0"/>
                                  </a:rPr>
                                  <m:t>Z</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up>
                                <m:r>
                                  <m:rPr>
                                    <m:sty m:val="p"/>
                                  </m:rPr>
                                  <a:rPr lang="en-US" sz="1800" i="1">
                                    <a:effectLst/>
                                    <a:latin typeface="Cambria Math" panose="02040503050406030204" pitchFamily="18" charset="0"/>
                                    <a:ea typeface="Calibri" panose="020F0502020204030204" pitchFamily="34" charset="0"/>
                                    <a:cs typeface="Times New Roman" panose="02020603050405020304" pitchFamily="18" charset="0"/>
                                  </a:rPr>
                                  <m:t>K</m:t>
                                </m:r>
                              </m:sup>
                            </m:sSubSup>
                          </m:e>
                        </m:mr>
                      </m:m>
                    </m:oMath>
                  </m:oMathPara>
                </a14:m>
                <a:endParaRPr lang="en-US" sz="1800" i="1">
                  <a:effectLst/>
                  <a:latin typeface="+mj-lt"/>
                  <a:ea typeface="Calibri" panose="020F0502020204030204" pitchFamily="34" charset="0"/>
                  <a:cs typeface="Times New Roman" panose="02020603050405020304" pitchFamily="18" charset="0"/>
                </a:endParaRPr>
              </a:p>
              <a:p>
                <a:pPr algn="just">
                  <a:spcAft>
                    <a:spcPts val="800"/>
                  </a:spcAft>
                </a:pPr>
                <a:r>
                  <a:rPr lang="en-US" sz="2000">
                    <a:latin typeface="+mj-lt"/>
                    <a:ea typeface="Calibri" panose="020F0502020204030204" pitchFamily="34" charset="0"/>
                  </a:rPr>
                  <a:t>Where, K is number of scenarios considered.</a:t>
                </a:r>
                <a:endParaRPr lang="en-US" sz="2000" i="1">
                  <a:latin typeface="+mj-lt"/>
                  <a:ea typeface="Calibri" panose="020F0502020204030204" pitchFamily="34" charset="0"/>
                  <a:cs typeface="Times New Roman" panose="02020603050405020304" pitchFamily="18" charset="0"/>
                </a:endParaRPr>
              </a:p>
              <a:p>
                <a:pPr algn="just"/>
                <a:r>
                  <a:rPr lang="en-US" sz="2000">
                    <a:latin typeface="+mj-lt"/>
                    <a:ea typeface="Calibri" panose="020F0502020204030204" pitchFamily="34" charset="0"/>
                  </a:rPr>
                  <a:t>The number of scenarios </a:t>
                </a:r>
                <a14:m>
                  <m:oMath xmlns:m="http://schemas.openxmlformats.org/officeDocument/2006/math">
                    <m:r>
                      <a:rPr lang="en-US" sz="2000" i="1">
                        <a:latin typeface="Cambria Math" panose="02040503050406030204" pitchFamily="18" charset="0"/>
                        <a:ea typeface="Calibri" panose="020F0502020204030204" pitchFamily="34" charset="0"/>
                        <a:cs typeface="Times New Roman" panose="02020603050405020304" pitchFamily="18" charset="0"/>
                      </a:rPr>
                      <m:t>𝐾</m:t>
                    </m:r>
                  </m:oMath>
                </a14:m>
                <a:r>
                  <a:rPr lang="en-US" sz="2000">
                    <a:latin typeface="+mj-lt"/>
                    <a:ea typeface="Calibri" panose="020F0502020204030204" pitchFamily="34" charset="0"/>
                  </a:rPr>
                  <a:t> is chosen to guarantee that the constraints will only be violated with a probability of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libri" panose="020F0502020204030204" pitchFamily="34" charset="0"/>
                            <a:cs typeface="Times New Roman" panose="02020603050405020304" pitchFamily="18" charset="0"/>
                          </a:rPr>
                          <m:t>𝛿</m:t>
                        </m:r>
                      </m:e>
                      <m:sub>
                        <m:r>
                          <a:rPr lang="en-US" sz="2000" i="1">
                            <a:latin typeface="Cambria Math" panose="02040503050406030204" pitchFamily="18" charset="0"/>
                            <a:ea typeface="Calibri" panose="020F0502020204030204" pitchFamily="34" charset="0"/>
                            <a:cs typeface="Times New Roman" panose="02020603050405020304" pitchFamily="18" charset="0"/>
                          </a:rPr>
                          <m:t>𝑥</m:t>
                        </m:r>
                      </m:sub>
                    </m:sSub>
                  </m:oMath>
                </a14:m>
                <a:r>
                  <a:rPr lang="en-US" sz="2000">
                    <a:latin typeface="+mj-lt"/>
                    <a:ea typeface="Yu Mincho" panose="02020400000000000000" pitchFamily="18" charset="-128"/>
                  </a:rPr>
                  <a:t>, </a:t>
                </a:r>
                <a:endParaRPr lang="en-US" sz="2000">
                  <a:latin typeface="+mj-lt"/>
                </a:endParaRPr>
              </a:p>
              <a:p>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𝐾</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i="1">
                              <a:effectLst/>
                              <a:latin typeface="Cambria Math" panose="020405030504060302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𝑧</m:t>
                          </m:r>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func>
                            <m:funcPr>
                              <m:ctrlPr>
                                <a:rPr lang="en-US" i="1">
                                  <a:effectLst/>
                                  <a:latin typeface="Cambria Math" panose="02040503050406030204" pitchFamily="18" charset="0"/>
                                </a:rPr>
                              </m:ctrlPr>
                            </m:funcPr>
                            <m:fNa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ln</m:t>
                              </m:r>
                            </m:fName>
                            <m:e>
                              <m:d>
                                <m:dPr>
                                  <m:ctrlPr>
                                    <a:rPr lang="en-US" i="1">
                                      <a:effectLst/>
                                      <a:latin typeface="Cambria Math" panose="02040503050406030204" pitchFamily="18" charset="0"/>
                                    </a:rPr>
                                  </m:ctrlPr>
                                </m:dPr>
                                <m:e>
                                  <m:f>
                                    <m:fPr>
                                      <m:ctrlPr>
                                        <a:rPr lang="en-US" i="1">
                                          <a:effectLst/>
                                          <a:latin typeface="Cambria Math" panose="020405030504060302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den>
                                  </m:f>
                                </m:e>
                              </m:d>
                            </m:e>
                          </m:func>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lang="en-US" i="1">
                                  <a:effectLst/>
                                  <a:latin typeface="Cambria Math" panose="02040503050406030204" pitchFamily="18" charset="0"/>
                                </a:rPr>
                              </m:ctrlPr>
                            </m:radPr>
                            <m:deg/>
                            <m:e>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d>
                                <m:dPr>
                                  <m:ctrlPr>
                                    <a:rPr lang="en-US" i="1">
                                      <a:effectLst/>
                                      <a:latin typeface="Cambria Math" panose="020405030504060302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𝑧</m:t>
                                  </m:r>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e>
                              </m:d>
                              <m:func>
                                <m:funcPr>
                                  <m:ctrlPr>
                                    <a:rPr lang="en-US" i="1">
                                      <a:effectLst/>
                                      <a:latin typeface="Cambria Math" panose="02040503050406030204" pitchFamily="18" charset="0"/>
                                    </a:rPr>
                                  </m:ctrlPr>
                                </m:funcPr>
                                <m:fNa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ln</m:t>
                                  </m:r>
                                </m:fName>
                                <m:e>
                                  <m:d>
                                    <m:dPr>
                                      <m:ctrlPr>
                                        <a:rPr lang="en-US" i="1">
                                          <a:effectLst/>
                                          <a:latin typeface="Cambria Math" panose="02040503050406030204" pitchFamily="18" charset="0"/>
                                        </a:rPr>
                                      </m:ctrlPr>
                                    </m:dPr>
                                    <m:e>
                                      <m:f>
                                        <m:fPr>
                                          <m:ctrlPr>
                                            <a:rPr lang="en-US" i="1">
                                              <a:effectLst/>
                                              <a:latin typeface="Cambria Math" panose="020405030504060302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den>
                                      </m:f>
                                    </m:e>
                                  </m:d>
                                </m:e>
                              </m:func>
                            </m:e>
                          </m:rad>
                        </m:num>
                        <m:den>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𝛿</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sub>
                          </m:sSub>
                        </m:den>
                      </m:f>
                    </m:oMath>
                  </m:oMathPara>
                </a14:m>
                <a:endParaRPr lang="en-US">
                  <a:latin typeface="+mj-lt"/>
                  <a:ea typeface="Calibri" panose="020F0502020204030204" pitchFamily="34" charset="0"/>
                </a:endParaRPr>
              </a:p>
              <a:p>
                <a:pPr marL="285750" indent="-285750" algn="just">
                  <a:buFont typeface="Arial" panose="020B0604020202020204" pitchFamily="34" charset="0"/>
                  <a:buChar char="•"/>
                </a:pPr>
                <a14:m>
                  <m:oMath xmlns:m="http://schemas.openxmlformats.org/officeDocument/2006/math">
                    <m:r>
                      <a:rPr lang="en-US" sz="2000" i="1">
                        <a:latin typeface="Cambria Math" panose="02040503050406030204" pitchFamily="18" charset="0"/>
                        <a:ea typeface="Calibri" panose="020F0502020204030204" pitchFamily="34" charset="0"/>
                      </a:rPr>
                      <m:t>𝑧</m:t>
                    </m:r>
                  </m:oMath>
                </a14:m>
                <a:r>
                  <a:rPr lang="en-US" sz="2000">
                    <a:latin typeface="+mj-lt"/>
                    <a:ea typeface="Calibri" panose="020F0502020204030204" pitchFamily="34" charset="0"/>
                  </a:rPr>
                  <a:t> = no. of optimization variables in the OCP, </a:t>
                </a:r>
                <a14:m>
                  <m:oMath xmlns:m="http://schemas.openxmlformats.org/officeDocument/2006/math">
                    <m:r>
                      <a:rPr lang="en-US" sz="2000" i="1">
                        <a:latin typeface="Cambria Math" panose="02040503050406030204" pitchFamily="18" charset="0"/>
                        <a:ea typeface="Calibri" panose="020F0502020204030204" pitchFamily="34" charset="0"/>
                      </a:rPr>
                      <m:t>𝑧</m:t>
                    </m:r>
                    <m:r>
                      <a:rPr lang="en-US" sz="2000" i="1">
                        <a:latin typeface="Cambria Math" panose="02040503050406030204" pitchFamily="18" charset="0"/>
                        <a:ea typeface="Calibri" panose="020F0502020204030204" pitchFamily="34" charset="0"/>
                      </a:rPr>
                      <m:t>=4</m:t>
                    </m:r>
                  </m:oMath>
                </a14:m>
                <a:r>
                  <a:rPr lang="en-US" sz="2000">
                    <a:latin typeface="+mj-lt"/>
                    <a:ea typeface="Yu Mincho" panose="02020400000000000000" pitchFamily="18" charset="-128"/>
                  </a:rPr>
                  <a:t>.</a:t>
                </a:r>
                <a:r>
                  <a:rPr lang="en-US" sz="2000">
                    <a:latin typeface="+mj-lt"/>
                    <a:ea typeface="Calibri" panose="020F0502020204030204" pitchFamily="34" charset="0"/>
                  </a:rPr>
                  <a:t> </a:t>
                </a:r>
              </a:p>
              <a:p>
                <a:pPr marL="285750" indent="-285750" algn="just">
                  <a:buFont typeface="Arial" panose="020B0604020202020204" pitchFamily="34" charset="0"/>
                  <a:buChar char="•"/>
                </a:pPr>
                <a14:m>
                  <m:oMath xmlns:m="http://schemas.openxmlformats.org/officeDocument/2006/math">
                    <m:r>
                      <a:rPr lang="en-US" sz="2000" i="1">
                        <a:latin typeface="Cambria Math" panose="02040503050406030204" pitchFamily="18" charset="0"/>
                        <a:ea typeface="Calibri" panose="020F0502020204030204" pitchFamily="34" charset="0"/>
                      </a:rPr>
                      <m:t>𝛽</m:t>
                    </m:r>
                  </m:oMath>
                </a14:m>
                <a:r>
                  <a:rPr lang="en-US" sz="2000">
                    <a:latin typeface="+mj-lt"/>
                    <a:ea typeface="Calibri" panose="020F0502020204030204" pitchFamily="34" charset="0"/>
                  </a:rPr>
                  <a:t>, is a confidence level </a:t>
                </a:r>
                <a14:m>
                  <m:oMath xmlns:m="http://schemas.openxmlformats.org/officeDocument/2006/math">
                    <m:r>
                      <a:rPr lang="en-US" sz="2000" i="1">
                        <a:latin typeface="Cambria Math" panose="02040503050406030204" pitchFamily="18" charset="0"/>
                        <a:ea typeface="Calibri" panose="020F0502020204030204" pitchFamily="34" charset="0"/>
                      </a:rPr>
                      <m:t>𝛽</m:t>
                    </m:r>
                    <m:r>
                      <a:rPr lang="en-US" sz="2000" i="1">
                        <a:latin typeface="Cambria Math" panose="02040503050406030204" pitchFamily="18" charset="0"/>
                        <a:ea typeface="Calibri" panose="020F0502020204030204" pitchFamily="34" charset="0"/>
                      </a:rPr>
                      <m:t>≤</m:t>
                    </m:r>
                    <m:sSup>
                      <m:sSupPr>
                        <m:ctrlPr>
                          <a:rPr lang="en-US" sz="2000" i="1">
                            <a:latin typeface="Cambria Math" panose="02040503050406030204" pitchFamily="18" charset="0"/>
                            <a:ea typeface="Calibri" panose="020F0502020204030204" pitchFamily="34" charset="0"/>
                          </a:rPr>
                        </m:ctrlPr>
                      </m:sSupPr>
                      <m:e>
                        <m:r>
                          <a:rPr lang="en-US" sz="2000" i="1">
                            <a:latin typeface="Cambria Math" panose="02040503050406030204" pitchFamily="18" charset="0"/>
                            <a:ea typeface="Calibri" panose="020F0502020204030204" pitchFamily="34" charset="0"/>
                          </a:rPr>
                          <m:t>10</m:t>
                        </m:r>
                      </m:e>
                      <m:sup>
                        <m:r>
                          <a:rPr lang="en-US" sz="2000" i="1">
                            <a:latin typeface="Cambria Math" panose="02040503050406030204" pitchFamily="18" charset="0"/>
                            <a:ea typeface="Calibri" panose="020F0502020204030204" pitchFamily="34" charset="0"/>
                          </a:rPr>
                          <m:t>−6</m:t>
                        </m:r>
                      </m:sup>
                    </m:sSup>
                  </m:oMath>
                </a14:m>
                <a:r>
                  <a:rPr lang="en-US" sz="2000">
                    <a:latin typeface="+mj-lt"/>
                    <a:ea typeface="Calibri" panose="020F0502020204030204" pitchFamily="34" charset="0"/>
                  </a:rPr>
                  <a:t>.</a:t>
                </a:r>
              </a:p>
              <a:p>
                <a:pPr marL="285750" indent="-285750" algn="just">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ea typeface="Calibri" panose="020F0502020204030204" pitchFamily="34" charset="0"/>
                          </a:rPr>
                        </m:ctrlPr>
                      </m:sSubPr>
                      <m:e>
                        <m:r>
                          <a:rPr lang="en-US" sz="2000" i="1">
                            <a:latin typeface="Cambria Math" panose="02040503050406030204" pitchFamily="18" charset="0"/>
                            <a:ea typeface="Calibri" panose="020F0502020204030204" pitchFamily="34" charset="0"/>
                          </a:rPr>
                          <m:t>𝛿</m:t>
                        </m:r>
                      </m:e>
                      <m:sub>
                        <m:r>
                          <a:rPr lang="en-US" sz="2000" i="1">
                            <a:latin typeface="Cambria Math" panose="02040503050406030204" pitchFamily="18" charset="0"/>
                            <a:ea typeface="Calibri" panose="020F0502020204030204" pitchFamily="34" charset="0"/>
                          </a:rPr>
                          <m:t>𝑥</m:t>
                        </m:r>
                      </m:sub>
                    </m:sSub>
                  </m:oMath>
                </a14:m>
                <a:r>
                  <a:rPr lang="en-US" sz="2000">
                    <a:latin typeface="+mj-lt"/>
                    <a:ea typeface="Yu Mincho" panose="02020400000000000000" pitchFamily="18" charset="-128"/>
                  </a:rPr>
                  <a:t>, is the probability of constraints violation and it is up to the designer</a:t>
                </a:r>
                <a:endParaRPr lang="en-US" sz="2000">
                  <a:latin typeface="+mj-lt"/>
                  <a:ea typeface="Calibri" panose="020F0502020204030204" pitchFamily="34" charset="0"/>
                </a:endParaRPr>
              </a:p>
              <a:p>
                <a:pPr marL="285750" indent="-285750" algn="just">
                  <a:spcAft>
                    <a:spcPts val="800"/>
                  </a:spcAft>
                  <a:buFont typeface="Arial" panose="020B0604020202020204" pitchFamily="34" charset="0"/>
                  <a:buChar char="•"/>
                </a:pPr>
                <a:r>
                  <a:rPr lang="en-US" sz="2000">
                    <a:latin typeface="+mj-lt"/>
                    <a:ea typeface="Calibri" panose="020F0502020204030204" pitchFamily="34" charset="0"/>
                  </a:rPr>
                  <a:t>Scenarios </a:t>
                </a:r>
                <a14:m>
                  <m:oMath xmlns:m="http://schemas.openxmlformats.org/officeDocument/2006/math">
                    <m:r>
                      <a:rPr lang="en-US" sz="2000" i="1">
                        <a:latin typeface="Cambria Math" panose="02040503050406030204" pitchFamily="18" charset="0"/>
                        <a:ea typeface="Calibri" panose="020F0502020204030204" pitchFamily="34" charset="0"/>
                      </a:rPr>
                      <m:t>𝐾</m:t>
                    </m:r>
                  </m:oMath>
                </a14:m>
                <a:r>
                  <a:rPr lang="en-US" sz="2000">
                    <a:latin typeface="+mj-lt"/>
                    <a:ea typeface="Yu Mincho" panose="02020400000000000000" pitchFamily="18" charset="-128"/>
                  </a:rPr>
                  <a:t> with </a:t>
                </a:r>
                <a14:m>
                  <m:oMath xmlns:m="http://schemas.openxmlformats.org/officeDocument/2006/math">
                    <m:sSub>
                      <m:sSubPr>
                        <m:ctrlPr>
                          <a:rPr lang="en-US" sz="2000" i="1">
                            <a:latin typeface="Cambria Math" panose="02040503050406030204" pitchFamily="18" charset="0"/>
                            <a:ea typeface="Calibri" panose="020F0502020204030204" pitchFamily="34" charset="0"/>
                          </a:rPr>
                        </m:ctrlPr>
                      </m:sSubPr>
                      <m:e>
                        <m:r>
                          <a:rPr lang="en-US" sz="2000" i="1">
                            <a:latin typeface="Cambria Math" panose="02040503050406030204" pitchFamily="18" charset="0"/>
                            <a:ea typeface="Calibri" panose="020F0502020204030204" pitchFamily="34" charset="0"/>
                          </a:rPr>
                          <m:t>𝛿</m:t>
                        </m:r>
                      </m:e>
                      <m:sub>
                        <m:r>
                          <a:rPr lang="en-US" sz="2000" i="1">
                            <a:latin typeface="Cambria Math" panose="02040503050406030204" pitchFamily="18" charset="0"/>
                            <a:ea typeface="Calibri" panose="020F0502020204030204" pitchFamily="34" charset="0"/>
                          </a:rPr>
                          <m:t>𝑥</m:t>
                        </m:r>
                      </m:sub>
                    </m:sSub>
                  </m:oMath>
                </a14:m>
                <a:r>
                  <a:rPr lang="en-US" sz="2000">
                    <a:latin typeface="+mj-lt"/>
                    <a:ea typeface="Yu Mincho" panose="02020400000000000000" pitchFamily="18" charset="-128"/>
                  </a:rPr>
                  <a:t> as 0.7 and </a:t>
                </a:r>
                <a14:m>
                  <m:oMath xmlns:m="http://schemas.openxmlformats.org/officeDocument/2006/math">
                    <m:r>
                      <a:rPr lang="en-US" sz="2000" i="1">
                        <a:latin typeface="Cambria Math" panose="02040503050406030204" pitchFamily="18" charset="0"/>
                        <a:ea typeface="Calibri" panose="020F0502020204030204" pitchFamily="34" charset="0"/>
                      </a:rPr>
                      <m:t>𝛽</m:t>
                    </m:r>
                    <m:r>
                      <a:rPr lang="en-US" sz="2000" i="1">
                        <a:latin typeface="Cambria Math" panose="02040503050406030204" pitchFamily="18" charset="0"/>
                        <a:ea typeface="Calibri" panose="020F0502020204030204" pitchFamily="34" charset="0"/>
                      </a:rPr>
                      <m:t>=</m:t>
                    </m:r>
                    <m:sSup>
                      <m:sSupPr>
                        <m:ctrlPr>
                          <a:rPr lang="en-US" sz="2000" i="1">
                            <a:latin typeface="Cambria Math" panose="02040503050406030204" pitchFamily="18" charset="0"/>
                            <a:ea typeface="Calibri" panose="020F0502020204030204" pitchFamily="34" charset="0"/>
                          </a:rPr>
                        </m:ctrlPr>
                      </m:sSupPr>
                      <m:e>
                        <m:r>
                          <a:rPr lang="en-US" sz="2000" i="1">
                            <a:latin typeface="Cambria Math" panose="02040503050406030204" pitchFamily="18" charset="0"/>
                            <a:ea typeface="Calibri" panose="020F0502020204030204" pitchFamily="34" charset="0"/>
                          </a:rPr>
                          <m:t>10</m:t>
                        </m:r>
                      </m:e>
                      <m:sup>
                        <m:r>
                          <a:rPr lang="en-US" sz="2000" i="1">
                            <a:latin typeface="Cambria Math" panose="02040503050406030204" pitchFamily="18" charset="0"/>
                            <a:ea typeface="Calibri" panose="020F0502020204030204" pitchFamily="34" charset="0"/>
                          </a:rPr>
                          <m:t>−6</m:t>
                        </m:r>
                      </m:sup>
                    </m:sSup>
                  </m:oMath>
                </a14:m>
                <a:r>
                  <a:rPr lang="en-US" sz="2000">
                    <a:latin typeface="+mj-lt"/>
                    <a:ea typeface="Calibri" panose="020F0502020204030204" pitchFamily="34" charset="0"/>
                  </a:rPr>
                  <a:t> is </a:t>
                </a:r>
                <a14:m>
                  <m:oMath xmlns:m="http://schemas.openxmlformats.org/officeDocument/2006/math">
                    <m:r>
                      <a:rPr lang="en-US" sz="2000" i="1">
                        <a:latin typeface="Cambria Math" panose="02040503050406030204" pitchFamily="18" charset="0"/>
                        <a:ea typeface="Calibri" panose="020F0502020204030204" pitchFamily="34" charset="0"/>
                      </a:rPr>
                      <m:t>𝐾</m:t>
                    </m:r>
                    <m:r>
                      <a:rPr lang="en-US" sz="2000" i="1">
                        <a:latin typeface="Cambria Math" panose="02040503050406030204" pitchFamily="18" charset="0"/>
                        <a:ea typeface="Calibri" panose="020F0502020204030204" pitchFamily="34" charset="0"/>
                      </a:rPr>
                      <m:t>=44</m:t>
                    </m:r>
                  </m:oMath>
                </a14:m>
                <a:r>
                  <a:rPr lang="en-US" sz="2000">
                    <a:latin typeface="+mj-lt"/>
                    <a:ea typeface="Yu Mincho" panose="02020400000000000000" pitchFamily="18" charset="-128"/>
                  </a:rPr>
                  <a:t> </a:t>
                </a:r>
                <a:endParaRPr lang="en-US" sz="2000">
                  <a:latin typeface="+mj-lt"/>
                  <a:ea typeface="Calibri" panose="020F0502020204030204" pitchFamily="34" charset="0"/>
                </a:endParaRPr>
              </a:p>
            </p:txBody>
          </p:sp>
        </mc:Choice>
        <mc:Fallback xmlns="">
          <p:sp>
            <p:nvSpPr>
              <p:cNvPr id="8" name="TextBox 7">
                <a:extLst>
                  <a:ext uri="{FF2B5EF4-FFF2-40B4-BE49-F238E27FC236}">
                    <a16:creationId xmlns:a16="http://schemas.microsoft.com/office/drawing/2014/main" id="{6635AE02-C2FD-4863-A961-6C3DC8CE9BAD}"/>
                  </a:ext>
                </a:extLst>
              </p:cNvPr>
              <p:cNvSpPr txBox="1">
                <a:spLocks noRot="1" noChangeAspect="1" noMove="1" noResize="1" noEditPoints="1" noAdjustHandles="1" noChangeArrowheads="1" noChangeShapeType="1" noTextEdit="1"/>
              </p:cNvSpPr>
              <p:nvPr/>
            </p:nvSpPr>
            <p:spPr>
              <a:xfrm>
                <a:off x="187680" y="626553"/>
                <a:ext cx="11631426" cy="5550366"/>
              </a:xfrm>
              <a:prstGeom prst="rect">
                <a:avLst/>
              </a:prstGeom>
              <a:blipFill>
                <a:blip r:embed="rId3"/>
                <a:stretch>
                  <a:fillRect l="-577" t="-659" r="-524" b="-1648"/>
                </a:stretch>
              </a:blipFill>
            </p:spPr>
            <p:txBody>
              <a:bodyPr/>
              <a:lstStyle/>
              <a:p>
                <a:r>
                  <a:rPr lang="en-US">
                    <a:noFill/>
                  </a:rPr>
                  <a:t> </a:t>
                </a:r>
              </a:p>
            </p:txBody>
          </p:sp>
        </mc:Fallback>
      </mc:AlternateContent>
    </p:spTree>
    <p:extLst>
      <p:ext uri="{BB962C8B-B14F-4D97-AF65-F5344CB8AC3E}">
        <p14:creationId xmlns:p14="http://schemas.microsoft.com/office/powerpoint/2010/main" val="2458547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B36F39-5A0A-4677-83AA-330DF2B969BD}"/>
              </a:ext>
            </a:extLst>
          </p:cNvPr>
          <p:cNvSpPr txBox="1"/>
          <p:nvPr/>
        </p:nvSpPr>
        <p:spPr>
          <a:xfrm>
            <a:off x="11019934" y="2731795"/>
            <a:ext cx="145196" cy="369332"/>
          </a:xfrm>
          <a:prstGeom prst="rect">
            <a:avLst/>
          </a:prstGeom>
          <a:solidFill>
            <a:schemeClr val="bg1"/>
          </a:solidFill>
        </p:spPr>
        <p:txBody>
          <a:bodyPr wrap="square" rtlCol="0">
            <a:spAutoFit/>
          </a:bodyPr>
          <a:lstStyle/>
          <a:p>
            <a:endParaRPr lang="en-US"/>
          </a:p>
        </p:txBody>
      </p:sp>
      <p:sp>
        <p:nvSpPr>
          <p:cNvPr id="7" name="Title 1">
            <a:extLst>
              <a:ext uri="{FF2B5EF4-FFF2-40B4-BE49-F238E27FC236}">
                <a16:creationId xmlns:a16="http://schemas.microsoft.com/office/drawing/2014/main" id="{B6306850-A629-4157-A400-1FA325447DDA}"/>
              </a:ext>
            </a:extLst>
          </p:cNvPr>
          <p:cNvSpPr txBox="1">
            <a:spLocks/>
          </p:cNvSpPr>
          <p:nvPr/>
        </p:nvSpPr>
        <p:spPr>
          <a:xfrm>
            <a:off x="187680" y="75414"/>
            <a:ext cx="7555841" cy="527954"/>
          </a:xfrm>
          <a:prstGeom prst="rect">
            <a:avLst/>
          </a:prstGeom>
        </p:spPr>
        <p:txBody>
          <a:bodyPr>
            <a:normAutofit lnSpcReduction="10000"/>
          </a:bodyPr>
          <a:lstStyle>
            <a:lvl1pPr algn="l" defTabSz="914400" rtl="0" eaLnBrk="1" latinLnBrk="0" hangingPunct="1">
              <a:lnSpc>
                <a:spcPct val="90000"/>
              </a:lnSpc>
              <a:spcBef>
                <a:spcPct val="0"/>
              </a:spcBef>
              <a:buNone/>
              <a:defRPr lang="en-US" sz="3200" b="0" kern="1200">
                <a:solidFill>
                  <a:srgbClr val="F16122"/>
                </a:solidFill>
                <a:latin typeface="+mj-lt"/>
                <a:ea typeface="+mn-ea"/>
                <a:cs typeface="+mn-cs"/>
              </a:defRPr>
            </a:lvl1pPr>
          </a:lstStyle>
          <a:p>
            <a:r>
              <a:rPr lang="en-US">
                <a:cs typeface="Times New Roman" panose="02020603050405020304" pitchFamily="18" charset="0"/>
              </a:rPr>
              <a:t>Multi-Scenario MPC</a:t>
            </a:r>
          </a:p>
        </p:txBody>
      </p:sp>
      <p:sp>
        <p:nvSpPr>
          <p:cNvPr id="13" name="Slide Number Placeholder 3">
            <a:extLst>
              <a:ext uri="{FF2B5EF4-FFF2-40B4-BE49-F238E27FC236}">
                <a16:creationId xmlns:a16="http://schemas.microsoft.com/office/drawing/2014/main" id="{D8CE26FC-22D3-46C8-BFB6-4D0275D9EEF1}"/>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30D569-578E-4806-BAF0-B60D44F6A82D}" type="slidenum">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ooter Placeholder 2">
            <a:extLst>
              <a:ext uri="{FF2B5EF4-FFF2-40B4-BE49-F238E27FC236}">
                <a16:creationId xmlns:a16="http://schemas.microsoft.com/office/drawing/2014/main" id="{CE15CE4A-6BBC-4B75-B4B3-2647FF38B8D3}"/>
              </a:ext>
            </a:extLst>
          </p:cNvPr>
          <p:cNvSpPr>
            <a:spLocks noGrp="1"/>
          </p:cNvSpPr>
          <p:nvPr>
            <p:ph type="ftr" sz="quarter" idx="11"/>
          </p:nvPr>
        </p:nvSpPr>
        <p:spPr>
          <a:xfrm>
            <a:off x="7239000" y="6333165"/>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err="1">
                <a:ln>
                  <a:noFill/>
                </a:ln>
                <a:solidFill>
                  <a:prstClr val="black">
                    <a:tint val="75000"/>
                  </a:prstClr>
                </a:solidFill>
                <a:effectLst/>
                <a:uLnTx/>
                <a:uFillTx/>
                <a:latin typeface="Calibri" panose="020F0502020204030204"/>
                <a:ea typeface="+mn-ea"/>
                <a:cs typeface="+mn-cs"/>
              </a:rPr>
              <a:t>AuE</a:t>
            </a:r>
            <a:r>
              <a:rPr kumimoji="0" lang="en-US" sz="14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8930 Fall 2020</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635AE02-C2FD-4863-A961-6C3DC8CE9BAD}"/>
                  </a:ext>
                </a:extLst>
              </p:cNvPr>
              <p:cNvSpPr txBox="1"/>
              <p:nvPr/>
            </p:nvSpPr>
            <p:spPr>
              <a:xfrm>
                <a:off x="187680" y="626553"/>
                <a:ext cx="11631426" cy="5776325"/>
              </a:xfrm>
              <a:prstGeom prst="rect">
                <a:avLst/>
              </a:prstGeom>
              <a:noFill/>
            </p:spPr>
            <p:txBody>
              <a:bodyPr wrap="square" rtlCol="0">
                <a:spAutoFit/>
              </a:bodyPr>
              <a:lstStyle/>
              <a:p>
                <a:pPr marL="285750" indent="-285750">
                  <a:buFont typeface="Arial" panose="020B0604020202020204" pitchFamily="34" charset="0"/>
                  <a:buChar char="•"/>
                </a:pPr>
                <a:r>
                  <a:rPr lang="en-US" sz="2000">
                    <a:latin typeface="+mj-lt"/>
                    <a:ea typeface="Yu Mincho" panose="02020400000000000000" pitchFamily="18" charset="-128"/>
                  </a:rPr>
                  <a:t>To optimize simultaneously over all scenarios </a:t>
                </a:r>
                <a14:m>
                  <m:oMath xmlns:m="http://schemas.openxmlformats.org/officeDocument/2006/math">
                    <m:r>
                      <a:rPr lang="en-US" sz="2000" i="1">
                        <a:latin typeface="Cambria Math" panose="02040503050406030204" pitchFamily="18" charset="0"/>
                        <a:ea typeface="Calibri" panose="020F0502020204030204" pitchFamily="34" charset="0"/>
                      </a:rPr>
                      <m:t>𝐾</m:t>
                    </m:r>
                  </m:oMath>
                </a14:m>
                <a:r>
                  <a:rPr lang="en-US" sz="2000">
                    <a:latin typeface="+mj-lt"/>
                    <a:ea typeface="Yu Mincho" panose="02020400000000000000" pitchFamily="18" charset="-128"/>
                  </a:rPr>
                  <a:t> we augment the problem,</a:t>
                </a:r>
              </a:p>
              <a:p>
                <a:r>
                  <a:rPr lang="en-US">
                    <a:effectLst/>
                    <a:latin typeface="+mj-lt"/>
                    <a:ea typeface="Yu Mincho" panose="02020400000000000000" pitchFamily="18" charset="-128"/>
                  </a:rPr>
                  <a:t> 				   </a:t>
                </a:r>
                <a14:m>
                  <m:oMath xmlns:m="http://schemas.openxmlformats.org/officeDocument/2006/math">
                    <m:sSub>
                      <m:sSubPr>
                        <m:ctrlPr>
                          <a:rPr lang="en-US" i="1" smtClean="0">
                            <a:effectLst/>
                            <a:latin typeface="Cambria Math" panose="02040503050406030204" pitchFamily="18" charset="0"/>
                            <a:ea typeface="Yu Mincho" panose="02020400000000000000" pitchFamily="18" charset="-128"/>
                          </a:rPr>
                        </m:ctrlPr>
                      </m:sSubPr>
                      <m:e>
                        <m:r>
                          <a:rPr lang="en-US" sz="1800" i="1">
                            <a:effectLst/>
                            <a:latin typeface="Cambria Math" panose="02040503050406030204" pitchFamily="18" charset="0"/>
                            <a:ea typeface="Yu Mincho" panose="02020400000000000000" pitchFamily="18" charset="-128"/>
                            <a:cs typeface="Times New Roman" panose="02020603050405020304" pitchFamily="18" charset="0"/>
                          </a:rPr>
                          <m:t>𝐴</m:t>
                        </m:r>
                      </m:e>
                      <m:sub>
                        <m:r>
                          <a:rPr lang="en-US" sz="1800" i="1">
                            <a:effectLst/>
                            <a:latin typeface="Cambria Math" panose="02040503050406030204" pitchFamily="18" charset="0"/>
                            <a:ea typeface="Yu Mincho" panose="02020400000000000000" pitchFamily="18" charset="-128"/>
                            <a:cs typeface="Times New Roman" panose="02020603050405020304" pitchFamily="18" charset="0"/>
                          </a:rPr>
                          <m:t>𝑎</m:t>
                        </m:r>
                      </m:sub>
                    </m:s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𝐱</m:t>
                    </m:r>
                    <m:r>
                      <a:rPr lang="en-US" sz="1800" i="1">
                        <a:effectLst/>
                        <a:latin typeface="Cambria Math" panose="02040503050406030204" pitchFamily="18" charset="0"/>
                        <a:ea typeface="Yu Mincho" panose="02020400000000000000" pitchFamily="18" charset="-128"/>
                        <a:cs typeface="Times New Roman" panose="02020603050405020304" pitchFamily="18" charset="0"/>
                      </a:rPr>
                      <m:t>          +   </m:t>
                    </m:r>
                    <m:r>
                      <a:rPr lang="en-US" sz="1800" b="0" i="1" smtClean="0">
                        <a:effectLst/>
                        <a:latin typeface="Cambria Math" panose="02040503050406030204" pitchFamily="18" charset="0"/>
                        <a:ea typeface="Yu Mincho" panose="02020400000000000000" pitchFamily="18" charset="-128"/>
                        <a:cs typeface="Times New Roman" panose="02020603050405020304" pitchFamily="18" charset="0"/>
                      </a:rPr>
                      <m:t>   </m:t>
                    </m:r>
                    <m:r>
                      <a:rPr lang="en-US" sz="1800" i="1">
                        <a:effectLst/>
                        <a:latin typeface="Cambria Math" panose="02040503050406030204" pitchFamily="18" charset="0"/>
                        <a:ea typeface="Yu Mincho" panose="02020400000000000000" pitchFamily="18" charset="-128"/>
                        <a:cs typeface="Times New Roman" panose="02020603050405020304" pitchFamily="18" charset="0"/>
                      </a:rPr>
                      <m:t>  </m:t>
                    </m:r>
                    <m:sSub>
                      <m:sSubPr>
                        <m:ctrlPr>
                          <a:rPr lang="en-US" i="1">
                            <a:effectLst/>
                            <a:latin typeface="Cambria Math" panose="02040503050406030204" pitchFamily="18" charset="0"/>
                            <a:ea typeface="Yu Mincho" panose="02020400000000000000" pitchFamily="18" charset="-128"/>
                          </a:rPr>
                        </m:ctrlPr>
                      </m:sSubPr>
                      <m:e>
                        <m:r>
                          <a:rPr lang="en-US" sz="1800" i="1">
                            <a:effectLst/>
                            <a:latin typeface="Cambria Math" panose="02040503050406030204" pitchFamily="18" charset="0"/>
                            <a:ea typeface="Yu Mincho" panose="02020400000000000000" pitchFamily="18" charset="-128"/>
                            <a:cs typeface="Times New Roman" panose="02020603050405020304" pitchFamily="18" charset="0"/>
                          </a:rPr>
                          <m:t>𝐵</m:t>
                        </m:r>
                      </m:e>
                      <m:sub>
                        <m:r>
                          <a:rPr lang="en-US" sz="1800" i="1">
                            <a:effectLst/>
                            <a:latin typeface="Cambria Math" panose="02040503050406030204" pitchFamily="18" charset="0"/>
                            <a:ea typeface="Yu Mincho" panose="02020400000000000000" pitchFamily="18" charset="-128"/>
                            <a:cs typeface="Times New Roman" panose="02020603050405020304" pitchFamily="18" charset="0"/>
                          </a:rPr>
                          <m:t>𝑎</m:t>
                        </m:r>
                      </m:sub>
                    </m:sSub>
                    <m:r>
                      <a:rPr lang="en-US" sz="1800" b="1" i="1">
                        <a:effectLst/>
                        <a:latin typeface="Cambria Math" panose="02040503050406030204" pitchFamily="18" charset="0"/>
                        <a:ea typeface="Yu Mincho" panose="02020400000000000000" pitchFamily="18" charset="-128"/>
                        <a:cs typeface="Times New Roman" panose="02020603050405020304" pitchFamily="18" charset="0"/>
                      </a:rPr>
                      <m:t>𝒖</m:t>
                    </m:r>
                    <m:r>
                      <a:rPr lang="en-US" sz="1800" i="1">
                        <a:effectLst/>
                        <a:latin typeface="Cambria Math" panose="02040503050406030204" pitchFamily="18" charset="0"/>
                        <a:ea typeface="Yu Mincho" panose="02020400000000000000" pitchFamily="18" charset="-128"/>
                        <a:cs typeface="Times New Roman" panose="02020603050405020304" pitchFamily="18" charset="0"/>
                      </a:rPr>
                      <m:t>  </m:t>
                    </m:r>
                    <m:r>
                      <a:rPr lang="en-US" sz="1800" b="0" i="1" smtClean="0">
                        <a:effectLst/>
                        <a:latin typeface="Cambria Math" panose="02040503050406030204" pitchFamily="18" charset="0"/>
                        <a:ea typeface="Yu Mincho" panose="02020400000000000000" pitchFamily="18" charset="-128"/>
                        <a:cs typeface="Times New Roman" panose="02020603050405020304" pitchFamily="18" charset="0"/>
                      </a:rPr>
                      <m:t>    </m:t>
                    </m:r>
                    <m:r>
                      <a:rPr lang="en-US" sz="1800" i="1">
                        <a:effectLst/>
                        <a:latin typeface="Cambria Math" panose="02040503050406030204" pitchFamily="18" charset="0"/>
                        <a:ea typeface="Yu Mincho" panose="02020400000000000000" pitchFamily="18" charset="-128"/>
                        <a:cs typeface="Times New Roman" panose="02020603050405020304" pitchFamily="18" charset="0"/>
                      </a:rPr>
                      <m:t>   +        </m:t>
                    </m:r>
                    <m:sSub>
                      <m:sSubPr>
                        <m:ctrlPr>
                          <a:rPr lang="en-US" i="1">
                            <a:effectLst/>
                            <a:latin typeface="Cambria Math" panose="02040503050406030204" pitchFamily="18" charset="0"/>
                            <a:ea typeface="Yu Mincho" panose="02020400000000000000" pitchFamily="18" charset="-128"/>
                          </a:rPr>
                        </m:ctrlPr>
                      </m:sSubPr>
                      <m:e>
                        <m:r>
                          <a:rPr lang="en-US" sz="1800" i="1">
                            <a:effectLst/>
                            <a:latin typeface="Cambria Math" panose="02040503050406030204" pitchFamily="18" charset="0"/>
                            <a:ea typeface="Yu Mincho" panose="02020400000000000000" pitchFamily="18" charset="-128"/>
                            <a:cs typeface="Times New Roman" panose="02020603050405020304" pitchFamily="18" charset="0"/>
                          </a:rPr>
                          <m:t>𝐸</m:t>
                        </m:r>
                      </m:e>
                      <m:sub>
                        <m:r>
                          <a:rPr lang="en-US" sz="1800" i="1">
                            <a:effectLst/>
                            <a:latin typeface="Cambria Math" panose="02040503050406030204" pitchFamily="18" charset="0"/>
                            <a:ea typeface="Yu Mincho" panose="02020400000000000000" pitchFamily="18" charset="-128"/>
                            <a:cs typeface="Times New Roman" panose="02020603050405020304" pitchFamily="18" charset="0"/>
                          </a:rPr>
                          <m:t>𝑎</m:t>
                        </m:r>
                      </m:sub>
                    </m:sSub>
                    <m:r>
                      <a:rPr lang="en-US" sz="1800" b="1" i="1">
                        <a:effectLst/>
                        <a:latin typeface="Cambria Math" panose="02040503050406030204" pitchFamily="18" charset="0"/>
                        <a:ea typeface="Yu Mincho" panose="02020400000000000000" pitchFamily="18" charset="-128"/>
                        <a:cs typeface="Times New Roman" panose="02020603050405020304" pitchFamily="18" charset="0"/>
                      </a:rPr>
                      <m:t>𝒅</m:t>
                    </m:r>
                  </m:oMath>
                </a14:m>
                <a:endParaRPr lang="en-US" sz="1800">
                  <a:effectLst/>
                  <a:latin typeface="+mj-lt"/>
                  <a:ea typeface="Yu Mincho" panose="02020400000000000000" pitchFamily="18" charset="-128"/>
                </a:endParaRPr>
              </a:p>
              <a:p>
                <a:pPr/>
                <a14:m>
                  <m:oMathPara xmlns:m="http://schemas.openxmlformats.org/officeDocument/2006/math">
                    <m:oMathParaPr>
                      <m:jc m:val="centerGroup"/>
                    </m:oMathParaPr>
                    <m:oMath xmlns:m="http://schemas.openxmlformats.org/officeDocument/2006/math">
                      <m:d>
                        <m:dPr>
                          <m:begChr m:val="["/>
                          <m:endChr m:val="]"/>
                          <m:ctrlPr>
                            <a:rPr lang="en-US" sz="1800" i="1" smtClean="0">
                              <a:effectLst/>
                              <a:latin typeface="Cambria Math" panose="02040503050406030204" pitchFamily="18" charset="0"/>
                              <a:ea typeface="Yu Mincho" panose="02020400000000000000" pitchFamily="18" charset="-128"/>
                            </a:rPr>
                          </m:ctrlPr>
                        </m:dPr>
                        <m:e>
                          <m:m>
                            <m:mPr>
                              <m:mcs>
                                <m:mc>
                                  <m:mcPr>
                                    <m:count m:val="4"/>
                                    <m:mcJc m:val="center"/>
                                  </m:mcPr>
                                </m:mc>
                              </m:mcs>
                              <m:ctrlPr>
                                <a:rPr lang="en-US" sz="1800" i="1">
                                  <a:effectLst/>
                                  <a:latin typeface="Cambria Math" panose="02040503050406030204" pitchFamily="18" charset="0"/>
                                  <a:ea typeface="Yu Mincho" panose="02020400000000000000" pitchFamily="18" charset="-128"/>
                                </a:rPr>
                              </m:ctrlPr>
                            </m:mPr>
                            <m:mr>
                              <m:e>
                                <m:r>
                                  <a:rPr lang="en-US" sz="1800" i="1">
                                    <a:effectLst/>
                                    <a:latin typeface="Cambria Math" panose="02040503050406030204" pitchFamily="18" charset="0"/>
                                    <a:ea typeface="Yu Mincho" panose="02020400000000000000" pitchFamily="18" charset="-128"/>
                                  </a:rPr>
                                  <m:t>𝐴</m:t>
                                </m:r>
                              </m:e>
                              <m:e>
                                <m:r>
                                  <a:rPr lang="en-US" sz="1800" i="1">
                                    <a:effectLst/>
                                    <a:latin typeface="Cambria Math" panose="02040503050406030204" pitchFamily="18" charset="0"/>
                                    <a:ea typeface="Yu Mincho" panose="02020400000000000000" pitchFamily="18" charset="-128"/>
                                  </a:rPr>
                                  <m:t>0</m:t>
                                </m:r>
                              </m:e>
                              <m:e>
                                <m:sSub>
                                  <m:sSubPr>
                                    <m:ctrlPr>
                                      <a:rPr lang="en-US" sz="1800" i="1">
                                        <a:effectLst/>
                                        <a:latin typeface="Cambria Math" panose="02040503050406030204" pitchFamily="18" charset="0"/>
                                        <a:ea typeface="Yu Mincho" panose="02020400000000000000" pitchFamily="18" charset="-128"/>
                                      </a:rPr>
                                    </m:ctrlPr>
                                  </m:sSubPr>
                                  <m:e>
                                    <m:r>
                                      <a:rPr lang="en-US" sz="1800" i="1">
                                        <a:effectLst/>
                                        <a:latin typeface="Cambria Math" panose="02040503050406030204" pitchFamily="18" charset="0"/>
                                        <a:ea typeface="Yu Mincho" panose="02020400000000000000" pitchFamily="18" charset="-128"/>
                                      </a:rPr>
                                      <m:t>.</m:t>
                                    </m:r>
                                  </m:e>
                                  <m:sub>
                                    <m:r>
                                      <a:rPr lang="en-US" sz="1800" i="1">
                                        <a:effectLst/>
                                        <a:latin typeface="Cambria Math" panose="02040503050406030204" pitchFamily="18" charset="0"/>
                                        <a:ea typeface="Yu Mincho" panose="02020400000000000000" pitchFamily="18" charset="-128"/>
                                      </a:rPr>
                                      <m:t>.</m:t>
                                    </m:r>
                                  </m:sub>
                                </m:sSub>
                              </m:e>
                              <m:e>
                                <m:r>
                                  <a:rPr lang="en-US"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US"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a:effectLst/>
                                    <a:latin typeface="Cambria Math" panose="02040503050406030204" pitchFamily="18" charset="0"/>
                                    <a:ea typeface="Yu Mincho" panose="02020400000000000000" pitchFamily="18" charset="-128"/>
                                  </a:rPr>
                                  <m:t>𝐴</m:t>
                                </m:r>
                              </m:e>
                              <m:e>
                                <m:sSub>
                                  <m:sSubPr>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sub>
                                </m:sSub>
                              </m:e>
                              <m:e>
                                <m:sSub>
                                  <m:sSubPr>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sub>
                                </m:sSub>
                              </m:e>
                            </m:mr>
                            <m:mr>
                              <m:e>
                                <m:sSub>
                                  <m:sSubPr>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sub>
                                </m:sSub>
                              </m:e>
                              <m:e>
                                <m:sSub>
                                  <m:sSubPr>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sub>
                                </m:sSub>
                              </m:e>
                              <m:e>
                                <m:sSub>
                                  <m:sSubPr>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sub>
                                </m:sSub>
                              </m:e>
                              <m:e>
                                <m:r>
                                  <a:rPr lang="en-US"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US"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sub>
                                </m:sSub>
                              </m:e>
                              <m:e>
                                <m:r>
                                  <a:rPr lang="en-US"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𝐴</m:t>
                                    </m:r>
                                  </m:e>
                                  <m:sub>
                                    <m:sSup>
                                      <m:sSupPr>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𝐾</m:t>
                                        </m:r>
                                      </m:e>
                                      <m:sup>
                                        <m:r>
                                          <a:rPr lang="en-US" sz="1800" i="1">
                                            <a:effectLst/>
                                            <a:latin typeface="Cambria Math" panose="02040503050406030204" pitchFamily="18" charset="0"/>
                                            <a:ea typeface="Cambria Math" panose="02040503050406030204" pitchFamily="18" charset="0"/>
                                            <a:cs typeface="Cambria Math" panose="02040503050406030204" pitchFamily="18" charset="0"/>
                                          </a:rPr>
                                          <m:t>𝑡h</m:t>
                                        </m:r>
                                      </m:sup>
                                    </m:sSup>
                                  </m:sub>
                                </m:sSub>
                              </m:e>
                            </m:mr>
                          </m:m>
                        </m:e>
                      </m:d>
                      <m:d>
                        <m:dPr>
                          <m:begChr m:val="["/>
                          <m:endChr m:val="]"/>
                          <m:ctrlPr>
                            <a:rPr lang="en-US" sz="1800" i="1">
                              <a:effectLst/>
                              <a:latin typeface="Cambria Math" panose="02040503050406030204" pitchFamily="18" charset="0"/>
                              <a:ea typeface="Yu Mincho" panose="02020400000000000000" pitchFamily="18" charset="-128"/>
                            </a:rPr>
                          </m:ctrlPr>
                        </m:dPr>
                        <m:e>
                          <m:m>
                            <m:mPr>
                              <m:mcs>
                                <m:mc>
                                  <m:mcPr>
                                    <m:count m:val="1"/>
                                    <m:mcJc m:val="center"/>
                                  </m:mcPr>
                                </m:mc>
                              </m:mcs>
                              <m:ctrlPr>
                                <a:rPr lang="en-US" sz="1800" i="1">
                                  <a:effectLst/>
                                  <a:latin typeface="Cambria Math" panose="02040503050406030204" pitchFamily="18" charset="0"/>
                                  <a:ea typeface="Yu Mincho" panose="02020400000000000000" pitchFamily="18" charset="-128"/>
                                </a:rPr>
                              </m:ctrlPr>
                            </m:mPr>
                            <m:mr>
                              <m:e>
                                <m:sSub>
                                  <m:sSubPr>
                                    <m:ctrlPr>
                                      <a:rPr lang="en-US" sz="1800" i="1">
                                        <a:effectLst/>
                                        <a:latin typeface="Cambria Math" panose="02040503050406030204" pitchFamily="18" charset="0"/>
                                        <a:ea typeface="Yu Mincho" panose="02020400000000000000" pitchFamily="18" charset="-128"/>
                                      </a:rPr>
                                    </m:ctrlPr>
                                  </m:sSubPr>
                                  <m:e>
                                    <m:r>
                                      <a:rPr lang="en-US" sz="1800" i="1">
                                        <a:effectLst/>
                                        <a:latin typeface="Cambria Math" panose="02040503050406030204" pitchFamily="18" charset="0"/>
                                        <a:ea typeface="Yu Mincho" panose="02020400000000000000" pitchFamily="18" charset="-128"/>
                                      </a:rPr>
                                      <m:t>𝑥</m:t>
                                    </m:r>
                                  </m:e>
                                  <m:sub>
                                    <m:r>
                                      <a:rPr lang="en-US" sz="1800" i="1">
                                        <a:effectLst/>
                                        <a:latin typeface="Cambria Math" panose="02040503050406030204" pitchFamily="18" charset="0"/>
                                        <a:ea typeface="Yu Mincho" panose="02020400000000000000" pitchFamily="18" charset="-128"/>
                                      </a:rPr>
                                      <m:t>1</m:t>
                                    </m:r>
                                  </m:sub>
                                </m:sSub>
                              </m:e>
                            </m:mr>
                            <m:mr>
                              <m:e>
                                <m:sSub>
                                  <m:sSubPr>
                                    <m:ctrlPr>
                                      <a:rPr lang="en-US" sz="1800" i="1">
                                        <a:effectLst/>
                                        <a:latin typeface="Cambria Math" panose="02040503050406030204" pitchFamily="18" charset="0"/>
                                        <a:ea typeface="Yu Mincho" panose="02020400000000000000" pitchFamily="18" charset="-128"/>
                                      </a:rPr>
                                    </m:ctrlPr>
                                  </m:sSubPr>
                                  <m:e>
                                    <m:r>
                                      <a:rPr lang="en-US" sz="1800" i="1">
                                        <a:effectLst/>
                                        <a:latin typeface="Cambria Math" panose="02040503050406030204" pitchFamily="18" charset="0"/>
                                        <a:ea typeface="Yu Mincho" panose="02020400000000000000" pitchFamily="18" charset="-128"/>
                                      </a:rPr>
                                      <m:t>𝑥</m:t>
                                    </m:r>
                                  </m:e>
                                  <m:sub>
                                    <m:r>
                                      <a:rPr lang="en-US" sz="1800" i="1">
                                        <a:effectLst/>
                                        <a:latin typeface="Cambria Math" panose="02040503050406030204" pitchFamily="18" charset="0"/>
                                        <a:ea typeface="Yu Mincho" panose="02020400000000000000" pitchFamily="18" charset="-128"/>
                                      </a:rPr>
                                      <m:t>2</m:t>
                                    </m:r>
                                  </m:sub>
                                </m:sSub>
                              </m:e>
                            </m:mr>
                            <m:mr>
                              <m:e>
                                <m:sSub>
                                  <m:sSubPr>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sub>
                                </m:sSub>
                              </m:e>
                            </m:mr>
                            <m:mr>
                              <m:e>
                                <m:sSub>
                                  <m:sSubPr>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𝑥</m:t>
                                    </m:r>
                                  </m:e>
                                  <m:sub>
                                    <m:sSup>
                                      <m:sSupPr>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𝐾</m:t>
                                        </m:r>
                                      </m:e>
                                      <m:sup>
                                        <m:r>
                                          <a:rPr lang="en-US" sz="1800" i="1">
                                            <a:effectLst/>
                                            <a:latin typeface="Cambria Math" panose="02040503050406030204" pitchFamily="18" charset="0"/>
                                            <a:ea typeface="Cambria Math" panose="02040503050406030204" pitchFamily="18" charset="0"/>
                                            <a:cs typeface="Cambria Math" panose="02040503050406030204" pitchFamily="18" charset="0"/>
                                          </a:rPr>
                                          <m:t>𝑡h</m:t>
                                        </m:r>
                                      </m:sup>
                                    </m:sSup>
                                  </m:sub>
                                </m:sSub>
                              </m:e>
                            </m:mr>
                          </m:m>
                        </m:e>
                      </m:d>
                      <m:r>
                        <a:rPr lang="en-US" sz="1800" i="1">
                          <a:effectLst/>
                          <a:latin typeface="Cambria Math" panose="02040503050406030204" pitchFamily="18" charset="0"/>
                          <a:ea typeface="Yu Mincho" panose="02020400000000000000" pitchFamily="18" charset="-128"/>
                        </a:rPr>
                        <m:t>+</m:t>
                      </m:r>
                      <m:d>
                        <m:dPr>
                          <m:begChr m:val="["/>
                          <m:endChr m:val="]"/>
                          <m:ctrlPr>
                            <a:rPr lang="en-US" sz="1800" i="1">
                              <a:effectLst/>
                              <a:latin typeface="Cambria Math" panose="02040503050406030204" pitchFamily="18" charset="0"/>
                              <a:ea typeface="Yu Mincho" panose="02020400000000000000" pitchFamily="18" charset="-128"/>
                            </a:rPr>
                          </m:ctrlPr>
                        </m:dPr>
                        <m:e>
                          <m:m>
                            <m:mPr>
                              <m:mcs>
                                <m:mc>
                                  <m:mcPr>
                                    <m:count m:val="1"/>
                                    <m:mcJc m:val="center"/>
                                  </m:mcPr>
                                </m:mc>
                              </m:mcs>
                              <m:ctrlPr>
                                <a:rPr lang="en-US" sz="1800" i="1">
                                  <a:effectLst/>
                                  <a:latin typeface="Cambria Math" panose="02040503050406030204" pitchFamily="18" charset="0"/>
                                  <a:ea typeface="Yu Mincho" panose="02020400000000000000" pitchFamily="18" charset="-128"/>
                                </a:rPr>
                              </m:ctrlPr>
                            </m:mPr>
                            <m:mr>
                              <m:e>
                                <m:r>
                                  <a:rPr lang="en-US" sz="1800" i="1">
                                    <a:effectLst/>
                                    <a:latin typeface="Cambria Math" panose="02040503050406030204" pitchFamily="18" charset="0"/>
                                    <a:ea typeface="Yu Mincho" panose="02020400000000000000" pitchFamily="18" charset="-128"/>
                                  </a:rPr>
                                  <m:t>𝐵</m:t>
                                </m:r>
                              </m:e>
                            </m:mr>
                            <m:mr>
                              <m:e>
                                <m:r>
                                  <a:rPr lang="en-US" sz="1800" i="1">
                                    <a:effectLst/>
                                    <a:latin typeface="Cambria Math" panose="02040503050406030204" pitchFamily="18" charset="0"/>
                                    <a:ea typeface="Yu Mincho" panose="02020400000000000000" pitchFamily="18" charset="-128"/>
                                  </a:rPr>
                                  <m:t>𝐵</m:t>
                                </m:r>
                              </m:e>
                            </m:mr>
                            <m:mr>
                              <m:e>
                                <m:sSub>
                                  <m:sSubPr>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sub>
                                </m:sSub>
                              </m:e>
                            </m:mr>
                            <m:mr>
                              <m:e>
                                <m:sSub>
                                  <m:sSubPr>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𝐵</m:t>
                                    </m:r>
                                  </m:e>
                                  <m:sub>
                                    <m:sSup>
                                      <m:sSupPr>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𝐾</m:t>
                                        </m:r>
                                      </m:e>
                                      <m:sup>
                                        <m:r>
                                          <a:rPr lang="en-US" sz="1800" i="1">
                                            <a:effectLst/>
                                            <a:latin typeface="Cambria Math" panose="02040503050406030204" pitchFamily="18" charset="0"/>
                                            <a:ea typeface="Cambria Math" panose="02040503050406030204" pitchFamily="18" charset="0"/>
                                            <a:cs typeface="Cambria Math" panose="02040503050406030204" pitchFamily="18" charset="0"/>
                                          </a:rPr>
                                          <m:t>𝑡h</m:t>
                                        </m:r>
                                      </m:sup>
                                    </m:sSup>
                                  </m:sub>
                                </m:sSub>
                              </m:e>
                            </m:mr>
                          </m:m>
                        </m:e>
                      </m:d>
                      <m:r>
                        <a:rPr lang="en-US" sz="1800" b="1" i="1">
                          <a:effectLst/>
                          <a:latin typeface="Cambria Math" panose="02040503050406030204" pitchFamily="18" charset="0"/>
                          <a:ea typeface="Yu Mincho" panose="02020400000000000000" pitchFamily="18" charset="-128"/>
                        </a:rPr>
                        <m:t>𝒖</m:t>
                      </m:r>
                      <m:r>
                        <a:rPr lang="en-US" sz="1800" i="1">
                          <a:effectLst/>
                          <a:latin typeface="Cambria Math" panose="02040503050406030204" pitchFamily="18" charset="0"/>
                          <a:ea typeface="Yu Mincho" panose="02020400000000000000" pitchFamily="18" charset="-128"/>
                        </a:rPr>
                        <m:t>+ </m:t>
                      </m:r>
                      <m:d>
                        <m:dPr>
                          <m:begChr m:val="["/>
                          <m:endChr m:val="]"/>
                          <m:ctrlPr>
                            <a:rPr lang="en-US" sz="1800" i="1">
                              <a:effectLst/>
                              <a:latin typeface="Cambria Math" panose="02040503050406030204" pitchFamily="18" charset="0"/>
                              <a:ea typeface="Yu Mincho" panose="02020400000000000000" pitchFamily="18" charset="-128"/>
                            </a:rPr>
                          </m:ctrlPr>
                        </m:dPr>
                        <m:e>
                          <m:m>
                            <m:mPr>
                              <m:mcs>
                                <m:mc>
                                  <m:mcPr>
                                    <m:count m:val="4"/>
                                    <m:mcJc m:val="center"/>
                                  </m:mcPr>
                                </m:mc>
                              </m:mcs>
                              <m:ctrlPr>
                                <a:rPr lang="en-US" sz="1800" i="1">
                                  <a:effectLst/>
                                  <a:latin typeface="Cambria Math" panose="02040503050406030204" pitchFamily="18" charset="0"/>
                                  <a:ea typeface="Yu Mincho" panose="02020400000000000000" pitchFamily="18" charset="-128"/>
                                </a:rPr>
                              </m:ctrlPr>
                            </m:mPr>
                            <m:mr>
                              <m:e>
                                <m:r>
                                  <a:rPr lang="en-US" sz="1800" i="1">
                                    <a:effectLst/>
                                    <a:latin typeface="Cambria Math" panose="02040503050406030204" pitchFamily="18" charset="0"/>
                                    <a:ea typeface="Yu Mincho" panose="02020400000000000000" pitchFamily="18" charset="-128"/>
                                  </a:rPr>
                                  <m:t>𝐸</m:t>
                                </m:r>
                              </m:e>
                              <m:e>
                                <m:r>
                                  <a:rPr lang="en-US" sz="1800" i="1">
                                    <a:effectLst/>
                                    <a:latin typeface="Cambria Math" panose="02040503050406030204" pitchFamily="18" charset="0"/>
                                    <a:ea typeface="Yu Mincho" panose="02020400000000000000" pitchFamily="18" charset="-128"/>
                                  </a:rPr>
                                  <m:t>0</m:t>
                                </m:r>
                              </m:e>
                              <m:e>
                                <m:sSub>
                                  <m:sSubPr>
                                    <m:ctrlPr>
                                      <a:rPr lang="en-US" sz="1800" i="1">
                                        <a:effectLst/>
                                        <a:latin typeface="Cambria Math" panose="02040503050406030204" pitchFamily="18" charset="0"/>
                                        <a:ea typeface="Yu Mincho" panose="02020400000000000000" pitchFamily="18" charset="-128"/>
                                      </a:rPr>
                                    </m:ctrlPr>
                                  </m:sSubPr>
                                  <m:e>
                                    <m:r>
                                      <a:rPr lang="en-US" sz="1800" i="1">
                                        <a:effectLst/>
                                        <a:latin typeface="Cambria Math" panose="02040503050406030204" pitchFamily="18" charset="0"/>
                                        <a:ea typeface="Yu Mincho" panose="02020400000000000000" pitchFamily="18" charset="-128"/>
                                      </a:rPr>
                                      <m:t>.</m:t>
                                    </m:r>
                                  </m:e>
                                  <m:sub>
                                    <m:r>
                                      <a:rPr lang="en-US" sz="1800" i="1">
                                        <a:effectLst/>
                                        <a:latin typeface="Cambria Math" panose="02040503050406030204" pitchFamily="18" charset="0"/>
                                        <a:ea typeface="Yu Mincho" panose="02020400000000000000" pitchFamily="18" charset="-128"/>
                                      </a:rPr>
                                      <m:t>.</m:t>
                                    </m:r>
                                  </m:sub>
                                </m:sSub>
                              </m:e>
                              <m:e>
                                <m:r>
                                  <a:rPr lang="en-US"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US"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a:effectLst/>
                                    <a:latin typeface="Cambria Math" panose="02040503050406030204" pitchFamily="18" charset="0"/>
                                    <a:ea typeface="Yu Mincho" panose="02020400000000000000" pitchFamily="18" charset="-128"/>
                                  </a:rPr>
                                  <m:t>𝐸</m:t>
                                </m:r>
                              </m:e>
                              <m:e>
                                <m:sSub>
                                  <m:sSubPr>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sub>
                                </m:sSub>
                              </m:e>
                              <m:e>
                                <m:sSub>
                                  <m:sSubPr>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sub>
                                </m:sSub>
                              </m:e>
                            </m:mr>
                            <m:mr>
                              <m:e>
                                <m:sSub>
                                  <m:sSubPr>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sub>
                                </m:sSub>
                              </m:e>
                              <m:e>
                                <m:sSub>
                                  <m:sSubPr>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sub>
                                </m:sSub>
                              </m:e>
                              <m:e>
                                <m:sSub>
                                  <m:sSubPr>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sub>
                                </m:sSub>
                              </m:e>
                              <m:e>
                                <m:r>
                                  <a:rPr lang="en-US"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US"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sub>
                                </m:sSub>
                              </m:e>
                              <m:e>
                                <m:r>
                                  <a:rPr lang="en-US"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𝐸</m:t>
                                    </m:r>
                                  </m:e>
                                  <m:sub>
                                    <m:sSup>
                                      <m:sSupPr>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𝐾</m:t>
                                        </m:r>
                                      </m:e>
                                      <m:sup>
                                        <m:r>
                                          <a:rPr lang="en-US" sz="1800" i="1">
                                            <a:effectLst/>
                                            <a:latin typeface="Cambria Math" panose="02040503050406030204" pitchFamily="18" charset="0"/>
                                            <a:ea typeface="Cambria Math" panose="02040503050406030204" pitchFamily="18" charset="0"/>
                                            <a:cs typeface="Cambria Math" panose="02040503050406030204" pitchFamily="18" charset="0"/>
                                          </a:rPr>
                                          <m:t>𝑡h</m:t>
                                        </m:r>
                                      </m:sup>
                                    </m:sSup>
                                  </m:sub>
                                </m:sSub>
                              </m:e>
                            </m:mr>
                          </m:m>
                        </m:e>
                      </m:d>
                      <m:d>
                        <m:dPr>
                          <m:begChr m:val="["/>
                          <m:endChr m:val="]"/>
                          <m:ctrlPr>
                            <a:rPr lang="en-US" sz="1800" i="1">
                              <a:effectLst/>
                              <a:latin typeface="Cambria Math" panose="02040503050406030204" pitchFamily="18" charset="0"/>
                              <a:ea typeface="Yu Mincho" panose="02020400000000000000" pitchFamily="18" charset="-128"/>
                            </a:rPr>
                          </m:ctrlPr>
                        </m:dPr>
                        <m:e>
                          <m:m>
                            <m:mPr>
                              <m:mcs>
                                <m:mc>
                                  <m:mcPr>
                                    <m:count m:val="1"/>
                                    <m:mcJc m:val="center"/>
                                  </m:mcPr>
                                </m:mc>
                              </m:mcs>
                              <m:ctrlPr>
                                <a:rPr lang="en-US" sz="1800" i="1">
                                  <a:effectLst/>
                                  <a:latin typeface="Cambria Math" panose="02040503050406030204" pitchFamily="18" charset="0"/>
                                  <a:ea typeface="Yu Mincho" panose="02020400000000000000" pitchFamily="18" charset="-128"/>
                                </a:rPr>
                              </m:ctrlPr>
                            </m:mPr>
                            <m:mr>
                              <m:e>
                                <m:sSub>
                                  <m:sSubPr>
                                    <m:ctrlPr>
                                      <a:rPr lang="en-US" sz="1800" i="1">
                                        <a:effectLst/>
                                        <a:latin typeface="Cambria Math" panose="02040503050406030204" pitchFamily="18" charset="0"/>
                                        <a:ea typeface="Yu Mincho" panose="02020400000000000000" pitchFamily="18" charset="-128"/>
                                      </a:rPr>
                                    </m:ctrlPr>
                                  </m:sSubPr>
                                  <m:e>
                                    <m:r>
                                      <a:rPr lang="en-US" sz="1800" i="1">
                                        <a:effectLst/>
                                        <a:latin typeface="Cambria Math" panose="02040503050406030204" pitchFamily="18" charset="0"/>
                                        <a:ea typeface="Yu Mincho" panose="02020400000000000000" pitchFamily="18" charset="-128"/>
                                      </a:rPr>
                                      <m:t>𝑑</m:t>
                                    </m:r>
                                  </m:e>
                                  <m:sub>
                                    <m:r>
                                      <a:rPr lang="en-US" sz="1800" i="1">
                                        <a:effectLst/>
                                        <a:latin typeface="Cambria Math" panose="02040503050406030204" pitchFamily="18" charset="0"/>
                                        <a:ea typeface="Yu Mincho" panose="02020400000000000000" pitchFamily="18" charset="-128"/>
                                      </a:rPr>
                                      <m:t>1</m:t>
                                    </m:r>
                                  </m:sub>
                                </m:sSub>
                              </m:e>
                            </m:mr>
                            <m:mr>
                              <m:e>
                                <m:sSub>
                                  <m:sSubPr>
                                    <m:ctrlPr>
                                      <a:rPr lang="en-US" sz="1800" i="1">
                                        <a:effectLst/>
                                        <a:latin typeface="Cambria Math" panose="02040503050406030204" pitchFamily="18" charset="0"/>
                                        <a:ea typeface="Yu Mincho" panose="02020400000000000000" pitchFamily="18" charset="-128"/>
                                      </a:rPr>
                                    </m:ctrlPr>
                                  </m:sSubPr>
                                  <m:e>
                                    <m:r>
                                      <a:rPr lang="en-US" sz="1800" i="1">
                                        <a:effectLst/>
                                        <a:latin typeface="Cambria Math" panose="02040503050406030204" pitchFamily="18" charset="0"/>
                                        <a:ea typeface="Yu Mincho" panose="02020400000000000000" pitchFamily="18" charset="-128"/>
                                      </a:rPr>
                                      <m:t>𝑑</m:t>
                                    </m:r>
                                  </m:e>
                                  <m:sub>
                                    <m:r>
                                      <a:rPr lang="en-US" sz="1800" i="1">
                                        <a:effectLst/>
                                        <a:latin typeface="Cambria Math" panose="02040503050406030204" pitchFamily="18" charset="0"/>
                                        <a:ea typeface="Yu Mincho" panose="02020400000000000000" pitchFamily="18" charset="-128"/>
                                      </a:rPr>
                                      <m:t>2</m:t>
                                    </m:r>
                                  </m:sub>
                                </m:sSub>
                              </m:e>
                            </m:mr>
                            <m:mr>
                              <m:e>
                                <m:sSub>
                                  <m:sSubPr>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sub>
                                </m:sSub>
                              </m:e>
                            </m:mr>
                            <m:mr>
                              <m:e>
                                <m:sSub>
                                  <m:sSubPr>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𝑑</m:t>
                                    </m:r>
                                  </m:e>
                                  <m:sub>
                                    <m:sSup>
                                      <m:sSupPr>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𝐾</m:t>
                                        </m:r>
                                      </m:e>
                                      <m:sup>
                                        <m:r>
                                          <a:rPr lang="en-US" sz="1800" i="1">
                                            <a:effectLst/>
                                            <a:latin typeface="Cambria Math" panose="02040503050406030204" pitchFamily="18" charset="0"/>
                                            <a:ea typeface="Cambria Math" panose="02040503050406030204" pitchFamily="18" charset="0"/>
                                            <a:cs typeface="Cambria Math" panose="02040503050406030204" pitchFamily="18" charset="0"/>
                                          </a:rPr>
                                          <m:t>𝑡h</m:t>
                                        </m:r>
                                      </m:sup>
                                    </m:sSup>
                                  </m:sub>
                                </m:sSub>
                              </m:e>
                            </m:mr>
                          </m:m>
                        </m:e>
                      </m:d>
                    </m:oMath>
                  </m:oMathPara>
                </a14:m>
                <a:endParaRPr lang="en-US" sz="1800">
                  <a:effectLst/>
                  <a:latin typeface="+mj-lt"/>
                  <a:ea typeface="Calibri" panose="020F0502020204030204" pitchFamily="34" charset="0"/>
                </a:endParaRPr>
              </a:p>
              <a:p>
                <a:r>
                  <a:rPr lang="en-US">
                    <a:latin typeface="+mj-lt"/>
                    <a:ea typeface="Yu Mincho" panose="02020400000000000000" pitchFamily="18" charset="-128"/>
                  </a:rPr>
                  <a:t> 			         </a:t>
                </a:r>
                <a14:m>
                  <m:oMath xmlns:m="http://schemas.openxmlformats.org/officeDocument/2006/math">
                    <m:r>
                      <a:rPr lang="en-US" sz="1800" i="1" smtClean="0">
                        <a:effectLst/>
                        <a:latin typeface="Cambria Math" panose="02040503050406030204" pitchFamily="18" charset="0"/>
                        <a:ea typeface="Yu Mincho" panose="02020400000000000000" pitchFamily="18" charset="-128"/>
                        <a:cs typeface="Times New Roman" panose="02020603050405020304" pitchFamily="18" charset="0"/>
                      </a:rPr>
                      <m:t>𝐾</m:t>
                    </m:r>
                    <m:r>
                      <a:rPr lang="en-US" sz="1800" i="1" smtClean="0">
                        <a:effectLst/>
                        <a:latin typeface="Cambria Math" panose="02040503050406030204" pitchFamily="18" charset="0"/>
                        <a:ea typeface="Yu Mincho" panose="02020400000000000000" pitchFamily="18" charset="-128"/>
                        <a:cs typeface="Times New Roman" panose="02020603050405020304" pitchFamily="18" charset="0"/>
                      </a:rPr>
                      <m:t>×</m:t>
                    </m:r>
                    <m:r>
                      <a:rPr lang="en-US" sz="1800" i="1" smtClean="0">
                        <a:effectLst/>
                        <a:latin typeface="Cambria Math" panose="02040503050406030204" pitchFamily="18" charset="0"/>
                        <a:ea typeface="Yu Mincho" panose="02020400000000000000" pitchFamily="18" charset="-128"/>
                        <a:cs typeface="Times New Roman" panose="02020603050405020304" pitchFamily="18" charset="0"/>
                      </a:rPr>
                      <m:t>𝐾</m:t>
                    </m:r>
                    <m:r>
                      <a:rPr lang="en-US" sz="1800" i="1" smtClean="0">
                        <a:effectLst/>
                        <a:latin typeface="Cambria Math" panose="02040503050406030204" pitchFamily="18" charset="0"/>
                        <a:ea typeface="Yu Mincho" panose="02020400000000000000" pitchFamily="18" charset="-128"/>
                        <a:cs typeface="Times New Roman" panose="02020603050405020304" pitchFamily="18" charset="0"/>
                      </a:rPr>
                      <m:t>                             </m:t>
                    </m:r>
                    <m:r>
                      <a:rPr lang="en-US" sz="1800" i="1" smtClean="0">
                        <a:effectLst/>
                        <a:latin typeface="Cambria Math" panose="02040503050406030204" pitchFamily="18" charset="0"/>
                        <a:ea typeface="Yu Mincho" panose="02020400000000000000" pitchFamily="18" charset="-128"/>
                        <a:cs typeface="Times New Roman" panose="02020603050405020304" pitchFamily="18" charset="0"/>
                      </a:rPr>
                      <m:t>𝐾</m:t>
                    </m:r>
                    <m:r>
                      <a:rPr lang="en-US" sz="1800" i="1" smtClean="0">
                        <a:effectLst/>
                        <a:latin typeface="Cambria Math" panose="02040503050406030204" pitchFamily="18" charset="0"/>
                        <a:ea typeface="Yu Mincho" panose="02020400000000000000" pitchFamily="18" charset="-128"/>
                        <a:cs typeface="Times New Roman" panose="02020603050405020304" pitchFamily="18" charset="0"/>
                      </a:rPr>
                      <m:t>×1                       </m:t>
                    </m:r>
                    <m:r>
                      <a:rPr lang="en-US" sz="1800" i="1" smtClean="0">
                        <a:effectLst/>
                        <a:latin typeface="Cambria Math" panose="02040503050406030204" pitchFamily="18" charset="0"/>
                        <a:ea typeface="Yu Mincho" panose="02020400000000000000" pitchFamily="18" charset="-128"/>
                        <a:cs typeface="Times New Roman" panose="02020603050405020304" pitchFamily="18" charset="0"/>
                      </a:rPr>
                      <m:t>𝐾</m:t>
                    </m:r>
                    <m:r>
                      <a:rPr lang="en-US" sz="1800" i="1" smtClean="0">
                        <a:effectLst/>
                        <a:latin typeface="Cambria Math" panose="02040503050406030204" pitchFamily="18" charset="0"/>
                        <a:ea typeface="Yu Mincho" panose="02020400000000000000" pitchFamily="18" charset="-128"/>
                        <a:cs typeface="Times New Roman" panose="02020603050405020304" pitchFamily="18" charset="0"/>
                      </a:rPr>
                      <m:t>×</m:t>
                    </m:r>
                    <m:r>
                      <a:rPr lang="en-US" sz="1800" i="1" smtClean="0">
                        <a:effectLst/>
                        <a:latin typeface="Cambria Math" panose="02040503050406030204" pitchFamily="18" charset="0"/>
                        <a:ea typeface="Yu Mincho" panose="02020400000000000000" pitchFamily="18" charset="-128"/>
                        <a:cs typeface="Times New Roman" panose="02020603050405020304" pitchFamily="18" charset="0"/>
                      </a:rPr>
                      <m:t>𝐾</m:t>
                    </m:r>
                  </m:oMath>
                </a14:m>
                <a:endParaRPr lang="en-US">
                  <a:latin typeface="+mj-lt"/>
                </a:endParaRPr>
              </a:p>
              <a:p>
                <a:pPr marL="285750" indent="-285750" algn="just">
                  <a:spcAft>
                    <a:spcPts val="800"/>
                  </a:spcAft>
                  <a:buFont typeface="Arial" panose="020B0604020202020204" pitchFamily="34" charset="0"/>
                  <a:buChar char="•"/>
                </a:pPr>
                <a:r>
                  <a:rPr lang="en-US" sz="2000">
                    <a:latin typeface="+mj-lt"/>
                    <a:ea typeface="Yu Mincho" panose="02020400000000000000" pitchFamily="18" charset="-128"/>
                  </a:rPr>
                  <a:t>Objective Function:</a:t>
                </a:r>
                <a:endParaRPr lang="en-US" sz="2000">
                  <a:latin typeface="+mj-lt"/>
                  <a:ea typeface="Calibri" panose="020F0502020204030204" pitchFamily="34" charset="0"/>
                </a:endParaRPr>
              </a:p>
              <a:p>
                <a:pPr/>
                <a14:m>
                  <m:oMathPara xmlns:m="http://schemas.openxmlformats.org/officeDocument/2006/math">
                    <m:oMathParaPr>
                      <m:jc m:val="centerGroup"/>
                    </m:oMathParaPr>
                    <m:oMath xmlns:m="http://schemas.openxmlformats.org/officeDocument/2006/math">
                      <m:func>
                        <m:funcPr>
                          <m:ctrlPr>
                            <a:rPr lang="en-US" i="1">
                              <a:effectLst/>
                              <a:latin typeface="Cambria Math" panose="02040503050406030204" pitchFamily="18" charset="0"/>
                            </a:rPr>
                          </m:ctrlPr>
                        </m:funcPr>
                        <m:fName>
                          <m:limLow>
                            <m:limLowPr>
                              <m:ctrlPr>
                                <a:rPr lang="en-US" i="1">
                                  <a:effectLst/>
                                  <a:latin typeface="Cambria Math" panose="02040503050406030204" pitchFamily="18" charset="0"/>
                                </a:rPr>
                              </m:ctrlPr>
                            </m:limLow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min</m:t>
                              </m:r>
                            </m:e>
                            <m:lim>
                              <m:r>
                                <a:rPr lang="en-US" sz="1800" b="1" i="1">
                                  <a:effectLst/>
                                  <a:latin typeface="Cambria Math" panose="02040503050406030204" pitchFamily="18" charset="0"/>
                                  <a:ea typeface="Calibri" panose="020F0502020204030204" pitchFamily="34" charset="0"/>
                                  <a:cs typeface="Times New Roman" panose="02020603050405020304" pitchFamily="18" charset="0"/>
                                </a:rPr>
                                <m:t>𝐱</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𝐮</m:t>
                              </m:r>
                            </m:lim>
                          </m:limLow>
                        </m:fName>
                        <m:e>
                          <m:sSup>
                            <m:sSupPr>
                              <m:ctrlPr>
                                <a:rPr lang="en-US" b="1" i="1">
                                  <a:effectLst/>
                                  <a:latin typeface="Cambria Math" panose="02040503050406030204" pitchFamily="18" charset="0"/>
                                </a:rPr>
                              </m:ctrlPr>
                            </m:sSupPr>
                            <m:e>
                              <m:d>
                                <m:dPr>
                                  <m:ctrlPr>
                                    <a:rPr lang="en-US" i="1">
                                      <a:effectLst/>
                                      <a:latin typeface="Cambria Math" panose="02040503050406030204" pitchFamily="18" charset="0"/>
                                    </a:rPr>
                                  </m:ctrlPr>
                                </m:d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𝐱</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effectLst/>
                                          <a:latin typeface="Cambria Math" panose="020405030504060302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𝐱</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𝑟𝑒𝑓</m:t>
                                      </m:r>
                                    </m:sub>
                                  </m:sSub>
                                </m:e>
                              </m:d>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𝑇</m:t>
                              </m:r>
                            </m:sup>
                          </m:sSup>
                          <m:d>
                            <m:dPr>
                              <m:begChr m:val="["/>
                              <m:endChr m:val="]"/>
                              <m:ctrlPr>
                                <a:rPr lang="en-US" i="1">
                                  <a:effectLst/>
                                  <a:latin typeface="Cambria Math" panose="02040503050406030204" pitchFamily="18" charset="0"/>
                                  <a:ea typeface="Yu Mincho" panose="02020400000000000000" pitchFamily="18" charset="-128"/>
                                </a:rPr>
                              </m:ctrlPr>
                            </m:dPr>
                            <m:e>
                              <m:m>
                                <m:mPr>
                                  <m:mcs>
                                    <m:mc>
                                      <m:mcPr>
                                        <m:count m:val="4"/>
                                        <m:mcJc m:val="center"/>
                                      </m:mcPr>
                                    </m:mc>
                                  </m:mcs>
                                  <m:ctrlPr>
                                    <a:rPr lang="en-US" i="1">
                                      <a:effectLst/>
                                      <a:latin typeface="Cambria Math" panose="02040503050406030204" pitchFamily="18" charset="0"/>
                                      <a:ea typeface="Yu Mincho" panose="02020400000000000000" pitchFamily="18" charset="-128"/>
                                    </a:rPr>
                                  </m:ctrlPr>
                                </m:mPr>
                                <m:mr>
                                  <m:e>
                                    <m:r>
                                      <a:rPr lang="en-US" sz="1800" i="1">
                                        <a:effectLst/>
                                        <a:latin typeface="Cambria Math" panose="02040503050406030204" pitchFamily="18" charset="0"/>
                                        <a:ea typeface="Yu Mincho" panose="02020400000000000000" pitchFamily="18" charset="-128"/>
                                        <a:cs typeface="Times New Roman" panose="02020603050405020304" pitchFamily="18" charset="0"/>
                                      </a:rPr>
                                      <m:t>𝑄</m:t>
                                    </m:r>
                                  </m:e>
                                  <m:e>
                                    <m:r>
                                      <a:rPr lang="en-US" sz="1800" i="1">
                                        <a:effectLst/>
                                        <a:latin typeface="Cambria Math" panose="02040503050406030204" pitchFamily="18" charset="0"/>
                                        <a:ea typeface="Yu Mincho" panose="02020400000000000000" pitchFamily="18" charset="-128"/>
                                        <a:cs typeface="Times New Roman" panose="02020603050405020304" pitchFamily="18" charset="0"/>
                                      </a:rPr>
                                      <m:t>0</m:t>
                                    </m:r>
                                  </m:e>
                                  <m:e>
                                    <m:sSub>
                                      <m:sSubPr>
                                        <m:ctrlPr>
                                          <a:rPr lang="en-US" i="1">
                                            <a:effectLst/>
                                            <a:latin typeface="Cambria Math" panose="02040503050406030204" pitchFamily="18" charset="0"/>
                                            <a:ea typeface="Yu Mincho" panose="02020400000000000000" pitchFamily="18" charset="-128"/>
                                          </a:rPr>
                                        </m:ctrlPr>
                                      </m:sSubPr>
                                      <m:e>
                                        <m:r>
                                          <a:rPr lang="en-US" sz="1800" i="1">
                                            <a:effectLst/>
                                            <a:latin typeface="Cambria Math" panose="02040503050406030204" pitchFamily="18" charset="0"/>
                                            <a:ea typeface="Yu Mincho" panose="02020400000000000000" pitchFamily="18" charset="-128"/>
                                            <a:cs typeface="Times New Roman" panose="02020603050405020304" pitchFamily="18" charset="0"/>
                                          </a:rPr>
                                          <m:t>.</m:t>
                                        </m:r>
                                      </m:e>
                                      <m:sub>
                                        <m:r>
                                          <a:rPr lang="en-US" sz="1800" i="1">
                                            <a:effectLst/>
                                            <a:latin typeface="Cambria Math" panose="02040503050406030204" pitchFamily="18" charset="0"/>
                                            <a:ea typeface="Yu Mincho" panose="02020400000000000000" pitchFamily="18" charset="-128"/>
                                            <a:cs typeface="Times New Roman" panose="02020603050405020304" pitchFamily="18" charset="0"/>
                                          </a:rPr>
                                          <m:t>.</m:t>
                                        </m:r>
                                      </m:sub>
                                    </m:sSub>
                                  </m:e>
                                  <m:e>
                                    <m:r>
                                      <a:rPr lang="en-US"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US"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a:effectLst/>
                                        <a:latin typeface="Cambria Math" panose="02040503050406030204" pitchFamily="18" charset="0"/>
                                        <a:ea typeface="Yu Mincho" panose="02020400000000000000" pitchFamily="18" charset="-128"/>
                                        <a:cs typeface="Times New Roman" panose="02020603050405020304" pitchFamily="18" charset="0"/>
                                      </a:rPr>
                                      <m:t>𝑄</m:t>
                                    </m:r>
                                  </m:e>
                                  <m:e>
                                    <m:sSub>
                                      <m:sSubPr>
                                        <m:ctrlPr>
                                          <a:rPr lang="en-US"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sub>
                                    </m:sSub>
                                  </m:e>
                                  <m:e>
                                    <m:sSub>
                                      <m:sSubPr>
                                        <m:ctrlPr>
                                          <a:rPr lang="en-US"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sub>
                                    </m:sSub>
                                  </m:e>
                                </m:mr>
                                <m:mr>
                                  <m:e>
                                    <m:sSub>
                                      <m:sSubPr>
                                        <m:ctrlPr>
                                          <a:rPr lang="en-US"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sub>
                                    </m:sSub>
                                  </m:e>
                                  <m:e>
                                    <m:sSub>
                                      <m:sSubPr>
                                        <m:ctrlPr>
                                          <a:rPr lang="en-US"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sub>
                                    </m:sSub>
                                  </m:e>
                                  <m:e>
                                    <m:sSub>
                                      <m:sSubPr>
                                        <m:ctrlPr>
                                          <a:rPr lang="en-US"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sub>
                                    </m:sSub>
                                  </m:e>
                                  <m:e>
                                    <m:r>
                                      <a:rPr lang="en-US"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US"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sub>
                                    </m:sSub>
                                  </m:e>
                                  <m:e>
                                    <m:r>
                                      <a:rPr lang="en-US"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𝑄</m:t>
                                        </m:r>
                                      </m:e>
                                      <m:sub>
                                        <m:sSup>
                                          <m:sSupPr>
                                            <m:ctrlPr>
                                              <a:rPr lang="en-US" i="1">
                                                <a:effectLst/>
                                                <a:latin typeface="Cambria Math" panose="02040503050406030204" pitchFamily="18" charset="0"/>
                                                <a:ea typeface="Cambria Math" panose="02040503050406030204" pitchFamily="18" charset="0"/>
                                                <a:cs typeface="Cambria Math" panose="02040503050406030204" pitchFamily="18" charset="0"/>
                                              </a:rPr>
                                            </m:ctrlPr>
                                          </m:sSup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𝐾</m:t>
                                            </m:r>
                                          </m:e>
                                          <m:sup>
                                            <m:r>
                                              <a:rPr lang="en-US" sz="1800" i="1">
                                                <a:effectLst/>
                                                <a:latin typeface="Cambria Math" panose="02040503050406030204" pitchFamily="18" charset="0"/>
                                                <a:ea typeface="Cambria Math" panose="02040503050406030204" pitchFamily="18" charset="0"/>
                                                <a:cs typeface="Cambria Math" panose="02040503050406030204" pitchFamily="18" charset="0"/>
                                              </a:rPr>
                                              <m:t>𝑡h</m:t>
                                            </m:r>
                                          </m:sup>
                                        </m:sSup>
                                      </m:sub>
                                    </m:sSub>
                                  </m:e>
                                </m:mr>
                              </m:m>
                            </m:e>
                          </m:d>
                          <m:d>
                            <m:dPr>
                              <m:ctrlPr>
                                <a:rPr lang="en-US" i="1">
                                  <a:effectLst/>
                                  <a:latin typeface="Cambria Math" panose="02040503050406030204" pitchFamily="18" charset="0"/>
                                </a:rPr>
                              </m:ctrlPr>
                            </m:d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𝐱</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effectLst/>
                                      <a:latin typeface="Cambria Math" panose="020405030504060302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𝐱</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𝑟𝑒𝑓</m:t>
                                  </m:r>
                                </m:sub>
                              </m:sSub>
                            </m:e>
                          </m:d>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b="1" i="1">
                                  <a:effectLst/>
                                  <a:latin typeface="Cambria Math" panose="02040503050406030204" pitchFamily="18" charset="0"/>
                                </a:rPr>
                              </m:ctrlPr>
                            </m:sSup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𝐮</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𝑇</m:t>
                              </m:r>
                            </m:sup>
                          </m:sSup>
                          <m:r>
                            <a:rPr lang="en-US" sz="1800" b="1" i="1">
                              <a:effectLst/>
                              <a:latin typeface="Cambria Math" panose="02040503050406030204" pitchFamily="18" charset="0"/>
                              <a:ea typeface="Calibri" panose="020F0502020204030204" pitchFamily="34" charset="0"/>
                              <a:cs typeface="Times New Roman" panose="02020603050405020304" pitchFamily="18" charset="0"/>
                            </a:rPr>
                            <m:t>𝐑𝐮</m:t>
                          </m:r>
                        </m:e>
                      </m:func>
                    </m:oMath>
                  </m:oMathPara>
                </a14:m>
                <a:endParaRPr lang="en-US">
                  <a:latin typeface="+mj-lt"/>
                </a:endParaRPr>
              </a:p>
              <a:p>
                <a:r>
                  <a:rPr lang="en-US" sz="1800">
                    <a:effectLst/>
                    <a:latin typeface="+mj-lt"/>
                    <a:ea typeface="Yu Mincho" panose="02020400000000000000" pitchFamily="18" charset="-128"/>
                    <a:cs typeface="Times New Roman" panose="02020603050405020304" pitchFamily="18" charset="0"/>
                  </a:rPr>
                  <a:t>								</a:t>
                </a:r>
                <a14:m>
                  <m:oMath xmlns:m="http://schemas.openxmlformats.org/officeDocument/2006/math">
                    <m:r>
                      <a:rPr lang="en-US" sz="1800" i="1" smtClean="0">
                        <a:effectLst/>
                        <a:latin typeface="Cambria Math" panose="02040503050406030204" pitchFamily="18" charset="0"/>
                        <a:ea typeface="Yu Mincho" panose="02020400000000000000" pitchFamily="18" charset="-128"/>
                        <a:cs typeface="Times New Roman" panose="02020603050405020304" pitchFamily="18" charset="0"/>
                      </a:rPr>
                      <m:t>𝑄</m:t>
                    </m:r>
                  </m:oMath>
                </a14:m>
                <a:r>
                  <a:rPr lang="en-US">
                    <a:latin typeface="+mj-lt"/>
                  </a:rPr>
                  <a:t> = 10/K   and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𝑅</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5000 8000</m:t>
                            </m:r>
                          </m:e>
                        </m:d>
                      </m:e>
                      <m:sup>
                        <m:r>
                          <a:rPr lang="en-US" b="0" i="1" smtClean="0">
                            <a:latin typeface="Cambria Math" panose="02040503050406030204" pitchFamily="18" charset="0"/>
                          </a:rPr>
                          <m:t>𝑇</m:t>
                        </m:r>
                      </m:sup>
                    </m:sSup>
                  </m:oMath>
                </a14:m>
                <a:endParaRPr lang="en-US">
                  <a:latin typeface="+mj-lt"/>
                </a:endParaRPr>
              </a:p>
              <a:p>
                <a:pPr marL="285750" indent="-285750" algn="just">
                  <a:buFont typeface="Arial" panose="020B0604020202020204" pitchFamily="34" charset="0"/>
                  <a:buChar char="•"/>
                </a:pPr>
                <a:r>
                  <a:rPr lang="en-US" sz="2000">
                    <a:latin typeface="+mj-lt"/>
                    <a:ea typeface="Calibri" panose="020F0502020204030204" pitchFamily="34" charset="0"/>
                  </a:rPr>
                  <a:t>Subject to:</a:t>
                </a:r>
              </a:p>
              <a:p>
                <a:pPr algn="just"/>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i="1">
                              <a:latin typeface="Cambria Math" panose="02040503050406030204" pitchFamily="18" charset="0"/>
                              <a:ea typeface="Calibri" panose="020F0502020204030204" pitchFamily="34" charset="0"/>
                              <a:cs typeface="Times New Roman" panose="02020603050405020304" pitchFamily="18" charset="0"/>
                            </a:rPr>
                            <m:t>x</m:t>
                          </m:r>
                        </m:e>
                        <m:sub>
                          <m:r>
                            <m:rPr>
                              <m:sty m:val="p"/>
                            </m:rPr>
                            <a:rPr lang="en-US" i="1">
                              <a:latin typeface="Cambria Math" panose="02040503050406030204" pitchFamily="18" charset="0"/>
                              <a:ea typeface="Calibri" panose="020F0502020204030204" pitchFamily="34" charset="0"/>
                              <a:cs typeface="Times New Roman" panose="02020603050405020304" pitchFamily="18" charset="0"/>
                            </a:rPr>
                            <m:t>j</m:t>
                          </m:r>
                          <m:r>
                            <a:rPr lang="en-US" i="1">
                              <a:latin typeface="Cambria Math" panose="02040503050406030204" pitchFamily="18" charset="0"/>
                              <a:ea typeface="Calibri" panose="020F0502020204030204" pitchFamily="34" charset="0"/>
                              <a:cs typeface="Times New Roman" panose="02020603050405020304" pitchFamily="18" charset="0"/>
                            </a:rPr>
                            <m:t>(</m:t>
                          </m:r>
                          <m:r>
                            <m:rPr>
                              <m:sty m:val="p"/>
                            </m:rPr>
                            <a:rPr lang="en-US" i="1">
                              <a:latin typeface="Cambria Math" panose="02040503050406030204" pitchFamily="18" charset="0"/>
                              <a:ea typeface="Calibri" panose="020F0502020204030204" pitchFamily="34" charset="0"/>
                              <a:cs typeface="Times New Roman" panose="02020603050405020304" pitchFamily="18" charset="0"/>
                            </a:rPr>
                            <m:t>i</m:t>
                          </m:r>
                          <m:r>
                            <a:rPr lang="en-US" i="1">
                              <a:latin typeface="Cambria Math" panose="02040503050406030204" pitchFamily="18" charset="0"/>
                              <a:ea typeface="Calibri" panose="020F0502020204030204" pitchFamily="34" charset="0"/>
                              <a:cs typeface="Times New Roman" panose="02020603050405020304" pitchFamily="18" charset="0"/>
                            </a:rPr>
                            <m:t>+1)</m:t>
                          </m:r>
                        </m:sub>
                      </m:sSub>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𝐴</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i="1">
                              <a:latin typeface="Cambria Math" panose="02040503050406030204" pitchFamily="18" charset="0"/>
                              <a:ea typeface="Calibri" panose="020F0502020204030204" pitchFamily="34" charset="0"/>
                              <a:cs typeface="Times New Roman" panose="02020603050405020304" pitchFamily="18" charset="0"/>
                            </a:rPr>
                            <m:t>x</m:t>
                          </m:r>
                        </m:e>
                        <m:sub>
                          <m:r>
                            <m:rPr>
                              <m:sty m:val="p"/>
                            </m:rPr>
                            <a:rPr lang="en-US" i="1">
                              <a:latin typeface="Cambria Math" panose="02040503050406030204" pitchFamily="18" charset="0"/>
                              <a:ea typeface="Calibri" panose="020F0502020204030204" pitchFamily="34" charset="0"/>
                              <a:cs typeface="Times New Roman" panose="02020603050405020304" pitchFamily="18" charset="0"/>
                            </a:rPr>
                            <m:t>j</m:t>
                          </m:r>
                          <m:r>
                            <a:rPr lang="en-US" i="1">
                              <a:latin typeface="Cambria Math" panose="02040503050406030204" pitchFamily="18" charset="0"/>
                              <a:ea typeface="Calibri" panose="020F0502020204030204" pitchFamily="34" charset="0"/>
                              <a:cs typeface="Times New Roman" panose="02020603050405020304" pitchFamily="18" charset="0"/>
                            </a:rPr>
                            <m:t>(</m:t>
                          </m:r>
                          <m:r>
                            <m:rPr>
                              <m:sty m:val="p"/>
                            </m:rPr>
                            <a:rPr lang="en-US" i="1">
                              <a:latin typeface="Cambria Math" panose="02040503050406030204" pitchFamily="18" charset="0"/>
                              <a:ea typeface="Calibri" panose="020F0502020204030204" pitchFamily="34" charset="0"/>
                              <a:cs typeface="Times New Roman" panose="02020603050405020304" pitchFamily="18" charset="0"/>
                            </a:rPr>
                            <m:t>i</m:t>
                          </m:r>
                          <m:r>
                            <a:rPr lang="en-US" i="1">
                              <a:latin typeface="Cambria Math" panose="02040503050406030204" pitchFamily="18" charset="0"/>
                              <a:ea typeface="Calibri" panose="020F0502020204030204" pitchFamily="34" charset="0"/>
                              <a:cs typeface="Times New Roman" panose="02020603050405020304" pitchFamily="18" charset="0"/>
                            </a:rPr>
                            <m:t>)</m:t>
                          </m:r>
                        </m:sub>
                      </m:sSub>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𝐵</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i="1">
                              <a:latin typeface="Cambria Math" panose="02040503050406030204" pitchFamily="18" charset="0"/>
                              <a:ea typeface="Calibri" panose="020F0502020204030204" pitchFamily="34" charset="0"/>
                              <a:cs typeface="Times New Roman" panose="02020603050405020304" pitchFamily="18" charset="0"/>
                            </a:rPr>
                            <m:t>u</m:t>
                          </m:r>
                        </m:e>
                        <m:sub>
                          <m:r>
                            <m:rPr>
                              <m:sty m:val="p"/>
                            </m:rPr>
                            <a:rPr lang="en-US" i="1">
                              <a:latin typeface="Cambria Math" panose="02040503050406030204" pitchFamily="18" charset="0"/>
                              <a:ea typeface="Calibri" panose="020F0502020204030204" pitchFamily="34" charset="0"/>
                              <a:cs typeface="Times New Roman" panose="02020603050405020304" pitchFamily="18" charset="0"/>
                            </a:rPr>
                            <m:t>i</m:t>
                          </m:r>
                        </m:sub>
                      </m:sSub>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𝐸</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i="1">
                              <a:latin typeface="Cambria Math" panose="02040503050406030204" pitchFamily="18" charset="0"/>
                              <a:ea typeface="Calibri" panose="020F0502020204030204" pitchFamily="34" charset="0"/>
                              <a:cs typeface="Times New Roman" panose="02020603050405020304" pitchFamily="18" charset="0"/>
                            </a:rPr>
                            <m:t>d</m:t>
                          </m:r>
                        </m:e>
                        <m:sub>
                          <m:r>
                            <m:rPr>
                              <m:sty m:val="p"/>
                            </m:rPr>
                            <a:rPr lang="en-US" i="1">
                              <a:latin typeface="Cambria Math" panose="02040503050406030204" pitchFamily="18" charset="0"/>
                              <a:ea typeface="Calibri" panose="020F0502020204030204" pitchFamily="34" charset="0"/>
                              <a:cs typeface="Times New Roman" panose="02020603050405020304" pitchFamily="18" charset="0"/>
                            </a:rPr>
                            <m:t>j</m:t>
                          </m:r>
                          <m:r>
                            <a:rPr lang="en-US" i="1">
                              <a:latin typeface="Cambria Math" panose="02040503050406030204" pitchFamily="18" charset="0"/>
                              <a:ea typeface="Calibri" panose="020F0502020204030204" pitchFamily="34" charset="0"/>
                              <a:cs typeface="Times New Roman" panose="02020603050405020304" pitchFamily="18" charset="0"/>
                            </a:rPr>
                            <m:t>(</m:t>
                          </m:r>
                          <m:r>
                            <m:rPr>
                              <m:sty m:val="p"/>
                            </m:rPr>
                            <a:rPr lang="en-US" i="1">
                              <a:latin typeface="Cambria Math" panose="02040503050406030204" pitchFamily="18" charset="0"/>
                              <a:ea typeface="Calibri" panose="020F0502020204030204" pitchFamily="34" charset="0"/>
                              <a:cs typeface="Times New Roman" panose="02020603050405020304" pitchFamily="18" charset="0"/>
                            </a:rPr>
                            <m:t>i</m:t>
                          </m:r>
                          <m:r>
                            <a:rPr lang="en-US" i="1">
                              <a:latin typeface="Cambria Math" panose="02040503050406030204" pitchFamily="18" charset="0"/>
                              <a:ea typeface="Calibri" panose="020F0502020204030204" pitchFamily="34" charset="0"/>
                              <a:cs typeface="Times New Roman" panose="02020603050405020304" pitchFamily="18" charset="0"/>
                            </a:rPr>
                            <m:t>)</m:t>
                          </m:r>
                        </m:sub>
                      </m:sSub>
                    </m:oMath>
                  </m:oMathPara>
                </a14:m>
                <a:endParaRPr lang="en-US" sz="1800" i="1">
                  <a:effectLst/>
                  <a:latin typeface="+mj-lt"/>
                  <a:ea typeface="Calibri" panose="020F0502020204030204" pitchFamily="34" charset="0"/>
                  <a:cs typeface="Times New Roman" panose="02020603050405020304" pitchFamily="18" charset="0"/>
                </a:endParaRPr>
              </a:p>
              <a:p>
                <a:pPr algn="just"/>
                <a:r>
                  <a:rPr lang="en-US" sz="1800">
                    <a:effectLst/>
                    <a:latin typeface="+mj-lt"/>
                    <a:ea typeface="Calibri" panose="020F0502020204030204" pitchFamily="34"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bar>
                          <m:bar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barPr>
                          <m:e>
                            <m:r>
                              <m:rPr>
                                <m:sty m:val="p"/>
                              </m:rPr>
                              <a:rPr lang="en-US" sz="1800" i="1">
                                <a:effectLst/>
                                <a:latin typeface="Cambria Math" panose="02040503050406030204" pitchFamily="18" charset="0"/>
                                <a:ea typeface="Calibri" panose="020F0502020204030204" pitchFamily="34" charset="0"/>
                                <a:cs typeface="Times New Roman" panose="02020603050405020304" pitchFamily="18" charset="0"/>
                              </a:rPr>
                              <m:t>u</m:t>
                            </m:r>
                          </m:e>
                        </m:bar>
                      </m:e>
                      <m:sub>
                        <m:r>
                          <m:rPr>
                            <m:sty m:val="p"/>
                          </m:rPr>
                          <a:rPr lang="en-US" sz="1800" i="1">
                            <a:effectLst/>
                            <a:latin typeface="Cambria Math" panose="02040503050406030204" pitchFamily="18" charset="0"/>
                            <a:ea typeface="Calibri" panose="020F0502020204030204" pitchFamily="34" charset="0"/>
                            <a:cs typeface="Times New Roman" panose="02020603050405020304" pitchFamily="18" charset="0"/>
                          </a:rPr>
                          <m:t>i</m:t>
                        </m:r>
                      </m:sub>
                    </m:sSub>
                    <m:r>
                      <a:rPr lang="en-US" i="1">
                        <a:latin typeface="Cambria Math" panose="02040503050406030204" pitchFamily="18" charset="0"/>
                      </a:rPr>
                      <m:t>≤</m:t>
                    </m:r>
                    <m:r>
                      <a:rPr lang="en-US" b="0" i="1" smtClean="0">
                        <a:latin typeface="Cambria Math" panose="02040503050406030204" pitchFamily="18" charset="0"/>
                      </a:rPr>
                      <m:t>𝑢</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en-US" sz="1800" i="1">
                            <a:effectLst/>
                            <a:latin typeface="Cambria Math" panose="02040503050406030204" pitchFamily="18" charset="0"/>
                            <a:ea typeface="Calibri" panose="020F0502020204030204" pitchFamily="34" charset="0"/>
                            <a:cs typeface="Times New Roman" panose="02020603050405020304" pitchFamily="18" charset="0"/>
                          </a:rPr>
                          <m:t>k</m:t>
                        </m:r>
                      </m:e>
                    </m:d>
                    <m:r>
                      <a:rPr lang="en-US" i="1">
                        <a:latin typeface="Cambria Math" panose="020405030504060302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bar>
                          <m:barPr>
                            <m:pos m:val="top"/>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barPr>
                          <m:e>
                            <m:r>
                              <m:rPr>
                                <m:sty m:val="p"/>
                              </m:rPr>
                              <a:rPr lang="en-US" sz="1800" i="1">
                                <a:effectLst/>
                                <a:latin typeface="Cambria Math" panose="02040503050406030204" pitchFamily="18" charset="0"/>
                                <a:ea typeface="Calibri" panose="020F0502020204030204" pitchFamily="34" charset="0"/>
                                <a:cs typeface="Times New Roman" panose="02020603050405020304" pitchFamily="18" charset="0"/>
                              </a:rPr>
                              <m:t>u</m:t>
                            </m:r>
                          </m:e>
                        </m:bar>
                      </m:e>
                      <m:sub>
                        <m:r>
                          <m:rPr>
                            <m:sty m:val="p"/>
                          </m:rPr>
                          <a:rPr lang="en-US" sz="1800" i="1">
                            <a:effectLst/>
                            <a:latin typeface="Cambria Math" panose="02040503050406030204" pitchFamily="18" charset="0"/>
                            <a:ea typeface="Calibri" panose="020F0502020204030204" pitchFamily="34" charset="0"/>
                            <a:cs typeface="Times New Roman" panose="02020603050405020304" pitchFamily="18" charset="0"/>
                          </a:rPr>
                          <m:t>i</m:t>
                        </m:r>
                      </m:sub>
                    </m:sSub>
                  </m:oMath>
                </a14:m>
                <a:r>
                  <a:rPr lang="en-US" sz="1800" i="1">
                    <a:effectLst/>
                    <a:latin typeface="+mj-lt"/>
                    <a:ea typeface="Calibri" panose="020F0502020204030204" pitchFamily="34" charset="0"/>
                    <a:cs typeface="Times New Roman" panose="02020603050405020304" pitchFamily="18" charset="0"/>
                  </a:rPr>
                  <a:t> 	   </a:t>
                </a:r>
                <a14:m>
                  <m:oMath xmlns:m="http://schemas.openxmlformats.org/officeDocument/2006/math">
                    <m:r>
                      <m:rPr>
                        <m:sty m:val="p"/>
                      </m:rPr>
                      <a:rPr lang="en-US" b="0" i="0" smtClean="0">
                        <a:latin typeface="Cambria Math" panose="02040503050406030204" pitchFamily="18" charset="0"/>
                      </a:rPr>
                      <m:t>x</m:t>
                    </m:r>
                    <m:d>
                      <m:dPr>
                        <m:ctrlPr>
                          <a:rPr lang="en-US" i="1">
                            <a:latin typeface="Cambria Math" panose="02040503050406030204" pitchFamily="18" charset="0"/>
                          </a:rPr>
                        </m:ctrlPr>
                      </m:dPr>
                      <m:e>
                        <m:r>
                          <a:rPr lang="en-US" i="1">
                            <a:latin typeface="Cambria Math" panose="02040503050406030204" pitchFamily="18" charset="0"/>
                          </a:rPr>
                          <m:t>0</m:t>
                        </m:r>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r>
                          <m:rPr>
                            <m:sty m:val="p"/>
                          </m:rPr>
                          <a:rPr lang="en-US" i="1">
                            <a:latin typeface="Cambria Math" panose="02040503050406030204" pitchFamily="18" charset="0"/>
                          </a:rPr>
                          <m:t>x</m:t>
                        </m:r>
                      </m:e>
                    </m:acc>
                  </m:oMath>
                </a14:m>
                <a:r>
                  <a:rPr lang="en-US" i="1">
                    <a:latin typeface="+mj-lt"/>
                  </a:rPr>
                  <a:t>(t)	</a:t>
                </a:r>
                <a:r>
                  <a:rPr lang="en-US">
                    <a:latin typeface="+mj-lt"/>
                  </a:rPr>
                  <a:t> </a:t>
                </a:r>
                <a14:m>
                  <m:oMath xmlns:m="http://schemas.openxmlformats.org/officeDocument/2006/math">
                    <m:bar>
                      <m:barPr>
                        <m:ctrlPr>
                          <a:rPr lang="en-US" i="1">
                            <a:latin typeface="Cambria Math" panose="02040503050406030204" pitchFamily="18" charset="0"/>
                          </a:rPr>
                        </m:ctrlPr>
                      </m:barPr>
                      <m:e>
                        <m:r>
                          <m:rPr>
                            <m:sty m:val="p"/>
                          </m:rPr>
                          <a:rPr lang="en-US" i="1">
                            <a:latin typeface="Cambria Math" panose="02040503050406030204" pitchFamily="18" charset="0"/>
                          </a:rPr>
                          <m:t>x</m:t>
                        </m:r>
                      </m:e>
                    </m:bar>
                    <m:sSub>
                      <m:sSubPr>
                        <m:ctrlPr>
                          <a:rPr lang="en-US" i="1">
                            <a:latin typeface="Cambria Math" panose="02040503050406030204" pitchFamily="18" charset="0"/>
                          </a:rPr>
                        </m:ctrlPr>
                      </m:sSubPr>
                      <m:e>
                        <m:r>
                          <a:rPr lang="en-US" i="1">
                            <a:latin typeface="Cambria Math" panose="02040503050406030204" pitchFamily="18" charset="0"/>
                          </a:rPr>
                          <m:t>≤</m:t>
                        </m:r>
                        <m:r>
                          <m:rPr>
                            <m:sty m:val="p"/>
                          </m:rPr>
                          <a:rPr lang="en-US" i="1">
                            <a:latin typeface="Cambria Math" panose="02040503050406030204" pitchFamily="18" charset="0"/>
                          </a:rPr>
                          <m:t>x</m:t>
                        </m:r>
                      </m:e>
                      <m:sub>
                        <m:d>
                          <m:dPr>
                            <m:ctrlPr>
                              <a:rPr lang="en-US" i="1">
                                <a:latin typeface="Cambria Math" panose="02040503050406030204" pitchFamily="18" charset="0"/>
                              </a:rPr>
                            </m:ctrlPr>
                          </m:dPr>
                          <m:e>
                            <m:r>
                              <m:rPr>
                                <m:sty m:val="p"/>
                              </m:rPr>
                              <a:rPr lang="en-US" i="1">
                                <a:latin typeface="Cambria Math" panose="02040503050406030204" pitchFamily="18" charset="0"/>
                              </a:rPr>
                              <m:t>i</m:t>
                            </m:r>
                            <m:r>
                              <a:rPr lang="en-US" i="1">
                                <a:latin typeface="Cambria Math" panose="02040503050406030204" pitchFamily="18" charset="0"/>
                              </a:rPr>
                              <m:t>+1</m:t>
                            </m:r>
                          </m:e>
                        </m:d>
                      </m:sub>
                    </m:sSub>
                    <m:r>
                      <a:rPr lang="en-US" i="1">
                        <a:latin typeface="Cambria Math" panose="02040503050406030204" pitchFamily="18" charset="0"/>
                      </a:rPr>
                      <m:t>≤</m:t>
                    </m:r>
                    <m:bar>
                      <m:barPr>
                        <m:pos m:val="top"/>
                        <m:ctrlPr>
                          <a:rPr lang="en-US" i="1">
                            <a:latin typeface="Cambria Math" panose="02040503050406030204" pitchFamily="18" charset="0"/>
                          </a:rPr>
                        </m:ctrlPr>
                      </m:barPr>
                      <m:e>
                        <m:r>
                          <m:rPr>
                            <m:sty m:val="p"/>
                          </m:rPr>
                          <a:rPr lang="en-US" i="1">
                            <a:latin typeface="Cambria Math" panose="02040503050406030204" pitchFamily="18" charset="0"/>
                          </a:rPr>
                          <m:t>x</m:t>
                        </m:r>
                      </m:e>
                    </m:bar>
                  </m:oMath>
                </a14:m>
                <a:r>
                  <a:rPr lang="en-US" i="1">
                    <a:latin typeface="+mj-lt"/>
                  </a:rPr>
                  <a:t>	</a:t>
                </a:r>
                <a:r>
                  <a:rPr lang="en-US">
                    <a:latin typeface="+mj-lt"/>
                    <a:ea typeface="Calibri" panose="020F0502020204030204" pitchFamily="34" charset="0"/>
                    <a:cs typeface="Times New Roman" panose="02020603050405020304" pitchFamily="18" charset="0"/>
                  </a:rPr>
                  <a:t> </a:t>
                </a:r>
                <a14:m>
                  <m:oMath xmlns:m="http://schemas.openxmlformats.org/officeDocument/2006/math">
                    <m:m>
                      <m:mPr>
                        <m:mcs>
                          <m:mc>
                            <m:mcPr>
                              <m:count m:val="1"/>
                              <m:mcJc m:val="center"/>
                            </m:mcPr>
                          </m:mc>
                        </m:mcs>
                        <m:ctrlPr>
                          <a:rPr lang="en-US" i="1">
                            <a:latin typeface="Cambria Math" panose="02040503050406030204" pitchFamily="18" charset="0"/>
                            <a:ea typeface="Calibri" panose="020F0502020204030204" pitchFamily="34" charset="0"/>
                            <a:cs typeface="Times New Roman" panose="02020603050405020304" pitchFamily="18" charset="0"/>
                          </a:rPr>
                        </m:ctrlPr>
                      </m:mPr>
                      <m:mr>
                        <m:e>
                          <m:bar>
                            <m:barPr>
                              <m:ctrlPr>
                                <a:rPr lang="en-US" i="1">
                                  <a:latin typeface="Cambria Math" panose="02040503050406030204" pitchFamily="18" charset="0"/>
                                  <a:ea typeface="Calibri" panose="020F0502020204030204" pitchFamily="34" charset="0"/>
                                  <a:cs typeface="Times New Roman" panose="02020603050405020304" pitchFamily="18" charset="0"/>
                                </a:rPr>
                              </m:ctrlPr>
                            </m:barPr>
                            <m:e>
                              <m:r>
                                <m:rPr>
                                  <m:sty m:val="p"/>
                                </m:rPr>
                                <a:rPr lang="en-US" i="1">
                                  <a:latin typeface="Cambria Math" panose="02040503050406030204" pitchFamily="18" charset="0"/>
                                  <a:ea typeface="Calibri" panose="020F0502020204030204" pitchFamily="34" charset="0"/>
                                  <a:cs typeface="Times New Roman" panose="02020603050405020304" pitchFamily="18" charset="0"/>
                                </a:rPr>
                                <m:t>Δu</m:t>
                              </m:r>
                            </m:e>
                          </m:ba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rPr>
                                <m:t>≤</m:t>
                              </m:r>
                              <m:r>
                                <m:rPr>
                                  <m:sty m:val="p"/>
                                </m:rPr>
                                <a:rPr lang="en-US" i="1">
                                  <a:latin typeface="Cambria Math" panose="02040503050406030204" pitchFamily="18" charset="0"/>
                                  <a:ea typeface="Calibri" panose="020F0502020204030204" pitchFamily="34" charset="0"/>
                                  <a:cs typeface="Times New Roman" panose="02020603050405020304" pitchFamily="18" charset="0"/>
                                </a:rPr>
                                <m:t>u</m:t>
                              </m:r>
                            </m:e>
                            <m:sub>
                              <m:d>
                                <m:dPr>
                                  <m:ctrlPr>
                                    <a:rPr lang="en-US" i="1">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en-US" i="1">
                                      <a:latin typeface="Cambria Math" panose="02040503050406030204" pitchFamily="18" charset="0"/>
                                      <a:ea typeface="Calibri" panose="020F0502020204030204" pitchFamily="34" charset="0"/>
                                      <a:cs typeface="Times New Roman" panose="02020603050405020304" pitchFamily="18" charset="0"/>
                                    </a:rPr>
                                    <m:t>k</m:t>
                                  </m:r>
                                </m:e>
                              </m:d>
                            </m:sub>
                          </m:sSub>
                          <m:bar>
                            <m:barPr>
                              <m:pos m:val="top"/>
                              <m:ctrlPr>
                                <a:rPr lang="en-US" i="1">
                                  <a:latin typeface="Cambria Math" panose="02040503050406030204" pitchFamily="18" charset="0"/>
                                  <a:ea typeface="Calibri" panose="020F0502020204030204" pitchFamily="34" charset="0"/>
                                  <a:cs typeface="Times New Roman" panose="02020603050405020304" pitchFamily="18" charset="0"/>
                                </a:rPr>
                              </m:ctrlPr>
                            </m:barPr>
                            <m:e>
                              <m:r>
                                <a:rPr lang="en-US" i="1">
                                  <a:latin typeface="Cambria Math" panose="02040503050406030204" pitchFamily="18" charset="0"/>
                                </a:rPr>
                                <m:t>≤</m:t>
                              </m:r>
                              <m:r>
                                <m:rPr>
                                  <m:sty m:val="p"/>
                                </m:rPr>
                                <a:rPr lang="en-US" i="1">
                                  <a:latin typeface="Cambria Math" panose="02040503050406030204" pitchFamily="18" charset="0"/>
                                  <a:ea typeface="Calibri" panose="020F0502020204030204" pitchFamily="34" charset="0"/>
                                  <a:cs typeface="Times New Roman" panose="02020603050405020304" pitchFamily="18" charset="0"/>
                                </a:rPr>
                                <m:t>Δu</m:t>
                              </m:r>
                            </m:e>
                          </m:bar>
                        </m:e>
                      </m:mr>
                    </m:m>
                  </m:oMath>
                </a14:m>
                <a:endParaRPr lang="en-US" sz="1800" i="1">
                  <a:effectLst/>
                  <a:latin typeface="+mj-lt"/>
                  <a:ea typeface="Calibri" panose="020F0502020204030204" pitchFamily="34" charset="0"/>
                  <a:cs typeface="Times New Roman" panose="02020603050405020304" pitchFamily="18" charset="0"/>
                </a:endParaRPr>
              </a:p>
              <a:p>
                <a:pPr marL="0" marR="0" algn="just">
                  <a:spcBef>
                    <a:spcPts val="0"/>
                  </a:spcBef>
                  <a:spcAft>
                    <a:spcPts val="0"/>
                  </a:spcAft>
                </a:pPr>
                <a14:m>
                  <m:oMathPara xmlns:m="http://schemas.openxmlformats.org/officeDocument/2006/math">
                    <m:oMathParaPr>
                      <m:jc m:val="centerGroup"/>
                    </m:oMathParaPr>
                    <m:oMath xmlns:m="http://schemas.openxmlformats.org/officeDocument/2006/math">
                      <m:sSubSup>
                        <m:sSubSup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SupPr>
                        <m:e>
                          <m:r>
                            <a:rPr lang="en-US" sz="1800" i="1">
                              <a:effectLst/>
                              <a:latin typeface="Cambria Math" panose="02040503050406030204" pitchFamily="18" charset="0"/>
                              <a:ea typeface="Yu Mincho" panose="02020400000000000000" pitchFamily="18" charset="-128"/>
                              <a:cs typeface="Times New Roman" panose="02020603050405020304" pitchFamily="18" charset="0"/>
                            </a:rPr>
                            <m:t>𝑃</m:t>
                          </m:r>
                        </m:e>
                        <m:sub>
                          <m:r>
                            <a:rPr lang="en-US" sz="1800" i="1">
                              <a:effectLst/>
                              <a:latin typeface="Cambria Math" panose="02040503050406030204" pitchFamily="18" charset="0"/>
                              <a:ea typeface="Yu Mincho" panose="02020400000000000000" pitchFamily="18" charset="-128"/>
                              <a:cs typeface="Times New Roman" panose="02020603050405020304" pitchFamily="18" charset="0"/>
                            </a:rPr>
                            <m:t>𝐻</m:t>
                          </m:r>
                          <m:r>
                            <a:rPr lang="en-US" sz="1800" i="1">
                              <a:effectLst/>
                              <a:latin typeface="Cambria Math" panose="02040503050406030204" pitchFamily="18" charset="0"/>
                              <a:ea typeface="Yu Mincho" panose="02020400000000000000" pitchFamily="18" charset="-128"/>
                              <a:cs typeface="Times New Roman" panose="02020603050405020304" pitchFamily="18" charset="0"/>
                            </a:rPr>
                            <m:t>2</m:t>
                          </m:r>
                        </m:sub>
                        <m:sup>
                          <m:r>
                            <a:rPr lang="en-US" sz="1800" i="1">
                              <a:effectLst/>
                              <a:latin typeface="Cambria Math" panose="02040503050406030204" pitchFamily="18" charset="0"/>
                              <a:ea typeface="Yu Mincho" panose="02020400000000000000" pitchFamily="18" charset="-128"/>
                              <a:cs typeface="Times New Roman" panose="02020603050405020304" pitchFamily="18" charset="0"/>
                            </a:rPr>
                            <m:t>2</m:t>
                          </m:r>
                        </m:sup>
                      </m:sSubSup>
                      <m:r>
                        <a:rPr lang="en-US" sz="1800" i="1">
                          <a:effectLst/>
                          <a:latin typeface="Cambria Math" panose="02040503050406030204" pitchFamily="18" charset="0"/>
                          <a:ea typeface="Yu Mincho" panose="02020400000000000000" pitchFamily="18" charset="-128"/>
                          <a:cs typeface="Times New Roman" panose="02020603050405020304" pitchFamily="18" charset="0"/>
                        </a:rPr>
                        <m:t>≤</m:t>
                      </m:r>
                      <m:sSup>
                        <m:sSup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pPr>
                        <m:e>
                          <m:bar>
                            <m:bar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barPr>
                            <m:e>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a:effectLst/>
                                      <a:latin typeface="Cambria Math" panose="02040503050406030204" pitchFamily="18" charset="0"/>
                                      <a:ea typeface="Yu Mincho" panose="02020400000000000000" pitchFamily="18" charset="-128"/>
                                      <a:cs typeface="Times New Roman" panose="02020603050405020304" pitchFamily="18" charset="0"/>
                                    </a:rPr>
                                    <m:t>𝑃</m:t>
                                  </m:r>
                                </m:e>
                                <m:sub>
                                  <m:r>
                                    <a:rPr lang="en-US" sz="1800" i="1">
                                      <a:effectLst/>
                                      <a:latin typeface="Cambria Math" panose="02040503050406030204" pitchFamily="18" charset="0"/>
                                      <a:ea typeface="Yu Mincho" panose="02020400000000000000" pitchFamily="18" charset="-128"/>
                                      <a:cs typeface="Times New Roman" panose="02020603050405020304" pitchFamily="18" charset="0"/>
                                    </a:rPr>
                                    <m:t>𝐻</m:t>
                                  </m:r>
                                  <m:r>
                                    <a:rPr lang="en-US" sz="1800" i="1">
                                      <a:effectLst/>
                                      <a:latin typeface="Cambria Math" panose="02040503050406030204" pitchFamily="18" charset="0"/>
                                      <a:ea typeface="Yu Mincho" panose="02020400000000000000" pitchFamily="18" charset="-128"/>
                                      <a:cs typeface="Times New Roman" panose="02020603050405020304" pitchFamily="18" charset="0"/>
                                    </a:rPr>
                                    <m:t>2</m:t>
                                  </m:r>
                                </m:sub>
                              </m:sSub>
                            </m:e>
                          </m:bar>
                        </m:e>
                        <m:sup>
                          <m:r>
                            <a:rPr lang="en-US" sz="1800" i="1">
                              <a:effectLst/>
                              <a:latin typeface="Cambria Math" panose="02040503050406030204" pitchFamily="18" charset="0"/>
                              <a:ea typeface="Yu Mincho" panose="02020400000000000000" pitchFamily="18" charset="-128"/>
                              <a:cs typeface="Times New Roman" panose="02020603050405020304" pitchFamily="18" charset="0"/>
                            </a:rPr>
                            <m:t>2</m:t>
                          </m:r>
                        </m:sup>
                      </m:sSup>
                      <m:r>
                        <a:rPr lang="en-US" sz="1800" i="1">
                          <a:effectLst/>
                          <a:latin typeface="Cambria Math" panose="02040503050406030204" pitchFamily="18" charset="0"/>
                          <a:ea typeface="Yu Mincho" panose="02020400000000000000" pitchFamily="18" charset="-128"/>
                          <a:cs typeface="Times New Roman" panose="02020603050405020304" pitchFamily="18" charset="0"/>
                        </a:rPr>
                        <m:t> </m:t>
                      </m:r>
                      <m:r>
                        <a:rPr lang="en-US" sz="1800" i="1">
                          <a:effectLst/>
                          <a:latin typeface="Cambria Math" panose="02040503050406030204" pitchFamily="18" charset="0"/>
                          <a:ea typeface="Yu Mincho" panose="02020400000000000000" pitchFamily="18" charset="-128"/>
                          <a:cs typeface="Times New Roman" panose="02020603050405020304" pitchFamily="18" charset="0"/>
                        </a:rPr>
                        <m:t>𝑜𝑟</m:t>
                      </m:r>
                      <m:r>
                        <a:rPr lang="en-US" sz="1800" i="1">
                          <a:effectLst/>
                          <a:latin typeface="Cambria Math" panose="02040503050406030204" pitchFamily="18" charset="0"/>
                          <a:ea typeface="Yu Mincho" panose="02020400000000000000" pitchFamily="18" charset="-128"/>
                          <a:cs typeface="Times New Roman" panose="02020603050405020304" pitchFamily="18" charset="0"/>
                        </a:rPr>
                        <m:t> </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a:effectLst/>
                              <a:latin typeface="Cambria Math" panose="02040503050406030204" pitchFamily="18" charset="0"/>
                              <a:ea typeface="Yu Mincho" panose="02020400000000000000" pitchFamily="18" charset="-128"/>
                              <a:cs typeface="Times New Roman" panose="02020603050405020304" pitchFamily="18" charset="0"/>
                            </a:rPr>
                            <m:t>𝑃</m:t>
                          </m:r>
                        </m:e>
                        <m:sub>
                          <m:r>
                            <a:rPr lang="en-US" sz="1800" i="1">
                              <a:effectLst/>
                              <a:latin typeface="Cambria Math" panose="02040503050406030204" pitchFamily="18" charset="0"/>
                              <a:ea typeface="Yu Mincho" panose="02020400000000000000" pitchFamily="18" charset="-128"/>
                              <a:cs typeface="Times New Roman" panose="02020603050405020304" pitchFamily="18" charset="0"/>
                            </a:rPr>
                            <m:t>𝐻</m:t>
                          </m:r>
                          <m:r>
                            <a:rPr lang="en-US" sz="1800" i="1">
                              <a:effectLst/>
                              <a:latin typeface="Cambria Math" panose="02040503050406030204" pitchFamily="18" charset="0"/>
                              <a:ea typeface="Yu Mincho" panose="02020400000000000000" pitchFamily="18" charset="-128"/>
                              <a:cs typeface="Times New Roman" panose="02020603050405020304" pitchFamily="18" charset="0"/>
                            </a:rPr>
                            <m:t>2</m:t>
                          </m:r>
                        </m:sub>
                      </m:sSub>
                      <m:r>
                        <a:rPr lang="en-US" sz="1800" i="1">
                          <a:effectLst/>
                          <a:latin typeface="Cambria Math" panose="02040503050406030204" pitchFamily="18" charset="0"/>
                          <a:ea typeface="Yu Mincho" panose="02020400000000000000" pitchFamily="18" charset="-128"/>
                          <a:cs typeface="Times New Roman" panose="02020603050405020304" pitchFamily="18" charset="0"/>
                        </a:rPr>
                        <m:t>≤</m:t>
                      </m:r>
                      <m:sSup>
                        <m:sSup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pPr>
                        <m:e>
                          <m:bar>
                            <m:barPr>
                              <m:pos m:val="top"/>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barPr>
                            <m:e>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a:effectLst/>
                                      <a:latin typeface="Cambria Math" panose="02040503050406030204" pitchFamily="18" charset="0"/>
                                      <a:ea typeface="Yu Mincho" panose="02020400000000000000" pitchFamily="18" charset="-128"/>
                                      <a:cs typeface="Times New Roman" panose="02020603050405020304" pitchFamily="18" charset="0"/>
                                    </a:rPr>
                                    <m:t>𝑃</m:t>
                                  </m:r>
                                </m:e>
                                <m:sub>
                                  <m:r>
                                    <a:rPr lang="en-US" sz="1800" i="1">
                                      <a:effectLst/>
                                      <a:latin typeface="Cambria Math" panose="02040503050406030204" pitchFamily="18" charset="0"/>
                                      <a:ea typeface="Yu Mincho" panose="02020400000000000000" pitchFamily="18" charset="-128"/>
                                      <a:cs typeface="Times New Roman" panose="02020603050405020304" pitchFamily="18" charset="0"/>
                                    </a:rPr>
                                    <m:t>𝐻</m:t>
                                  </m:r>
                                  <m:r>
                                    <a:rPr lang="en-US" sz="1800" i="1">
                                      <a:effectLst/>
                                      <a:latin typeface="Cambria Math" panose="02040503050406030204" pitchFamily="18" charset="0"/>
                                      <a:ea typeface="Yu Mincho" panose="02020400000000000000" pitchFamily="18" charset="-128"/>
                                      <a:cs typeface="Times New Roman" panose="02020603050405020304" pitchFamily="18" charset="0"/>
                                    </a:rPr>
                                    <m:t>2</m:t>
                                  </m:r>
                                </m:sub>
                              </m:sSub>
                            </m:e>
                          </m:bar>
                        </m:e>
                        <m:sup>
                          <m:r>
                            <a:rPr lang="en-US" sz="1800" i="1">
                              <a:effectLst/>
                              <a:latin typeface="Cambria Math" panose="02040503050406030204" pitchFamily="18" charset="0"/>
                              <a:ea typeface="Yu Mincho" panose="02020400000000000000" pitchFamily="18" charset="-128"/>
                              <a:cs typeface="Times New Roman" panose="02020603050405020304" pitchFamily="18" charset="0"/>
                            </a:rPr>
                            <m:t>2</m:t>
                          </m:r>
                        </m:sup>
                      </m:sSup>
                      <m:sSup>
                        <m:sSup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pPr>
                        <m:e>
                          <m:bar>
                            <m:bar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barPr>
                            <m:e>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a:effectLst/>
                                      <a:latin typeface="Cambria Math" panose="02040503050406030204" pitchFamily="18" charset="0"/>
                                      <a:ea typeface="Yu Mincho" panose="02020400000000000000" pitchFamily="18" charset="-128"/>
                                      <a:cs typeface="Times New Roman" panose="02020603050405020304" pitchFamily="18" charset="0"/>
                                    </a:rPr>
                                    <m:t>𝑃</m:t>
                                  </m:r>
                                </m:e>
                                <m:sub>
                                  <m:r>
                                    <a:rPr lang="en-US" sz="1800" i="1">
                                      <a:effectLst/>
                                      <a:latin typeface="Cambria Math" panose="02040503050406030204" pitchFamily="18" charset="0"/>
                                      <a:ea typeface="Yu Mincho" panose="02020400000000000000" pitchFamily="18" charset="-128"/>
                                      <a:cs typeface="Times New Roman" panose="02020603050405020304" pitchFamily="18" charset="0"/>
                                    </a:rPr>
                                    <m:t>𝐻</m:t>
                                  </m:r>
                                  <m:r>
                                    <a:rPr lang="en-US" sz="1800" i="1">
                                      <a:effectLst/>
                                      <a:latin typeface="Cambria Math" panose="02040503050406030204" pitchFamily="18" charset="0"/>
                                      <a:ea typeface="Yu Mincho" panose="02020400000000000000" pitchFamily="18" charset="-128"/>
                                      <a:cs typeface="Times New Roman" panose="02020603050405020304" pitchFamily="18" charset="0"/>
                                    </a:rPr>
                                    <m:t>2</m:t>
                                  </m:r>
                                </m:sub>
                              </m:sSub>
                            </m:e>
                          </m:bar>
                        </m:e>
                        <m:sup>
                          <m:r>
                            <a:rPr lang="en-US" sz="1800" i="1">
                              <a:effectLst/>
                              <a:latin typeface="Cambria Math" panose="02040503050406030204" pitchFamily="18" charset="0"/>
                              <a:ea typeface="Yu Mincho" panose="02020400000000000000" pitchFamily="18" charset="-128"/>
                              <a:cs typeface="Times New Roman" panose="02020603050405020304" pitchFamily="18" charset="0"/>
                            </a:rPr>
                            <m:t>2</m:t>
                          </m:r>
                        </m:sup>
                      </m:sSup>
                      <m:r>
                        <a:rPr lang="en-US" sz="1800" i="1">
                          <a:effectLst/>
                          <a:latin typeface="Cambria Math" panose="02040503050406030204" pitchFamily="18" charset="0"/>
                          <a:ea typeface="Yu Mincho" panose="02020400000000000000" pitchFamily="18" charset="-128"/>
                          <a:cs typeface="Times New Roman" panose="02020603050405020304" pitchFamily="18" charset="0"/>
                        </a:rPr>
                        <m:t>≤</m:t>
                      </m:r>
                      <m:sSubSup>
                        <m:sSubSup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SupPr>
                        <m:e>
                          <m:r>
                            <a:rPr lang="en-US" sz="1800" i="1">
                              <a:effectLst/>
                              <a:latin typeface="Cambria Math" panose="02040503050406030204" pitchFamily="18" charset="0"/>
                              <a:ea typeface="Yu Mincho" panose="02020400000000000000" pitchFamily="18" charset="-128"/>
                              <a:cs typeface="Times New Roman" panose="02020603050405020304" pitchFamily="18" charset="0"/>
                            </a:rPr>
                            <m:t>𝑃</m:t>
                          </m:r>
                        </m:e>
                        <m:sub>
                          <m:r>
                            <a:rPr lang="en-US" sz="1800" i="1">
                              <a:effectLst/>
                              <a:latin typeface="Cambria Math" panose="02040503050406030204" pitchFamily="18" charset="0"/>
                              <a:ea typeface="Yu Mincho" panose="02020400000000000000" pitchFamily="18" charset="-128"/>
                              <a:cs typeface="Times New Roman" panose="02020603050405020304" pitchFamily="18" charset="0"/>
                            </a:rPr>
                            <m:t>𝐻</m:t>
                          </m:r>
                          <m:r>
                            <a:rPr lang="en-US" sz="1800" i="1">
                              <a:effectLst/>
                              <a:latin typeface="Cambria Math" panose="02040503050406030204" pitchFamily="18" charset="0"/>
                              <a:ea typeface="Yu Mincho" panose="02020400000000000000" pitchFamily="18" charset="-128"/>
                              <a:cs typeface="Times New Roman" panose="02020603050405020304" pitchFamily="18" charset="0"/>
                            </a:rPr>
                            <m:t>2</m:t>
                          </m:r>
                        </m:sub>
                        <m:sup>
                          <m:r>
                            <a:rPr lang="en-US" sz="1800" i="1">
                              <a:effectLst/>
                              <a:latin typeface="Cambria Math" panose="02040503050406030204" pitchFamily="18" charset="0"/>
                              <a:ea typeface="Yu Mincho" panose="02020400000000000000" pitchFamily="18" charset="-128"/>
                              <a:cs typeface="Times New Roman" panose="02020603050405020304" pitchFamily="18" charset="0"/>
                            </a:rPr>
                            <m:t>2</m:t>
                          </m:r>
                        </m:sup>
                      </m:sSubSup>
                    </m:oMath>
                  </m:oMathPara>
                </a14:m>
                <a:endParaRPr lang="en-US" sz="1800" i="1">
                  <a:effectLst/>
                  <a:latin typeface="+mj-lt"/>
                  <a:ea typeface="Calibri" panose="020F0502020204030204" pitchFamily="34" charset="0"/>
                  <a:cs typeface="Times New Roman" panose="02020603050405020304" pitchFamily="18" charset="0"/>
                </a:endParaRPr>
              </a:p>
              <a:p>
                <a:pPr marL="0" marR="0" algn="just">
                  <a:spcBef>
                    <a:spcPts val="0"/>
                  </a:spcBef>
                  <a:spcAft>
                    <a:spcPts val="0"/>
                  </a:spcAft>
                </a:pPr>
                <a14:m>
                  <m:oMathPara xmlns:m="http://schemas.openxmlformats.org/officeDocument/2006/math">
                    <m:oMathParaPr>
                      <m:jc m:val="centerGroup"/>
                    </m:oMathParaPr>
                    <m:oMath xmlns:m="http://schemas.openxmlformats.org/officeDocument/2006/math">
                      <m:m>
                        <m:mPr>
                          <m:mcs>
                            <m:mc>
                              <m:mcPr>
                                <m:count m:val="4"/>
                                <m:mcJc m:val="center"/>
                              </m:mcPr>
                            </m:mc>
                          </m:mcs>
                          <m:ctrlPr>
                            <a:rPr lang="en-US" sz="1800" i="1" smtClean="0">
                              <a:effectLst/>
                              <a:latin typeface="Cambria Math" panose="02040503050406030204" pitchFamily="18" charset="0"/>
                              <a:ea typeface="Calibri" panose="020F0502020204030204" pitchFamily="34" charset="0"/>
                              <a:cs typeface="Times New Roman" panose="02020603050405020304" pitchFamily="18" charset="0"/>
                            </a:rPr>
                          </m:ctrlPr>
                        </m:mPr>
                        <m:mr>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800" i="1">
                                    <a:effectLst/>
                                    <a:latin typeface="Cambria Math" panose="02040503050406030204" pitchFamily="18" charset="0"/>
                                    <a:ea typeface="Calibri" panose="020F0502020204030204" pitchFamily="34" charset="0"/>
                                    <a:cs typeface="Times New Roman" panose="02020603050405020304" pitchFamily="18" charset="0"/>
                                  </a:rPr>
                                  <m:t>x</m:t>
                                </m:r>
                              </m:e>
                              <m:sub>
                                <m:r>
                                  <m:rPr>
                                    <m:sty m:val="p"/>
                                  </m:rPr>
                                  <a:rPr lang="en-US" sz="1800" i="1">
                                    <a:effectLst/>
                                    <a:latin typeface="Cambria Math" panose="02040503050406030204" pitchFamily="18" charset="0"/>
                                    <a:ea typeface="Calibri" panose="020F0502020204030204" pitchFamily="34" charset="0"/>
                                    <a:cs typeface="Times New Roman" panose="02020603050405020304" pitchFamily="18" charset="0"/>
                                  </a:rPr>
                                  <m:t>j</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1800" i="1">
                                    <a:effectLst/>
                                    <a:latin typeface="Cambria Math" panose="02040503050406030204" pitchFamily="18" charset="0"/>
                                    <a:ea typeface="Calibri" panose="020F0502020204030204" pitchFamily="34" charset="0"/>
                                    <a:cs typeface="Times New Roman" panose="02020603050405020304" pitchFamily="18" charset="0"/>
                                  </a:rPr>
                                  <m:t>i</m:t>
                                </m:r>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i="1">
                                <a:latin typeface="Cambria Math" panose="02040503050406030204" pitchFamily="18" charset="0"/>
                              </a:rPr>
                              <m:t>∈</m:t>
                            </m:r>
                            <m:r>
                              <a:rPr lang="en-US" i="1">
                                <a:latin typeface="Cambria Math" panose="02040503050406030204" pitchFamily="18" charset="0"/>
                              </a:rPr>
                              <m:t>𝒳</m:t>
                            </m:r>
                          </m:e>
                          <m:e>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a:effectLst/>
                                    <a:latin typeface="Cambria Math" panose="02040503050406030204" pitchFamily="18" charset="0"/>
                                    <a:ea typeface="Yu Mincho" panose="02020400000000000000" pitchFamily="18" charset="-128"/>
                                    <a:cs typeface="Times New Roman" panose="02020603050405020304" pitchFamily="18" charset="0"/>
                                  </a:rPr>
                                  <m:t>𝑢</m:t>
                                </m:r>
                              </m:e>
                              <m:sub>
                                <m:r>
                                  <a:rPr lang="en-US" sz="1800" i="1">
                                    <a:effectLst/>
                                    <a:latin typeface="Cambria Math" panose="02040503050406030204" pitchFamily="18" charset="0"/>
                                    <a:ea typeface="Yu Mincho" panose="02020400000000000000" pitchFamily="18" charset="-128"/>
                                    <a:cs typeface="Times New Roman" panose="02020603050405020304" pitchFamily="18" charset="0"/>
                                  </a:rPr>
                                  <m:t>𝑖</m:t>
                                </m:r>
                              </m:sub>
                            </m:sSub>
                            <m:r>
                              <a:rPr lang="en-US" i="1">
                                <a:latin typeface="Cambria Math" panose="02040503050406030204" pitchFamily="18" charset="0"/>
                              </a:rPr>
                              <m:t>∈</m:t>
                            </m:r>
                            <m:r>
                              <a:rPr lang="en-US" i="1">
                                <a:latin typeface="Cambria Math" panose="02040503050406030204" pitchFamily="18" charset="0"/>
                              </a:rPr>
                              <m:t>𝒰</m:t>
                            </m:r>
                          </m:e>
                          <m:e>
                            <m:r>
                              <a:rPr lang="en-US" sz="1800" i="1">
                                <a:effectLst/>
                                <a:latin typeface="Cambria Math" panose="02040503050406030204" pitchFamily="18" charset="0"/>
                                <a:ea typeface="Yu Mincho" panose="02020400000000000000" pitchFamily="18" charset="-128"/>
                                <a:cs typeface="Times New Roman" panose="02020603050405020304" pitchFamily="18" charset="0"/>
                              </a:rPr>
                              <m:t>∀</m:t>
                            </m:r>
                            <m:r>
                              <a:rPr lang="en-US" sz="1800" i="1">
                                <a:effectLst/>
                                <a:latin typeface="Cambria Math" panose="02040503050406030204" pitchFamily="18" charset="0"/>
                                <a:ea typeface="Yu Mincho" panose="02020400000000000000" pitchFamily="18" charset="-128"/>
                                <a:cs typeface="Times New Roman" panose="02020603050405020304" pitchFamily="18" charset="0"/>
                              </a:rPr>
                              <m:t>𝑖</m:t>
                            </m:r>
                            <m:r>
                              <a:rPr lang="en-US" sz="1800" i="1">
                                <a:effectLst/>
                                <a:latin typeface="Cambria Math" panose="02040503050406030204" pitchFamily="18" charset="0"/>
                                <a:ea typeface="Yu Mincho" panose="02020400000000000000" pitchFamily="18" charset="-128"/>
                                <a:cs typeface="Times New Roman" panose="02020603050405020304" pitchFamily="18" charset="0"/>
                              </a:rPr>
                              <m:t> </m:t>
                            </m:r>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m:rPr>
                                    <m:sty m:val="p"/>
                                  </m:rPr>
                                  <a:rPr lang="en-US" sz="1800" i="1">
                                    <a:effectLst/>
                                    <a:latin typeface="Cambria Math" panose="02040503050406030204" pitchFamily="18" charset="0"/>
                                    <a:ea typeface="Calibri" panose="020F0502020204030204" pitchFamily="34" charset="0"/>
                                    <a:cs typeface="Times New Roman" panose="02020603050405020304" pitchFamily="18" charset="0"/>
                                  </a:rPr>
                                  <m:t>Z</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0</m:t>
                                </m:r>
                              </m:sub>
                              <m:sup>
                                <m:r>
                                  <m:rPr>
                                    <m:sty m:val="p"/>
                                  </m:rPr>
                                  <a:rPr lang="en-US" sz="1800" i="1">
                                    <a:effectLst/>
                                    <a:latin typeface="Cambria Math" panose="02040503050406030204" pitchFamily="18" charset="0"/>
                                    <a:ea typeface="Calibri" panose="020F0502020204030204" pitchFamily="34" charset="0"/>
                                    <a:cs typeface="Times New Roman" panose="02020603050405020304" pitchFamily="18" charset="0"/>
                                  </a:rPr>
                                  <m:t>N</m:t>
                                </m:r>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p>
                            </m:sSubSup>
                          </m:e>
                          <m:e>
                            <m:r>
                              <a:rPr lang="en-US" sz="1800" i="1">
                                <a:effectLst/>
                                <a:latin typeface="Cambria Math" panose="02040503050406030204" pitchFamily="18" charset="0"/>
                                <a:ea typeface="Yu Mincho" panose="02020400000000000000" pitchFamily="18" charset="-128"/>
                                <a:cs typeface="Times New Roman" panose="02020603050405020304" pitchFamily="18" charset="0"/>
                              </a:rPr>
                              <m:t>∀</m:t>
                            </m:r>
                            <m:r>
                              <a:rPr lang="en-US" sz="1800" i="1">
                                <a:effectLst/>
                                <a:latin typeface="Cambria Math" panose="02040503050406030204" pitchFamily="18" charset="0"/>
                                <a:ea typeface="Yu Mincho" panose="02020400000000000000" pitchFamily="18" charset="-128"/>
                                <a:cs typeface="Times New Roman" panose="02020603050405020304" pitchFamily="18" charset="0"/>
                              </a:rPr>
                              <m:t>𝑗</m:t>
                            </m:r>
                            <m:r>
                              <a:rPr lang="en-US" sz="1800" i="1">
                                <a:effectLst/>
                                <a:latin typeface="Cambria Math" panose="02040503050406030204" pitchFamily="18" charset="0"/>
                                <a:ea typeface="Yu Mincho" panose="02020400000000000000" pitchFamily="18" charset="-128"/>
                                <a:cs typeface="Times New Roman" panose="02020603050405020304" pitchFamily="18" charset="0"/>
                              </a:rPr>
                              <m:t>∈</m:t>
                            </m:r>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m:rPr>
                                    <m:sty m:val="p"/>
                                  </m:rPr>
                                  <a:rPr lang="en-US" sz="1800" i="1">
                                    <a:effectLst/>
                                    <a:latin typeface="Cambria Math" panose="02040503050406030204" pitchFamily="18" charset="0"/>
                                    <a:ea typeface="Calibri" panose="020F0502020204030204" pitchFamily="34" charset="0"/>
                                    <a:cs typeface="Times New Roman" panose="02020603050405020304" pitchFamily="18" charset="0"/>
                                  </a:rPr>
                                  <m:t>Z</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up>
                                <m:r>
                                  <m:rPr>
                                    <m:sty m:val="p"/>
                                  </m:rPr>
                                  <a:rPr lang="en-US" sz="1800" i="1">
                                    <a:effectLst/>
                                    <a:latin typeface="Cambria Math" panose="02040503050406030204" pitchFamily="18" charset="0"/>
                                    <a:ea typeface="Calibri" panose="020F0502020204030204" pitchFamily="34" charset="0"/>
                                    <a:cs typeface="Times New Roman" panose="02020603050405020304" pitchFamily="18" charset="0"/>
                                  </a:rPr>
                                  <m:t>K</m:t>
                                </m:r>
                              </m:sup>
                            </m:sSubSup>
                          </m:e>
                        </m:mr>
                      </m:m>
                    </m:oMath>
                  </m:oMathPara>
                </a14:m>
                <a:endParaRPr lang="en-US" sz="1800" i="1">
                  <a:effectLst/>
                  <a:latin typeface="+mj-lt"/>
                  <a:ea typeface="Calibri" panose="020F0502020204030204" pitchFamily="34" charset="0"/>
                  <a:cs typeface="Times New Roman" panose="02020603050405020304" pitchFamily="18" charset="0"/>
                </a:endParaRPr>
              </a:p>
              <a:p>
                <a:endParaRPr lang="en-US">
                  <a:latin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6635AE02-C2FD-4863-A961-6C3DC8CE9BAD}"/>
                  </a:ext>
                </a:extLst>
              </p:cNvPr>
              <p:cNvSpPr txBox="1">
                <a:spLocks noRot="1" noChangeAspect="1" noMove="1" noResize="1" noEditPoints="1" noAdjustHandles="1" noChangeArrowheads="1" noChangeShapeType="1" noTextEdit="1"/>
              </p:cNvSpPr>
              <p:nvPr/>
            </p:nvSpPr>
            <p:spPr>
              <a:xfrm>
                <a:off x="187680" y="626553"/>
                <a:ext cx="11631426" cy="5776325"/>
              </a:xfrm>
              <a:prstGeom prst="rect">
                <a:avLst/>
              </a:prstGeom>
              <a:blipFill>
                <a:blip r:embed="rId3"/>
                <a:stretch>
                  <a:fillRect l="-472" t="-634"/>
                </a:stretch>
              </a:blipFill>
            </p:spPr>
            <p:txBody>
              <a:bodyPr/>
              <a:lstStyle/>
              <a:p>
                <a:r>
                  <a:rPr lang="en-US">
                    <a:noFill/>
                  </a:rPr>
                  <a:t> </a:t>
                </a:r>
              </a:p>
            </p:txBody>
          </p:sp>
        </mc:Fallback>
      </mc:AlternateContent>
    </p:spTree>
    <p:extLst>
      <p:ext uri="{BB962C8B-B14F-4D97-AF65-F5344CB8AC3E}">
        <p14:creationId xmlns:p14="http://schemas.microsoft.com/office/powerpoint/2010/main" val="2373251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B36F39-5A0A-4677-83AA-330DF2B969BD}"/>
              </a:ext>
            </a:extLst>
          </p:cNvPr>
          <p:cNvSpPr txBox="1"/>
          <p:nvPr/>
        </p:nvSpPr>
        <p:spPr>
          <a:xfrm>
            <a:off x="11019934" y="2731795"/>
            <a:ext cx="145196" cy="369332"/>
          </a:xfrm>
          <a:prstGeom prst="rect">
            <a:avLst/>
          </a:prstGeom>
          <a:solidFill>
            <a:schemeClr val="bg1"/>
          </a:solidFill>
        </p:spPr>
        <p:txBody>
          <a:bodyPr wrap="square" rtlCol="0">
            <a:spAutoFit/>
          </a:bodyPr>
          <a:lstStyle/>
          <a:p>
            <a:endParaRPr lang="en-US"/>
          </a:p>
        </p:txBody>
      </p:sp>
      <p:sp>
        <p:nvSpPr>
          <p:cNvPr id="7" name="Title 1">
            <a:extLst>
              <a:ext uri="{FF2B5EF4-FFF2-40B4-BE49-F238E27FC236}">
                <a16:creationId xmlns:a16="http://schemas.microsoft.com/office/drawing/2014/main" id="{B6306850-A629-4157-A400-1FA325447DDA}"/>
              </a:ext>
            </a:extLst>
          </p:cNvPr>
          <p:cNvSpPr txBox="1">
            <a:spLocks/>
          </p:cNvSpPr>
          <p:nvPr/>
        </p:nvSpPr>
        <p:spPr>
          <a:xfrm>
            <a:off x="187680" y="52162"/>
            <a:ext cx="7555841" cy="551206"/>
          </a:xfrm>
          <a:prstGeom prst="rect">
            <a:avLst/>
          </a:prstGeom>
        </p:spPr>
        <p:txBody>
          <a:bodyPr>
            <a:normAutofit/>
          </a:bodyPr>
          <a:lstStyle>
            <a:lvl1pPr algn="l" defTabSz="914400" rtl="0" eaLnBrk="1" latinLnBrk="0" hangingPunct="1">
              <a:lnSpc>
                <a:spcPct val="90000"/>
              </a:lnSpc>
              <a:spcBef>
                <a:spcPct val="0"/>
              </a:spcBef>
              <a:buNone/>
              <a:defRPr lang="en-US" sz="3200" b="0" kern="1200">
                <a:solidFill>
                  <a:srgbClr val="F16122"/>
                </a:solidFill>
                <a:latin typeface="+mj-lt"/>
                <a:ea typeface="+mn-ea"/>
                <a:cs typeface="+mn-cs"/>
              </a:defRPr>
            </a:lvl1pPr>
          </a:lstStyle>
          <a:p>
            <a:r>
              <a:rPr lang="en-US">
                <a:cs typeface="Times New Roman" panose="02020603050405020304" pitchFamily="18" charset="0"/>
              </a:rPr>
              <a:t>Multi-Scenario MPC (MS-MPC)</a:t>
            </a:r>
          </a:p>
        </p:txBody>
      </p:sp>
      <p:sp>
        <p:nvSpPr>
          <p:cNvPr id="13" name="Slide Number Placeholder 3">
            <a:extLst>
              <a:ext uri="{FF2B5EF4-FFF2-40B4-BE49-F238E27FC236}">
                <a16:creationId xmlns:a16="http://schemas.microsoft.com/office/drawing/2014/main" id="{D8CE26FC-22D3-46C8-BFB6-4D0275D9EEF1}"/>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30D569-578E-4806-BAF0-B60D44F6A82D}" type="slidenum">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ooter Placeholder 2">
            <a:extLst>
              <a:ext uri="{FF2B5EF4-FFF2-40B4-BE49-F238E27FC236}">
                <a16:creationId xmlns:a16="http://schemas.microsoft.com/office/drawing/2014/main" id="{CE15CE4A-6BBC-4B75-B4B3-2647FF38B8D3}"/>
              </a:ext>
            </a:extLst>
          </p:cNvPr>
          <p:cNvSpPr>
            <a:spLocks noGrp="1"/>
          </p:cNvSpPr>
          <p:nvPr>
            <p:ph type="ftr" sz="quarter" idx="11"/>
          </p:nvPr>
        </p:nvSpPr>
        <p:spPr>
          <a:xfrm>
            <a:off x="7239000" y="6333165"/>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AuE 8930 Fall 2020</a:t>
            </a:r>
          </a:p>
        </p:txBody>
      </p:sp>
      <p:sp>
        <p:nvSpPr>
          <p:cNvPr id="8" name="TextBox 7">
            <a:extLst>
              <a:ext uri="{FF2B5EF4-FFF2-40B4-BE49-F238E27FC236}">
                <a16:creationId xmlns:a16="http://schemas.microsoft.com/office/drawing/2014/main" id="{6635AE02-C2FD-4863-A961-6C3DC8CE9BAD}"/>
              </a:ext>
            </a:extLst>
          </p:cNvPr>
          <p:cNvSpPr txBox="1"/>
          <p:nvPr/>
        </p:nvSpPr>
        <p:spPr>
          <a:xfrm>
            <a:off x="187680" y="626553"/>
            <a:ext cx="11631426" cy="923330"/>
          </a:xfrm>
          <a:prstGeom prst="rect">
            <a:avLst/>
          </a:prstGeom>
          <a:noFill/>
        </p:spPr>
        <p:txBody>
          <a:bodyPr wrap="square" rtlCol="0">
            <a:spAutoFit/>
          </a:bodyPr>
          <a:lstStyle/>
          <a:p>
            <a:pPr marL="285750" indent="-285750">
              <a:buFont typeface="Arial" panose="020B0604020202020204" pitchFamily="34" charset="0"/>
              <a:buChar char="•"/>
            </a:pPr>
            <a:r>
              <a:rPr lang="en-US">
                <a:effectLst/>
                <a:ea typeface="Yu Mincho" panose="02020400000000000000" pitchFamily="18" charset="-128"/>
              </a:rPr>
              <a:t>Results:</a:t>
            </a:r>
          </a:p>
          <a:p>
            <a:r>
              <a:rPr lang="en-US">
                <a:effectLst/>
                <a:ea typeface="Yu Mincho" panose="02020400000000000000" pitchFamily="18" charset="-128"/>
              </a:rPr>
              <a:t>			</a:t>
            </a:r>
            <a:endParaRPr lang="en-US" sz="1800">
              <a:effectLst/>
              <a:latin typeface="Times New Roman" panose="02020603050405020304" pitchFamily="18" charset="0"/>
              <a:ea typeface="Calibri" panose="020F0502020204030204" pitchFamily="34" charset="0"/>
            </a:endParaRPr>
          </a:p>
          <a:p>
            <a:r>
              <a:rPr lang="en-US">
                <a:latin typeface="Times New Roman" panose="02020603050405020304" pitchFamily="18" charset="0"/>
                <a:ea typeface="Yu Mincho" panose="02020400000000000000" pitchFamily="18" charset="-128"/>
              </a:rPr>
              <a:t> </a:t>
            </a:r>
            <a:endParaRPr lang="en-US">
              <a:latin typeface="Times New Roman" panose="02020603050405020304" pitchFamily="18" charset="0"/>
            </a:endParaRPr>
          </a:p>
        </p:txBody>
      </p:sp>
      <p:pic>
        <p:nvPicPr>
          <p:cNvPr id="3" name="msmpcVideoFile.mp4" descr="msmpcVideoFile.mp4">
            <a:hlinkClick r:id="" action="ppaction://media"/>
            <a:extLst>
              <a:ext uri="{FF2B5EF4-FFF2-40B4-BE49-F238E27FC236}">
                <a16:creationId xmlns:a16="http://schemas.microsoft.com/office/drawing/2014/main" id="{9708ABD5-0431-6C40-9003-81CA5C703EDA}"/>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5"/>
          <a:srcRect t="6212" b="5152"/>
          <a:stretch>
            <a:fillRect/>
          </a:stretch>
        </p:blipFill>
        <p:spPr>
          <a:xfrm>
            <a:off x="1803791" y="603368"/>
            <a:ext cx="8584418" cy="5706612"/>
          </a:xfrm>
          <a:prstGeom prst="rect">
            <a:avLst/>
          </a:prstGeom>
        </p:spPr>
      </p:pic>
    </p:spTree>
    <p:extLst>
      <p:ext uri="{BB962C8B-B14F-4D97-AF65-F5344CB8AC3E}">
        <p14:creationId xmlns:p14="http://schemas.microsoft.com/office/powerpoint/2010/main" val="3884542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700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05B926-BCB8-FF40-901A-CE8BBBCE17A0}"/>
              </a:ext>
            </a:extLst>
          </p:cNvPr>
          <p:cNvSpPr>
            <a:spLocks noGrp="1"/>
          </p:cNvSpPr>
          <p:nvPr>
            <p:ph idx="1"/>
          </p:nvPr>
        </p:nvSpPr>
        <p:spPr/>
        <p:txBody>
          <a:bodyPr>
            <a:normAutofit lnSpcReduction="10000"/>
          </a:bodyPr>
          <a:lstStyle/>
          <a:p>
            <a:pPr algn="just"/>
            <a:r>
              <a:rPr lang="en-US"/>
              <a:t>Transforms the different possible evolutions of disturbances into a rooted tree.  </a:t>
            </a:r>
          </a:p>
          <a:p>
            <a:pPr marL="0" indent="0" algn="just">
              <a:buNone/>
            </a:pPr>
            <a:endParaRPr lang="en-US"/>
          </a:p>
          <a:p>
            <a:r>
              <a:rPr lang="en-US"/>
              <a:t>Each scenario in the tree has its own control signal</a:t>
            </a:r>
          </a:p>
          <a:p>
            <a:pPr marL="0" indent="0">
              <a:buNone/>
            </a:pPr>
            <a:endParaRPr lang="en-US"/>
          </a:p>
          <a:p>
            <a:r>
              <a:rPr lang="en-US"/>
              <a:t>Objective function:</a:t>
            </a:r>
          </a:p>
          <a:p>
            <a:pPr marL="0" indent="0">
              <a:buNone/>
            </a:pPr>
            <a:endParaRPr lang="en-US"/>
          </a:p>
          <a:p>
            <a:pPr marL="0" indent="0">
              <a:buNone/>
            </a:pPr>
            <a:endParaRPr lang="en-US"/>
          </a:p>
          <a:p>
            <a:pPr marL="0" indent="0">
              <a:buNone/>
            </a:pPr>
            <a:r>
              <a:rPr lang="en-US" sz="1800"/>
              <a:t>	</a:t>
            </a:r>
            <a:endParaRPr lang="en-US"/>
          </a:p>
          <a:p>
            <a:r>
              <a:rPr lang="en-US"/>
              <a:t>Subject to</a:t>
            </a:r>
          </a:p>
          <a:p>
            <a:pPr marL="457200" lvl="1" indent="0">
              <a:buNone/>
            </a:pPr>
            <a:endParaRPr lang="en-US"/>
          </a:p>
          <a:p>
            <a:pPr marL="0" indent="0">
              <a:buNone/>
            </a:pPr>
            <a:r>
              <a:rPr lang="en-US"/>
              <a:t>			</a:t>
            </a:r>
            <a:endParaRPr lang="en-US" i="1"/>
          </a:p>
          <a:p>
            <a:endParaRPr lang="en-US"/>
          </a:p>
        </p:txBody>
      </p:sp>
      <p:sp>
        <p:nvSpPr>
          <p:cNvPr id="4" name="Slide Number Placeholder 3">
            <a:extLst>
              <a:ext uri="{FF2B5EF4-FFF2-40B4-BE49-F238E27FC236}">
                <a16:creationId xmlns:a16="http://schemas.microsoft.com/office/drawing/2014/main" id="{1919C4A3-2614-7B4F-8AEB-C5BD8D8D1776}"/>
              </a:ext>
            </a:extLst>
          </p:cNvPr>
          <p:cNvSpPr>
            <a:spLocks noGrp="1"/>
          </p:cNvSpPr>
          <p:nvPr>
            <p:ph type="sldNum" sz="quarter" idx="12"/>
          </p:nvPr>
        </p:nvSpPr>
        <p:spPr/>
        <p:txBody>
          <a:bodyPr/>
          <a:lstStyle/>
          <a:p>
            <a:fld id="{2830D569-578E-4806-BAF0-B60D44F6A82D}" type="slidenum">
              <a:rPr lang="en-US" smtClean="0"/>
              <a:pPr/>
              <a:t>16</a:t>
            </a:fld>
            <a:endParaRPr lang="en-US"/>
          </a:p>
        </p:txBody>
      </p:sp>
      <p:sp>
        <p:nvSpPr>
          <p:cNvPr id="5" name="Title 4">
            <a:extLst>
              <a:ext uri="{FF2B5EF4-FFF2-40B4-BE49-F238E27FC236}">
                <a16:creationId xmlns:a16="http://schemas.microsoft.com/office/drawing/2014/main" id="{F8A2DBC5-0FFA-1A4B-8420-00429B43E7F2}"/>
              </a:ext>
            </a:extLst>
          </p:cNvPr>
          <p:cNvSpPr>
            <a:spLocks noGrp="1"/>
          </p:cNvSpPr>
          <p:nvPr>
            <p:ph type="title"/>
          </p:nvPr>
        </p:nvSpPr>
        <p:spPr/>
        <p:txBody>
          <a:bodyPr/>
          <a:lstStyle/>
          <a:p>
            <a:r>
              <a:rPr lang="en-US"/>
              <a:t>Tree based MPC</a:t>
            </a:r>
          </a:p>
        </p:txBody>
      </p:sp>
      <p:pic>
        <p:nvPicPr>
          <p:cNvPr id="6" name="Picture 5" descr="Chart, radar chart&#10;&#10;Description automatically generated">
            <a:extLst>
              <a:ext uri="{FF2B5EF4-FFF2-40B4-BE49-F238E27FC236}">
                <a16:creationId xmlns:a16="http://schemas.microsoft.com/office/drawing/2014/main" id="{684356DF-3009-C440-BD98-57A647F1F683}"/>
              </a:ext>
            </a:extLst>
          </p:cNvPr>
          <p:cNvPicPr/>
          <p:nvPr/>
        </p:nvPicPr>
        <p:blipFill rotWithShape="1">
          <a:blip r:embed="rId2" cstate="print">
            <a:extLst>
              <a:ext uri="{28A0092B-C50C-407E-A947-70E740481C1C}">
                <a14:useLocalDpi xmlns:a14="http://schemas.microsoft.com/office/drawing/2010/main" val="0"/>
              </a:ext>
            </a:extLst>
          </a:blip>
          <a:srcRect l="10587" r="11089"/>
          <a:stretch/>
        </p:blipFill>
        <p:spPr bwMode="auto">
          <a:xfrm>
            <a:off x="7743825" y="3023957"/>
            <a:ext cx="4056974" cy="3072043"/>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54C5E49A-6C5C-8B41-9D77-0501AFCF24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466" y="5170841"/>
            <a:ext cx="6226468" cy="925159"/>
          </a:xfrm>
          <a:prstGeom prst="rect">
            <a:avLst/>
          </a:prstGeom>
        </p:spPr>
      </p:pic>
      <p:pic>
        <p:nvPicPr>
          <p:cNvPr id="11" name="Picture 10">
            <a:extLst>
              <a:ext uri="{FF2B5EF4-FFF2-40B4-BE49-F238E27FC236}">
                <a16:creationId xmlns:a16="http://schemas.microsoft.com/office/drawing/2014/main" id="{09DD6FD5-6DCD-8943-8AB4-E9C9B8201C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0975" y="3429000"/>
            <a:ext cx="5680075" cy="1009244"/>
          </a:xfrm>
          <a:prstGeom prst="rect">
            <a:avLst/>
          </a:prstGeom>
        </p:spPr>
      </p:pic>
      <p:sp>
        <p:nvSpPr>
          <p:cNvPr id="9" name="Footer Placeholder 2">
            <a:extLst>
              <a:ext uri="{FF2B5EF4-FFF2-40B4-BE49-F238E27FC236}">
                <a16:creationId xmlns:a16="http://schemas.microsoft.com/office/drawing/2014/main" id="{28B5732E-07DD-469B-A3C6-C2BDA934D4FE}"/>
              </a:ext>
            </a:extLst>
          </p:cNvPr>
          <p:cNvSpPr>
            <a:spLocks noGrp="1"/>
          </p:cNvSpPr>
          <p:nvPr>
            <p:ph type="ftr" sz="quarter" idx="11"/>
          </p:nvPr>
        </p:nvSpPr>
        <p:spPr>
          <a:xfrm>
            <a:off x="7239000" y="6333165"/>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err="1">
                <a:ln>
                  <a:noFill/>
                </a:ln>
                <a:solidFill>
                  <a:prstClr val="black">
                    <a:tint val="75000"/>
                  </a:prstClr>
                </a:solidFill>
                <a:effectLst/>
                <a:uLnTx/>
                <a:uFillTx/>
                <a:latin typeface="Calibri" panose="020F0502020204030204"/>
                <a:ea typeface="+mn-ea"/>
                <a:cs typeface="+mn-cs"/>
              </a:rPr>
              <a:t>AuE</a:t>
            </a:r>
            <a:r>
              <a:rPr kumimoji="0" lang="en-US" sz="14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8930 Fall 2020</a:t>
            </a:r>
          </a:p>
        </p:txBody>
      </p:sp>
    </p:spTree>
    <p:extLst>
      <p:ext uri="{BB962C8B-B14F-4D97-AF65-F5344CB8AC3E}">
        <p14:creationId xmlns:p14="http://schemas.microsoft.com/office/powerpoint/2010/main" val="1154827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05B926-BCB8-FF40-901A-CE8BBBCE17A0}"/>
              </a:ext>
            </a:extLst>
          </p:cNvPr>
          <p:cNvSpPr>
            <a:spLocks noGrp="1"/>
          </p:cNvSpPr>
          <p:nvPr>
            <p:ph idx="1"/>
          </p:nvPr>
        </p:nvSpPr>
        <p:spPr/>
        <p:txBody>
          <a:bodyPr/>
          <a:lstStyle/>
          <a:p>
            <a:r>
              <a:rPr lang="en-US"/>
              <a:t>For root branch, disturbances and controls inputs are same:</a:t>
            </a:r>
          </a:p>
          <a:p>
            <a:pPr marL="0" indent="0">
              <a:buNone/>
            </a:pPr>
            <a:r>
              <a:rPr lang="en-US"/>
              <a:t>							… </a:t>
            </a:r>
            <a:r>
              <a:rPr lang="en-US" sz="2000"/>
              <a:t>Disturbance modelling</a:t>
            </a:r>
          </a:p>
          <a:p>
            <a:pPr marL="0" indent="0">
              <a:buNone/>
            </a:pPr>
            <a:endParaRPr lang="en-US"/>
          </a:p>
          <a:p>
            <a:pPr marL="0" indent="0">
              <a:buNone/>
            </a:pPr>
            <a:endParaRPr lang="en-US"/>
          </a:p>
          <a:p>
            <a:pPr marL="0" indent="0">
              <a:buNone/>
            </a:pPr>
            <a:endParaRPr lang="en-US"/>
          </a:p>
          <a:p>
            <a:r>
              <a:rPr lang="en-US"/>
              <a:t>After bifurcation point:</a:t>
            </a:r>
          </a:p>
          <a:p>
            <a:pPr marL="0" indent="0">
              <a:buNone/>
            </a:pPr>
            <a:r>
              <a:rPr lang="en-US"/>
              <a:t>							</a:t>
            </a:r>
            <a:r>
              <a:rPr lang="en-US" sz="2000"/>
              <a:t>… Disturbance modelling</a:t>
            </a:r>
          </a:p>
          <a:p>
            <a:pPr marL="0" indent="0">
              <a:buNone/>
            </a:pPr>
            <a:endParaRPr lang="en-US"/>
          </a:p>
          <a:p>
            <a:endParaRPr lang="en-US"/>
          </a:p>
        </p:txBody>
      </p:sp>
      <p:sp>
        <p:nvSpPr>
          <p:cNvPr id="4" name="Slide Number Placeholder 3">
            <a:extLst>
              <a:ext uri="{FF2B5EF4-FFF2-40B4-BE49-F238E27FC236}">
                <a16:creationId xmlns:a16="http://schemas.microsoft.com/office/drawing/2014/main" id="{1919C4A3-2614-7B4F-8AEB-C5BD8D8D1776}"/>
              </a:ext>
            </a:extLst>
          </p:cNvPr>
          <p:cNvSpPr>
            <a:spLocks noGrp="1"/>
          </p:cNvSpPr>
          <p:nvPr>
            <p:ph type="sldNum" sz="quarter" idx="12"/>
          </p:nvPr>
        </p:nvSpPr>
        <p:spPr/>
        <p:txBody>
          <a:bodyPr/>
          <a:lstStyle/>
          <a:p>
            <a:fld id="{2830D569-578E-4806-BAF0-B60D44F6A82D}" type="slidenum">
              <a:rPr lang="en-US" smtClean="0"/>
              <a:pPr/>
              <a:t>17</a:t>
            </a:fld>
            <a:endParaRPr lang="en-US"/>
          </a:p>
        </p:txBody>
      </p:sp>
      <p:sp>
        <p:nvSpPr>
          <p:cNvPr id="5" name="Title 4">
            <a:extLst>
              <a:ext uri="{FF2B5EF4-FFF2-40B4-BE49-F238E27FC236}">
                <a16:creationId xmlns:a16="http://schemas.microsoft.com/office/drawing/2014/main" id="{F8A2DBC5-0FFA-1A4B-8420-00429B43E7F2}"/>
              </a:ext>
            </a:extLst>
          </p:cNvPr>
          <p:cNvSpPr>
            <a:spLocks noGrp="1"/>
          </p:cNvSpPr>
          <p:nvPr>
            <p:ph type="title"/>
          </p:nvPr>
        </p:nvSpPr>
        <p:spPr/>
        <p:txBody>
          <a:bodyPr/>
          <a:lstStyle/>
          <a:p>
            <a:r>
              <a:rPr lang="en-US"/>
              <a:t>Tree based MPC</a:t>
            </a:r>
          </a:p>
        </p:txBody>
      </p:sp>
      <p:pic>
        <p:nvPicPr>
          <p:cNvPr id="9" name="Picture 8" descr="Diagram&#10;&#10;Description automatically generated">
            <a:extLst>
              <a:ext uri="{FF2B5EF4-FFF2-40B4-BE49-F238E27FC236}">
                <a16:creationId xmlns:a16="http://schemas.microsoft.com/office/drawing/2014/main" id="{7D246E69-67E7-634F-82BB-CCA9CED383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400" y="1247776"/>
            <a:ext cx="3594100" cy="622300"/>
          </a:xfrm>
          <a:prstGeom prst="rect">
            <a:avLst/>
          </a:prstGeom>
        </p:spPr>
      </p:pic>
      <p:pic>
        <p:nvPicPr>
          <p:cNvPr id="12" name="Picture 11">
            <a:extLst>
              <a:ext uri="{FF2B5EF4-FFF2-40B4-BE49-F238E27FC236}">
                <a16:creationId xmlns:a16="http://schemas.microsoft.com/office/drawing/2014/main" id="{23C505BE-4E5E-1F41-B833-C44A1BAC33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900" y="2547538"/>
            <a:ext cx="5727700" cy="622300"/>
          </a:xfrm>
          <a:prstGeom prst="rect">
            <a:avLst/>
          </a:prstGeom>
        </p:spPr>
      </p:pic>
      <p:pic>
        <p:nvPicPr>
          <p:cNvPr id="14" name="Picture 13">
            <a:extLst>
              <a:ext uri="{FF2B5EF4-FFF2-40B4-BE49-F238E27FC236}">
                <a16:creationId xmlns:a16="http://schemas.microsoft.com/office/drawing/2014/main" id="{6DEA65B8-354A-D044-92EF-7ADC0C5B2A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1400" y="3821901"/>
            <a:ext cx="5664200" cy="622300"/>
          </a:xfrm>
          <a:prstGeom prst="rect">
            <a:avLst/>
          </a:prstGeom>
        </p:spPr>
      </p:pic>
      <p:sp>
        <p:nvSpPr>
          <p:cNvPr id="10" name="Footer Placeholder 2">
            <a:extLst>
              <a:ext uri="{FF2B5EF4-FFF2-40B4-BE49-F238E27FC236}">
                <a16:creationId xmlns:a16="http://schemas.microsoft.com/office/drawing/2014/main" id="{6CF7314B-DEB7-47A0-925E-ED9901D09EF2}"/>
              </a:ext>
            </a:extLst>
          </p:cNvPr>
          <p:cNvSpPr>
            <a:spLocks noGrp="1"/>
          </p:cNvSpPr>
          <p:nvPr>
            <p:ph type="ftr" sz="quarter" idx="11"/>
          </p:nvPr>
        </p:nvSpPr>
        <p:spPr>
          <a:xfrm>
            <a:off x="7239000" y="6333165"/>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err="1">
                <a:ln>
                  <a:noFill/>
                </a:ln>
                <a:solidFill>
                  <a:prstClr val="black">
                    <a:tint val="75000"/>
                  </a:prstClr>
                </a:solidFill>
                <a:effectLst/>
                <a:uLnTx/>
                <a:uFillTx/>
                <a:latin typeface="Calibri" panose="020F0502020204030204"/>
                <a:ea typeface="+mn-ea"/>
                <a:cs typeface="+mn-cs"/>
              </a:rPr>
              <a:t>AuE</a:t>
            </a:r>
            <a:r>
              <a:rPr kumimoji="0" lang="en-US" sz="14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8930 Fall 2020</a:t>
            </a:r>
          </a:p>
        </p:txBody>
      </p:sp>
      <p:pic>
        <p:nvPicPr>
          <p:cNvPr id="16" name="Picture 15">
            <a:extLst>
              <a:ext uri="{FF2B5EF4-FFF2-40B4-BE49-F238E27FC236}">
                <a16:creationId xmlns:a16="http://schemas.microsoft.com/office/drawing/2014/main" id="{C7360987-C1D0-4947-A137-F2F89734C0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1400" y="4506549"/>
            <a:ext cx="8148638" cy="503002"/>
          </a:xfrm>
          <a:prstGeom prst="rect">
            <a:avLst/>
          </a:prstGeom>
        </p:spPr>
      </p:pic>
      <p:pic>
        <p:nvPicPr>
          <p:cNvPr id="18" name="Picture 17" descr="A picture containing text&#10;&#10;Description automatically generated">
            <a:extLst>
              <a:ext uri="{FF2B5EF4-FFF2-40B4-BE49-F238E27FC236}">
                <a16:creationId xmlns:a16="http://schemas.microsoft.com/office/drawing/2014/main" id="{87B480F0-F5F5-534C-8520-D9776F69295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1400" y="1870076"/>
            <a:ext cx="3302000" cy="647700"/>
          </a:xfrm>
          <a:prstGeom prst="rect">
            <a:avLst/>
          </a:prstGeom>
        </p:spPr>
      </p:pic>
    </p:spTree>
    <p:extLst>
      <p:ext uri="{BB962C8B-B14F-4D97-AF65-F5344CB8AC3E}">
        <p14:creationId xmlns:p14="http://schemas.microsoft.com/office/powerpoint/2010/main" val="2060272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05B926-BCB8-FF40-901A-CE8BBBCE17A0}"/>
              </a:ext>
            </a:extLst>
          </p:cNvPr>
          <p:cNvSpPr>
            <a:spLocks noGrp="1"/>
          </p:cNvSpPr>
          <p:nvPr>
            <p:ph idx="1"/>
          </p:nvPr>
        </p:nvSpPr>
        <p:spPr/>
        <p:txBody>
          <a:bodyPr/>
          <a:lstStyle/>
          <a:p>
            <a:pPr marL="0" indent="0">
              <a:buNone/>
            </a:pPr>
            <a:endParaRPr lang="en-US"/>
          </a:p>
          <a:p>
            <a:pPr marL="0" indent="0">
              <a:buNone/>
            </a:pPr>
            <a:endParaRPr lang="en-US"/>
          </a:p>
          <a:p>
            <a:endParaRPr lang="en-US"/>
          </a:p>
        </p:txBody>
      </p:sp>
      <p:sp>
        <p:nvSpPr>
          <p:cNvPr id="4" name="Slide Number Placeholder 3">
            <a:extLst>
              <a:ext uri="{FF2B5EF4-FFF2-40B4-BE49-F238E27FC236}">
                <a16:creationId xmlns:a16="http://schemas.microsoft.com/office/drawing/2014/main" id="{1919C4A3-2614-7B4F-8AEB-C5BD8D8D1776}"/>
              </a:ext>
            </a:extLst>
          </p:cNvPr>
          <p:cNvSpPr>
            <a:spLocks noGrp="1"/>
          </p:cNvSpPr>
          <p:nvPr>
            <p:ph type="sldNum" sz="quarter" idx="12"/>
          </p:nvPr>
        </p:nvSpPr>
        <p:spPr/>
        <p:txBody>
          <a:bodyPr/>
          <a:lstStyle/>
          <a:p>
            <a:fld id="{2830D569-578E-4806-BAF0-B60D44F6A82D}" type="slidenum">
              <a:rPr lang="en-US" smtClean="0"/>
              <a:pPr/>
              <a:t>18</a:t>
            </a:fld>
            <a:endParaRPr lang="en-US"/>
          </a:p>
        </p:txBody>
      </p:sp>
      <p:sp>
        <p:nvSpPr>
          <p:cNvPr id="5" name="Title 4">
            <a:extLst>
              <a:ext uri="{FF2B5EF4-FFF2-40B4-BE49-F238E27FC236}">
                <a16:creationId xmlns:a16="http://schemas.microsoft.com/office/drawing/2014/main" id="{F8A2DBC5-0FFA-1A4B-8420-00429B43E7F2}"/>
              </a:ext>
            </a:extLst>
          </p:cNvPr>
          <p:cNvSpPr>
            <a:spLocks noGrp="1"/>
          </p:cNvSpPr>
          <p:nvPr>
            <p:ph type="title"/>
          </p:nvPr>
        </p:nvSpPr>
        <p:spPr/>
        <p:txBody>
          <a:bodyPr/>
          <a:lstStyle/>
          <a:p>
            <a:r>
              <a:rPr lang="en-US"/>
              <a:t>Tree based MPC - Results</a:t>
            </a:r>
          </a:p>
        </p:txBody>
      </p:sp>
      <p:sp>
        <p:nvSpPr>
          <p:cNvPr id="10" name="Footer Placeholder 2">
            <a:extLst>
              <a:ext uri="{FF2B5EF4-FFF2-40B4-BE49-F238E27FC236}">
                <a16:creationId xmlns:a16="http://schemas.microsoft.com/office/drawing/2014/main" id="{6CF7314B-DEB7-47A0-925E-ED9901D09EF2}"/>
              </a:ext>
            </a:extLst>
          </p:cNvPr>
          <p:cNvSpPr>
            <a:spLocks noGrp="1"/>
          </p:cNvSpPr>
          <p:nvPr>
            <p:ph type="ftr" sz="quarter" idx="11"/>
          </p:nvPr>
        </p:nvSpPr>
        <p:spPr>
          <a:xfrm>
            <a:off x="7239000" y="6333165"/>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err="1">
                <a:ln>
                  <a:noFill/>
                </a:ln>
                <a:solidFill>
                  <a:prstClr val="black">
                    <a:tint val="75000"/>
                  </a:prstClr>
                </a:solidFill>
                <a:effectLst/>
                <a:uLnTx/>
                <a:uFillTx/>
                <a:latin typeface="Calibri" panose="020F0502020204030204"/>
                <a:ea typeface="+mn-ea"/>
                <a:cs typeface="+mn-cs"/>
              </a:rPr>
              <a:t>AuE</a:t>
            </a:r>
            <a:r>
              <a:rPr kumimoji="0" lang="en-US" sz="14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8930 Fall 2020</a:t>
            </a:r>
          </a:p>
        </p:txBody>
      </p:sp>
      <p:pic>
        <p:nvPicPr>
          <p:cNvPr id="3" name="tbmpcVideoFile.mp4" descr="tbmpcVideoFile.mp4">
            <a:hlinkClick r:id="" action="ppaction://media"/>
            <a:extLst>
              <a:ext uri="{FF2B5EF4-FFF2-40B4-BE49-F238E27FC236}">
                <a16:creationId xmlns:a16="http://schemas.microsoft.com/office/drawing/2014/main" id="{332D0EF6-85C8-5C4E-96D0-7A781C347422}"/>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4"/>
          <a:srcRect t="6989" b="5748"/>
          <a:stretch>
            <a:fillRect/>
          </a:stretch>
        </p:blipFill>
        <p:spPr>
          <a:xfrm>
            <a:off x="1757362" y="615810"/>
            <a:ext cx="8715375" cy="5704011"/>
          </a:xfrm>
          <a:prstGeom prst="rect">
            <a:avLst/>
          </a:prstGeom>
          <a:ln>
            <a:noFill/>
          </a:ln>
        </p:spPr>
      </p:pic>
    </p:spTree>
    <p:extLst>
      <p:ext uri="{BB962C8B-B14F-4D97-AF65-F5344CB8AC3E}">
        <p14:creationId xmlns:p14="http://schemas.microsoft.com/office/powerpoint/2010/main" val="274475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700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9" name="Content Placeholder 18"/>
              <p:cNvSpPr>
                <a:spLocks noGrp="1"/>
              </p:cNvSpPr>
              <p:nvPr>
                <p:ph sz="half" idx="1"/>
              </p:nvPr>
            </p:nvSpPr>
            <p:spPr/>
            <p:txBody>
              <a:bodyPr>
                <a:normAutofit/>
              </a:bodyPr>
              <a:lstStyle/>
              <a:p>
                <a:pPr>
                  <a:spcBef>
                    <a:spcPts val="0"/>
                  </a:spcBef>
                  <a:spcAft>
                    <a:spcPts val="1200"/>
                  </a:spcAft>
                </a:pP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𝑠𝑖𝑚</m:t>
                        </m:r>
                      </m:sub>
                    </m:sSub>
                    <m:r>
                      <a:rPr lang="en-US" sz="2400" b="0" i="1" smtClean="0">
                        <a:latin typeface="Cambria Math" panose="02040503050406030204" pitchFamily="18" charset="0"/>
                      </a:rPr>
                      <m:t>=100</m:t>
                    </m:r>
                  </m:oMath>
                </a14:m>
                <a:endParaRPr lang="en-US" sz="2400"/>
              </a:p>
              <a:p>
                <a:pPr>
                  <a:spcBef>
                    <a:spcPts val="0"/>
                  </a:spcBef>
                  <a:spcAft>
                    <a:spcPts val="1200"/>
                  </a:spcAft>
                </a:pPr>
                <a:r>
                  <a:rPr lang="en-US" sz="2400"/>
                  <a:t>Randomness:</a:t>
                </a:r>
              </a:p>
              <a:p>
                <a:pPr lvl="1">
                  <a:spcBef>
                    <a:spcPts val="0"/>
                  </a:spcBef>
                  <a:spcAft>
                    <a:spcPts val="1200"/>
                  </a:spcAft>
                </a:pPr>
                <a14:m>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1</m:t>
                              </m:r>
                            </m:e>
                            <m:e>
                              <m:r>
                                <a:rPr lang="en-US" sz="2000" b="0" i="1" smtClean="0">
                                  <a:latin typeface="Cambria Math" panose="02040503050406030204" pitchFamily="18" charset="0"/>
                                </a:rPr>
                                <m:t>0</m:t>
                              </m:r>
                            </m:e>
                          </m:mr>
                          <m:mr>
                            <m:e>
                              <m:r>
                                <a:rPr lang="en-US" sz="2000" b="0" i="1" smtClean="0">
                                  <a:latin typeface="Cambria Math" panose="02040503050406030204" pitchFamily="18" charset="0"/>
                                </a:rPr>
                                <m:t>0</m:t>
                              </m:r>
                            </m:e>
                            <m:e>
                              <m:r>
                                <a:rPr lang="en-US" sz="2000" b="0" i="1" smtClean="0">
                                  <a:latin typeface="Cambria Math" panose="02040503050406030204" pitchFamily="18" charset="0"/>
                                </a:rPr>
                                <m:t>1</m:t>
                              </m:r>
                            </m:e>
                          </m:mr>
                        </m:m>
                      </m:e>
                    </m:d>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𝜈</m:t>
                    </m:r>
                  </m:oMath>
                </a14:m>
                <a:endParaRPr lang="en-US" sz="2000" b="0"/>
              </a:p>
              <a:p>
                <a:pPr lvl="2">
                  <a:spcBef>
                    <a:spcPts val="0"/>
                  </a:spcBef>
                  <a:spcAft>
                    <a:spcPts val="1200"/>
                  </a:spcAft>
                </a:pPr>
                <a14:m>
                  <m:oMath xmlns:m="http://schemas.openxmlformats.org/officeDocument/2006/math">
                    <m:r>
                      <a:rPr lang="en-US" sz="1800" b="0" i="1" smtClean="0">
                        <a:latin typeface="Cambria Math" panose="02040503050406030204" pitchFamily="18" charset="0"/>
                      </a:rPr>
                      <m:t>𝜈</m:t>
                    </m:r>
                    <m:r>
                      <a:rPr lang="en-US" sz="1800" b="0" i="1" smtClean="0">
                        <a:latin typeface="Cambria Math" panose="02040503050406030204" pitchFamily="18" charset="0"/>
                      </a:rPr>
                      <m:t>~</m:t>
                    </m:r>
                    <m:r>
                      <a:rPr lang="en-US" sz="1800" b="0" i="1" smtClean="0">
                        <a:latin typeface="Cambria Math" panose="02040503050406030204" pitchFamily="18" charset="0"/>
                      </a:rPr>
                      <m:t>𝒩</m:t>
                    </m:r>
                    <m:r>
                      <a:rPr lang="en-US" sz="1800" b="0" i="1" smtClean="0">
                        <a:latin typeface="Cambria Math" panose="02040503050406030204" pitchFamily="18" charset="0"/>
                      </a:rPr>
                      <m:t>(0,1)</m:t>
                    </m:r>
                  </m:oMath>
                </a14:m>
                <a:endParaRPr lang="en-US" sz="1800"/>
              </a:p>
              <a:p>
                <a:pPr lvl="1">
                  <a:spcBef>
                    <a:spcPts val="0"/>
                  </a:spcBef>
                  <a:spcAft>
                    <a:spcPts val="1200"/>
                  </a:spcAft>
                </a:pP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𝑃</m:t>
                        </m:r>
                      </m:e>
                      <m:sub>
                        <m:r>
                          <a:rPr lang="en-US" sz="2000" b="0" i="1" smtClean="0">
                            <a:latin typeface="Cambria Math" panose="02040503050406030204" pitchFamily="18" charset="0"/>
                          </a:rPr>
                          <m:t>𝑛𝑒𝑡</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sSub>
                      <m:sSubPr>
                        <m:ctrlPr>
                          <a:rPr lang="en-US" sz="2000" b="0" i="1" dirty="0"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𝑃</m:t>
                            </m:r>
                          </m:e>
                        </m:acc>
                      </m:e>
                      <m:sub>
                        <m:r>
                          <a:rPr lang="en-US" sz="2000" b="0" i="1" dirty="0" smtClean="0">
                            <a:latin typeface="Cambria Math" panose="02040503050406030204" pitchFamily="18" charset="0"/>
                          </a:rPr>
                          <m:t>𝑛𝑒𝑡</m:t>
                        </m:r>
                      </m:sub>
                    </m:sSub>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𝑡</m:t>
                        </m:r>
                      </m:e>
                    </m:d>
                    <m:r>
                      <a:rPr lang="en-US" sz="2000" b="0" i="1" dirty="0" smtClean="0">
                        <a:latin typeface="Cambria Math" panose="02040503050406030204" pitchFamily="18" charset="0"/>
                      </a:rPr>
                      <m:t>+</m:t>
                    </m:r>
                    <m:r>
                      <a:rPr lang="en-US" sz="2000" b="0" i="1" dirty="0" smtClean="0">
                        <a:latin typeface="Cambria Math" panose="02040503050406030204" pitchFamily="18" charset="0"/>
                      </a:rPr>
                      <m:t>𝜔</m:t>
                    </m:r>
                  </m:oMath>
                </a14:m>
                <a:endParaRPr lang="en-US" sz="2000" b="0"/>
              </a:p>
              <a:p>
                <a:pPr lvl="2">
                  <a:spcBef>
                    <a:spcPts val="0"/>
                  </a:spcBef>
                  <a:spcAft>
                    <a:spcPts val="1200"/>
                  </a:spcAft>
                </a:pPr>
                <a14:m>
                  <m:oMath xmlns:m="http://schemas.openxmlformats.org/officeDocument/2006/math">
                    <m:r>
                      <a:rPr lang="en-US" sz="1800" b="0" i="1" smtClean="0">
                        <a:latin typeface="Cambria Math" panose="02040503050406030204" pitchFamily="18" charset="0"/>
                      </a:rPr>
                      <m:t>𝜔</m:t>
                    </m:r>
                    <m:r>
                      <a:rPr lang="en-US" sz="1800" b="0" i="1" smtClean="0">
                        <a:latin typeface="Cambria Math" panose="02040503050406030204" pitchFamily="18" charset="0"/>
                      </a:rPr>
                      <m:t>~</m:t>
                    </m:r>
                    <m:r>
                      <a:rPr lang="en-US" sz="1800" b="0" i="1" smtClean="0">
                        <a:latin typeface="Cambria Math" panose="02040503050406030204" pitchFamily="18" charset="0"/>
                      </a:rPr>
                      <m:t>𝒩</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0,0.36</m:t>
                        </m:r>
                        <m:r>
                          <a:rPr lang="en-US" sz="1800" b="0" i="0" smtClean="0">
                            <a:latin typeface="Cambria Math" panose="02040503050406030204" pitchFamily="18" charset="0"/>
                          </a:rPr>
                          <m:t> </m:t>
                        </m:r>
                        <m:sSup>
                          <m:sSupPr>
                            <m:ctrlPr>
                              <a:rPr lang="en-US" sz="1800" b="0" i="1" smtClean="0">
                                <a:latin typeface="Cambria Math" panose="02040503050406030204" pitchFamily="18" charset="0"/>
                              </a:rPr>
                            </m:ctrlPr>
                          </m:sSupPr>
                          <m:e>
                            <m:r>
                              <m:rPr>
                                <m:sty m:val="p"/>
                              </m:rPr>
                              <a:rPr lang="en-US" sz="1800" b="0" i="0" smtClean="0">
                                <a:latin typeface="Cambria Math" panose="02040503050406030204" pitchFamily="18" charset="0"/>
                              </a:rPr>
                              <m:t>kW</m:t>
                            </m:r>
                          </m:e>
                          <m:sup>
                            <m:r>
                              <a:rPr lang="en-US" sz="1800" b="0" i="0" smtClean="0">
                                <a:latin typeface="Cambria Math" panose="02040503050406030204" pitchFamily="18" charset="0"/>
                              </a:rPr>
                              <m:t>2</m:t>
                            </m:r>
                          </m:sup>
                        </m:sSup>
                      </m:e>
                    </m:d>
                  </m:oMath>
                </a14:m>
                <a:endParaRPr lang="en-US" sz="1800" b="0"/>
              </a:p>
            </p:txBody>
          </p:sp>
        </mc:Choice>
        <mc:Fallback xmlns="">
          <p:sp>
            <p:nvSpPr>
              <p:cNvPr id="19" name="Content Placeholder 18"/>
              <p:cNvSpPr>
                <a:spLocks noGrp="1" noRot="1" noChangeAspect="1" noMove="1" noResize="1" noEditPoints="1" noAdjustHandles="1" noChangeArrowheads="1" noChangeShapeType="1" noTextEdit="1"/>
              </p:cNvSpPr>
              <p:nvPr>
                <p:ph sz="half" idx="1"/>
              </p:nvPr>
            </p:nvSpPr>
            <p:spPr>
              <a:blipFill>
                <a:blip r:embed="rId3"/>
                <a:stretch>
                  <a:fillRect l="-1647" t="-123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830D569-578E-4806-BAF0-B60D44F6A82D}" type="slidenum">
              <a:rPr lang="en-US" smtClean="0"/>
              <a:pPr/>
              <a:t>19</a:t>
            </a:fld>
            <a:endParaRPr lang="en-US"/>
          </a:p>
        </p:txBody>
      </p:sp>
      <p:sp>
        <p:nvSpPr>
          <p:cNvPr id="18" name="Title 17"/>
          <p:cNvSpPr>
            <a:spLocks noGrp="1"/>
          </p:cNvSpPr>
          <p:nvPr>
            <p:ph type="title"/>
          </p:nvPr>
        </p:nvSpPr>
        <p:spPr/>
        <p:txBody>
          <a:bodyPr/>
          <a:lstStyle/>
          <a:p>
            <a:r>
              <a:rPr lang="en-US"/>
              <a:t>Monte-Carlo Simulations</a:t>
            </a:r>
          </a:p>
        </p:txBody>
      </p:sp>
      <p:sp>
        <p:nvSpPr>
          <p:cNvPr id="25" name="Content Placeholder 24"/>
          <p:cNvSpPr>
            <a:spLocks noGrp="1"/>
          </p:cNvSpPr>
          <p:nvPr>
            <p:ph sz="half" idx="2"/>
          </p:nvPr>
        </p:nvSpPr>
        <p:spPr>
          <a:xfrm>
            <a:off x="4608576" y="762000"/>
            <a:ext cx="7583424" cy="5414963"/>
          </a:xfrm>
        </p:spPr>
        <p:txBody>
          <a:bodyPr>
            <a:normAutofit/>
          </a:bodyPr>
          <a:lstStyle/>
          <a:p>
            <a:r>
              <a:rPr lang="en-US" sz="2400"/>
              <a:t>Nominal MPC violates the constraints during 2 of the simulations</a:t>
            </a:r>
          </a:p>
          <a:p>
            <a:r>
              <a:rPr lang="en-US" sz="2400"/>
              <a:t>No constraints were violated with stochastic approaches</a:t>
            </a:r>
          </a:p>
          <a:p>
            <a:endParaRPr lang="en-US" sz="2400"/>
          </a:p>
        </p:txBody>
      </p:sp>
      <p:pic>
        <p:nvPicPr>
          <p:cNvPr id="26" name="Content Placeholder 22"/>
          <p:cNvPicPr>
            <a:picLocks noChangeAspect="1"/>
          </p:cNvPicPr>
          <p:nvPr/>
        </p:nvPicPr>
        <p:blipFill>
          <a:blip r:embed="rId4"/>
          <a:stretch>
            <a:fillRect/>
          </a:stretch>
        </p:blipFill>
        <p:spPr>
          <a:xfrm>
            <a:off x="868383" y="3479483"/>
            <a:ext cx="3657600" cy="2743200"/>
          </a:xfrm>
          <a:prstGeom prst="rect">
            <a:avLst/>
          </a:prstGeom>
        </p:spPr>
      </p:pic>
      <p:pic>
        <p:nvPicPr>
          <p:cNvPr id="24" name="Picture 23"/>
          <p:cNvPicPr>
            <a:picLocks noChangeAspect="1"/>
          </p:cNvPicPr>
          <p:nvPr/>
        </p:nvPicPr>
        <p:blipFill>
          <a:blip r:embed="rId5"/>
          <a:stretch>
            <a:fillRect/>
          </a:stretch>
        </p:blipFill>
        <p:spPr>
          <a:xfrm>
            <a:off x="5653426" y="2209070"/>
            <a:ext cx="5493723" cy="4120293"/>
          </a:xfrm>
          <a:prstGeom prst="rect">
            <a:avLst/>
          </a:prstGeom>
        </p:spPr>
      </p:pic>
      <p:sp>
        <p:nvSpPr>
          <p:cNvPr id="27" name="TextBox 26"/>
          <p:cNvSpPr txBox="1"/>
          <p:nvPr/>
        </p:nvSpPr>
        <p:spPr>
          <a:xfrm>
            <a:off x="7848337" y="1872004"/>
            <a:ext cx="1470274" cy="369332"/>
          </a:xfrm>
          <a:prstGeom prst="rect">
            <a:avLst/>
          </a:prstGeom>
          <a:noFill/>
        </p:spPr>
        <p:txBody>
          <a:bodyPr wrap="none" rtlCol="0">
            <a:spAutoFit/>
          </a:bodyPr>
          <a:lstStyle/>
          <a:p>
            <a:pPr algn="ctr"/>
            <a:r>
              <a:rPr lang="en-US"/>
              <a:t>Nominal MPC</a:t>
            </a:r>
          </a:p>
        </p:txBody>
      </p:sp>
      <p:sp>
        <p:nvSpPr>
          <p:cNvPr id="28" name="Rectangle 27"/>
          <p:cNvSpPr/>
          <p:nvPr/>
        </p:nvSpPr>
        <p:spPr>
          <a:xfrm>
            <a:off x="6967476" y="3198897"/>
            <a:ext cx="188976" cy="2150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a:stCxn id="32" idx="3"/>
            <a:endCxn id="28" idx="1"/>
          </p:cNvCxnSpPr>
          <p:nvPr/>
        </p:nvCxnSpPr>
        <p:spPr>
          <a:xfrm flipV="1">
            <a:off x="6001512" y="3306434"/>
            <a:ext cx="965964" cy="25465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886014" y="3376426"/>
            <a:ext cx="1115498" cy="369332"/>
          </a:xfrm>
          <a:prstGeom prst="rect">
            <a:avLst/>
          </a:prstGeom>
          <a:noFill/>
        </p:spPr>
        <p:txBody>
          <a:bodyPr wrap="none" rtlCol="0">
            <a:spAutoFit/>
          </a:bodyPr>
          <a:lstStyle/>
          <a:p>
            <a:r>
              <a:rPr lang="en-US"/>
              <a:t>Violations</a:t>
            </a:r>
          </a:p>
        </p:txBody>
      </p:sp>
      <p:sp>
        <p:nvSpPr>
          <p:cNvPr id="13" name="Footer Placeholder 2">
            <a:extLst>
              <a:ext uri="{FF2B5EF4-FFF2-40B4-BE49-F238E27FC236}">
                <a16:creationId xmlns:a16="http://schemas.microsoft.com/office/drawing/2014/main" id="{1DCDA969-06B3-144D-B507-398995D3D714}"/>
              </a:ext>
            </a:extLst>
          </p:cNvPr>
          <p:cNvSpPr>
            <a:spLocks noGrp="1"/>
          </p:cNvSpPr>
          <p:nvPr>
            <p:ph type="ftr" sz="quarter" idx="11"/>
          </p:nvPr>
        </p:nvSpPr>
        <p:spPr>
          <a:xfrm>
            <a:off x="7239000" y="6333165"/>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AuE 8930 Fall 2020</a:t>
            </a:r>
          </a:p>
        </p:txBody>
      </p:sp>
    </p:spTree>
    <p:extLst>
      <p:ext uri="{BB962C8B-B14F-4D97-AF65-F5344CB8AC3E}">
        <p14:creationId xmlns:p14="http://schemas.microsoft.com/office/powerpoint/2010/main" val="2141667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9859CC-375A-6448-849A-9BBC3C1F1D82}"/>
              </a:ext>
            </a:extLst>
          </p:cNvPr>
          <p:cNvSpPr>
            <a:spLocks noGrp="1"/>
          </p:cNvSpPr>
          <p:nvPr>
            <p:ph idx="1"/>
          </p:nvPr>
        </p:nvSpPr>
        <p:spPr/>
        <p:txBody>
          <a:bodyPr>
            <a:normAutofit/>
          </a:bodyPr>
          <a:lstStyle/>
          <a:p>
            <a:r>
              <a:rPr lang="en-US"/>
              <a:t>Introduction</a:t>
            </a:r>
          </a:p>
          <a:p>
            <a:r>
              <a:rPr lang="en-US" err="1"/>
              <a:t>Microgrid</a:t>
            </a:r>
            <a:r>
              <a:rPr lang="en-US"/>
              <a:t> Layout</a:t>
            </a:r>
          </a:p>
          <a:p>
            <a:r>
              <a:rPr lang="en-US" err="1"/>
              <a:t>Microgrid</a:t>
            </a:r>
            <a:r>
              <a:rPr lang="en-US"/>
              <a:t> plant model</a:t>
            </a:r>
          </a:p>
          <a:p>
            <a:r>
              <a:rPr lang="en-US"/>
              <a:t>Control Framework</a:t>
            </a:r>
          </a:p>
          <a:p>
            <a:r>
              <a:rPr lang="en-US"/>
              <a:t>Nominal MPC</a:t>
            </a:r>
          </a:p>
          <a:p>
            <a:r>
              <a:rPr lang="en-US"/>
              <a:t>Stochastic MPC</a:t>
            </a:r>
          </a:p>
          <a:p>
            <a:pPr marL="914400" lvl="1" indent="-457200">
              <a:buFont typeface="+mj-lt"/>
              <a:buAutoNum type="arabicPeriod"/>
            </a:pPr>
            <a:r>
              <a:rPr lang="en-US"/>
              <a:t>CC-MPC</a:t>
            </a:r>
          </a:p>
          <a:p>
            <a:pPr marL="914400" lvl="1" indent="-457200">
              <a:buFont typeface="+mj-lt"/>
              <a:buAutoNum type="arabicPeriod"/>
            </a:pPr>
            <a:r>
              <a:rPr lang="en-US"/>
              <a:t>MS-MPC</a:t>
            </a:r>
          </a:p>
          <a:p>
            <a:pPr marL="914400" lvl="1" indent="-457200">
              <a:buFont typeface="+mj-lt"/>
              <a:buAutoNum type="arabicPeriod"/>
            </a:pPr>
            <a:r>
              <a:rPr lang="en-US"/>
              <a:t>TB-MPC</a:t>
            </a:r>
          </a:p>
          <a:p>
            <a:r>
              <a:rPr lang="en-US"/>
              <a:t>Results and analysis</a:t>
            </a:r>
          </a:p>
          <a:p>
            <a:r>
              <a:rPr lang="en-US"/>
              <a:t>Conclusion</a:t>
            </a:r>
          </a:p>
          <a:p>
            <a:endParaRPr lang="en-US"/>
          </a:p>
        </p:txBody>
      </p:sp>
      <p:sp>
        <p:nvSpPr>
          <p:cNvPr id="4" name="Slide Number Placeholder 3">
            <a:extLst>
              <a:ext uri="{FF2B5EF4-FFF2-40B4-BE49-F238E27FC236}">
                <a16:creationId xmlns:a16="http://schemas.microsoft.com/office/drawing/2014/main" id="{F95146C3-1471-C94A-A1EA-6BB4001B5BCA}"/>
              </a:ext>
            </a:extLst>
          </p:cNvPr>
          <p:cNvSpPr>
            <a:spLocks noGrp="1"/>
          </p:cNvSpPr>
          <p:nvPr>
            <p:ph type="sldNum" sz="quarter" idx="12"/>
          </p:nvPr>
        </p:nvSpPr>
        <p:spPr/>
        <p:txBody>
          <a:bodyPr/>
          <a:lstStyle/>
          <a:p>
            <a:fld id="{2830D569-578E-4806-BAF0-B60D44F6A82D}" type="slidenum">
              <a:rPr lang="en-US" smtClean="0"/>
              <a:pPr/>
              <a:t>2</a:t>
            </a:fld>
            <a:endParaRPr lang="en-US"/>
          </a:p>
        </p:txBody>
      </p:sp>
      <p:sp>
        <p:nvSpPr>
          <p:cNvPr id="5" name="Title 4">
            <a:extLst>
              <a:ext uri="{FF2B5EF4-FFF2-40B4-BE49-F238E27FC236}">
                <a16:creationId xmlns:a16="http://schemas.microsoft.com/office/drawing/2014/main" id="{FB76B4FB-5593-8443-A6E1-40266E4988EE}"/>
              </a:ext>
            </a:extLst>
          </p:cNvPr>
          <p:cNvSpPr>
            <a:spLocks noGrp="1"/>
          </p:cNvSpPr>
          <p:nvPr>
            <p:ph type="title"/>
          </p:nvPr>
        </p:nvSpPr>
        <p:spPr/>
        <p:txBody>
          <a:bodyPr/>
          <a:lstStyle/>
          <a:p>
            <a:r>
              <a:rPr lang="en-US"/>
              <a:t>Content</a:t>
            </a:r>
          </a:p>
        </p:txBody>
      </p:sp>
      <p:sp>
        <p:nvSpPr>
          <p:cNvPr id="6" name="Footer Placeholder 2">
            <a:extLst>
              <a:ext uri="{FF2B5EF4-FFF2-40B4-BE49-F238E27FC236}">
                <a16:creationId xmlns:a16="http://schemas.microsoft.com/office/drawing/2014/main" id="{D9263ABD-806C-4E0C-8AE6-6BD0E2A31749}"/>
              </a:ext>
            </a:extLst>
          </p:cNvPr>
          <p:cNvSpPr>
            <a:spLocks noGrp="1"/>
          </p:cNvSpPr>
          <p:nvPr>
            <p:ph type="ftr" sz="quarter" idx="11"/>
          </p:nvPr>
        </p:nvSpPr>
        <p:spPr>
          <a:xfrm>
            <a:off x="7239000" y="6333165"/>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err="1">
                <a:ln>
                  <a:noFill/>
                </a:ln>
                <a:solidFill>
                  <a:prstClr val="black">
                    <a:tint val="75000"/>
                  </a:prstClr>
                </a:solidFill>
                <a:effectLst/>
                <a:uLnTx/>
                <a:uFillTx/>
                <a:latin typeface="Calibri" panose="020F0502020204030204"/>
                <a:ea typeface="+mn-ea"/>
                <a:cs typeface="+mn-cs"/>
              </a:rPr>
              <a:t>AuE</a:t>
            </a:r>
            <a:r>
              <a:rPr kumimoji="0" lang="en-US" sz="14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8930 Fall 2020</a:t>
            </a:r>
          </a:p>
        </p:txBody>
      </p:sp>
    </p:spTree>
    <p:extLst>
      <p:ext uri="{BB962C8B-B14F-4D97-AF65-F5344CB8AC3E}">
        <p14:creationId xmlns:p14="http://schemas.microsoft.com/office/powerpoint/2010/main" val="2761144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510101DA-1DC0-5341-8D28-EAD78B3D9EA6}"/>
              </a:ext>
            </a:extLst>
          </p:cNvPr>
          <p:cNvSpPr>
            <a:spLocks noGrp="1"/>
          </p:cNvSpPr>
          <p:nvPr>
            <p:ph idx="1"/>
          </p:nvPr>
        </p:nvSpPr>
        <p:spPr/>
        <p:txBody>
          <a:bodyPr/>
          <a:lstStyle/>
          <a:p>
            <a:r>
              <a:rPr lang="en-US"/>
              <a:t>KPIs are evaluated from Monte-Carlo analysis (100 test scenarios)</a:t>
            </a:r>
          </a:p>
        </p:txBody>
      </p:sp>
      <p:sp>
        <p:nvSpPr>
          <p:cNvPr id="5" name="Slide Number Placeholder 4">
            <a:extLst>
              <a:ext uri="{FF2B5EF4-FFF2-40B4-BE49-F238E27FC236}">
                <a16:creationId xmlns:a16="http://schemas.microsoft.com/office/drawing/2014/main" id="{B55B41C0-9D70-F04F-8D96-356E1D701DE7}"/>
              </a:ext>
            </a:extLst>
          </p:cNvPr>
          <p:cNvSpPr>
            <a:spLocks noGrp="1"/>
          </p:cNvSpPr>
          <p:nvPr>
            <p:ph type="sldNum" sz="quarter" idx="12"/>
          </p:nvPr>
        </p:nvSpPr>
        <p:spPr/>
        <p:txBody>
          <a:bodyPr/>
          <a:lstStyle/>
          <a:p>
            <a:fld id="{2830D569-578E-4806-BAF0-B60D44F6A82D}" type="slidenum">
              <a:rPr lang="en-US" smtClean="0"/>
              <a:pPr/>
              <a:t>20</a:t>
            </a:fld>
            <a:endParaRPr lang="en-US"/>
          </a:p>
        </p:txBody>
      </p:sp>
      <p:sp>
        <p:nvSpPr>
          <p:cNvPr id="7" name="Title 6">
            <a:extLst>
              <a:ext uri="{FF2B5EF4-FFF2-40B4-BE49-F238E27FC236}">
                <a16:creationId xmlns:a16="http://schemas.microsoft.com/office/drawing/2014/main" id="{8AE86894-EA6C-5D44-819C-C00C42CE9A03}"/>
              </a:ext>
            </a:extLst>
          </p:cNvPr>
          <p:cNvSpPr>
            <a:spLocks noGrp="1"/>
          </p:cNvSpPr>
          <p:nvPr>
            <p:ph type="title"/>
          </p:nvPr>
        </p:nvSpPr>
        <p:spPr/>
        <p:txBody>
          <a:bodyPr/>
          <a:lstStyle/>
          <a:p>
            <a:r>
              <a:rPr lang="en-US" b="1"/>
              <a:t>Results and Analyses: KPI summary </a:t>
            </a:r>
            <a:br>
              <a:rPr lang="en-US"/>
            </a:br>
            <a:endParaRPr lang="en-US"/>
          </a:p>
        </p:txBody>
      </p:sp>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8DBF38E4-69D7-5E4F-B187-F2FF23029924}"/>
                  </a:ext>
                </a:extLst>
              </p:cNvPr>
              <p:cNvGraphicFramePr>
                <a:graphicFrameLocks noGrp="1"/>
              </p:cNvGraphicFramePr>
              <p:nvPr>
                <p:extLst>
                  <p:ext uri="{D42A27DB-BD31-4B8C-83A1-F6EECF244321}">
                    <p14:modId xmlns:p14="http://schemas.microsoft.com/office/powerpoint/2010/main" val="2805793190"/>
                  </p:ext>
                </p:extLst>
              </p:nvPr>
            </p:nvGraphicFramePr>
            <p:xfrm>
              <a:off x="838198" y="1143636"/>
              <a:ext cx="10456334" cy="5179028"/>
            </p:xfrm>
            <a:graphic>
              <a:graphicData uri="http://schemas.openxmlformats.org/drawingml/2006/table">
                <a:tbl>
                  <a:tblPr firstRow="1" firstCol="1" bandRow="1">
                    <a:tableStyleId>{2A488322-F2BA-4B5B-9748-0D474271808F}</a:tableStyleId>
                  </a:tblPr>
                  <a:tblGrid>
                    <a:gridCol w="3229931">
                      <a:extLst>
                        <a:ext uri="{9D8B030D-6E8A-4147-A177-3AD203B41FA5}">
                          <a16:colId xmlns:a16="http://schemas.microsoft.com/office/drawing/2014/main" val="1992635086"/>
                        </a:ext>
                      </a:extLst>
                    </a:gridCol>
                    <a:gridCol w="1850533">
                      <a:extLst>
                        <a:ext uri="{9D8B030D-6E8A-4147-A177-3AD203B41FA5}">
                          <a16:colId xmlns:a16="http://schemas.microsoft.com/office/drawing/2014/main" val="2111911364"/>
                        </a:ext>
                      </a:extLst>
                    </a:gridCol>
                    <a:gridCol w="1762298">
                      <a:extLst>
                        <a:ext uri="{9D8B030D-6E8A-4147-A177-3AD203B41FA5}">
                          <a16:colId xmlns:a16="http://schemas.microsoft.com/office/drawing/2014/main" val="4055056019"/>
                        </a:ext>
                      </a:extLst>
                    </a:gridCol>
                    <a:gridCol w="1878676">
                      <a:extLst>
                        <a:ext uri="{9D8B030D-6E8A-4147-A177-3AD203B41FA5}">
                          <a16:colId xmlns:a16="http://schemas.microsoft.com/office/drawing/2014/main" val="2025546440"/>
                        </a:ext>
                      </a:extLst>
                    </a:gridCol>
                    <a:gridCol w="1734896">
                      <a:extLst>
                        <a:ext uri="{9D8B030D-6E8A-4147-A177-3AD203B41FA5}">
                          <a16:colId xmlns:a16="http://schemas.microsoft.com/office/drawing/2014/main" val="4021241515"/>
                        </a:ext>
                      </a:extLst>
                    </a:gridCol>
                  </a:tblGrid>
                  <a:tr h="455724">
                    <a:tc>
                      <a:txBody>
                        <a:bodyPr/>
                        <a:lstStyle/>
                        <a:p>
                          <a:pPr marL="0" marR="0" algn="ctr">
                            <a:spcBef>
                              <a:spcPts val="0"/>
                            </a:spcBef>
                            <a:spcAft>
                              <a:spcPts val="0"/>
                            </a:spcAft>
                          </a:pPr>
                          <a:r>
                            <a:rPr lang="en-US" sz="1600" baseline="30000">
                              <a:effectLst/>
                            </a:rPr>
                            <a:t>*</a:t>
                          </a:r>
                          <a:r>
                            <a:rPr lang="en-US" sz="1050">
                              <a:effectLst/>
                            </a:rPr>
                            <a:t>Solved using fmincon ()</a:t>
                          </a:r>
                          <a:endParaRPr lang="en-US" sz="1600">
                            <a:effectLst/>
                          </a:endParaRPr>
                        </a:p>
                        <a:p>
                          <a:pPr marL="0" marR="0" algn="ctr">
                            <a:spcBef>
                              <a:spcPts val="0"/>
                            </a:spcBef>
                            <a:spcAft>
                              <a:spcPts val="0"/>
                            </a:spcAft>
                          </a:pPr>
                          <a:r>
                            <a:rPr lang="en-US" sz="1100">
                              <a:effectLst/>
                            </a:rPr>
                            <a:t> </a:t>
                          </a:r>
                          <a:endParaRPr lang="en-US" sz="1600">
                            <a:effectLst/>
                          </a:endParaRPr>
                        </a:p>
                        <a:p>
                          <a:pPr marL="0" marR="0" algn="ctr">
                            <a:spcBef>
                              <a:spcPts val="0"/>
                            </a:spcBef>
                            <a:spcAft>
                              <a:spcPts val="0"/>
                            </a:spcAft>
                          </a:pPr>
                          <a:r>
                            <a:rPr lang="en-US" sz="1050">
                              <a:effectLst/>
                            </a:rPr>
                            <a:t> </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rPr>
                            <a:t>N-MPC</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rPr>
                            <a:t>MS-MPC</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rPr>
                            <a:t>TB-MPC</a:t>
                          </a:r>
                          <a:r>
                            <a:rPr lang="en-US" sz="1600" baseline="30000">
                              <a:effectLst/>
                            </a:rPr>
                            <a:t>*</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rPr>
                            <a:t>CC-MPC</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453163"/>
                      </a:ext>
                    </a:extLst>
                  </a:tr>
                  <a:tr h="723797">
                    <a:tc>
                      <a:txBody>
                        <a:bodyPr/>
                        <a:lstStyle/>
                        <a:p>
                          <a:pPr marL="0" marR="0" algn="ctr">
                            <a:spcBef>
                              <a:spcPts val="0"/>
                            </a:spcBef>
                            <a:spcAft>
                              <a:spcPts val="0"/>
                            </a:spcAft>
                          </a:pPr>
                          <a:r>
                            <a:rPr lang="en-US" sz="1600">
                              <a:effectLst/>
                            </a:rPr>
                            <a:t>Mean Cumulative Cost</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Calibri" panose="020F0502020204030204" pitchFamily="34" charset="0"/>
                              <a:cs typeface="Arial" panose="020B0604020202020204" pitchFamily="34" charset="0"/>
                            </a:rPr>
                            <a:t>175080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Calibri" panose="020F0502020204030204" pitchFamily="34" charset="0"/>
                              <a:cs typeface="Arial" panose="020B0604020202020204" pitchFamily="34" charset="0"/>
                            </a:rPr>
                            <a:t>140430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Calibri" panose="020F0502020204030204" pitchFamily="34" charset="0"/>
                              <a:cs typeface="Arial" panose="020B0604020202020204" pitchFamily="34" charset="0"/>
                            </a:rPr>
                            <a:t>73683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Calibri" panose="020F0502020204030204" pitchFamily="34" charset="0"/>
                              <a:cs typeface="Arial" panose="020B0604020202020204" pitchFamily="34" charset="0"/>
                            </a:rPr>
                            <a:t>111483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485130"/>
                      </a:ext>
                    </a:extLst>
                  </a:tr>
                  <a:tr h="884864">
                    <a:tc>
                      <a:txBody>
                        <a:bodyPr/>
                        <a:lstStyle/>
                        <a:p>
                          <a:pPr marL="0" marR="0" algn="ctr">
                            <a:spcBef>
                              <a:spcPts val="0"/>
                            </a:spcBef>
                            <a:spcAft>
                              <a:spcPts val="0"/>
                            </a:spcAft>
                          </a:pPr>
                          <a:r>
                            <a:rPr lang="en-US" sz="1600">
                              <a:effectLst/>
                            </a:rPr>
                            <a:t> </a:t>
                          </a:r>
                        </a:p>
                        <a:p>
                          <a:pPr marL="0" marR="0" algn="ctr">
                            <a:spcBef>
                              <a:spcPts val="0"/>
                            </a:spcBef>
                            <a:spcAft>
                              <a:spcPts val="0"/>
                            </a:spcAft>
                          </a:pPr>
                          <a:r>
                            <a:rPr lang="en-US" sz="1600">
                              <a:effectLst/>
                            </a:rPr>
                            <a:t>RMS of State error</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d>
                                  <m:dPr>
                                    <m:begChr m:val="["/>
                                    <m:endChr m:val="]"/>
                                    <m:ctrlPr>
                                      <a:rPr lang="en-US" sz="1600" i="1" smtClean="0">
                                        <a:effectLst/>
                                        <a:latin typeface="Cambria Math" panose="02040503050406030204" pitchFamily="18" charset="0"/>
                                      </a:rPr>
                                    </m:ctrlPr>
                                  </m:dPr>
                                  <m:e>
                                    <m:eqArr>
                                      <m:eqArrPr>
                                        <m:ctrlPr>
                                          <a:rPr lang="en-US" sz="1600" i="1">
                                            <a:effectLst/>
                                            <a:latin typeface="Cambria Math" panose="02040503050406030204" pitchFamily="18" charset="0"/>
                                          </a:rPr>
                                        </m:ctrlPr>
                                      </m:eqArrPr>
                                      <m:e>
                                        <m:r>
                                          <a:rPr lang="en-US" sz="1600" b="0" i="1" smtClean="0">
                                            <a:effectLst/>
                                            <a:latin typeface="Cambria Math" panose="02040503050406030204" pitchFamily="18" charset="0"/>
                                          </a:rPr>
                                          <m:t>9.99</m:t>
                                        </m:r>
                                      </m:e>
                                      <m:e>
                                        <m:r>
                                          <a:rPr lang="en-US" sz="1600" b="0" i="1" smtClean="0">
                                            <a:effectLst/>
                                            <a:latin typeface="Cambria Math" panose="02040503050406030204" pitchFamily="18" charset="0"/>
                                          </a:rPr>
                                          <m:t>6.37</m:t>
                                        </m:r>
                                      </m:e>
                                    </m:eqArr>
                                  </m:e>
                                </m:d>
                              </m:oMath>
                            </m:oMathPara>
                          </a14:m>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d>
                                  <m:dPr>
                                    <m:begChr m:val="["/>
                                    <m:endChr m:val="]"/>
                                    <m:ctrlPr>
                                      <a:rPr lang="en-US" sz="1600" i="1" smtClean="0">
                                        <a:effectLst/>
                                        <a:latin typeface="Cambria Math" panose="02040503050406030204" pitchFamily="18" charset="0"/>
                                      </a:rPr>
                                    </m:ctrlPr>
                                  </m:dPr>
                                  <m:e>
                                    <m:m>
                                      <m:mPr>
                                        <m:mcs>
                                          <m:mc>
                                            <m:mcPr>
                                              <m:count m:val="1"/>
                                              <m:mcJc m:val="center"/>
                                            </m:mcPr>
                                          </m:mc>
                                        </m:mcs>
                                        <m:ctrlPr>
                                          <a:rPr lang="en-US" sz="1600" i="1">
                                            <a:effectLst/>
                                            <a:latin typeface="Cambria Math" panose="02040503050406030204" pitchFamily="18" charset="0"/>
                                          </a:rPr>
                                        </m:ctrlPr>
                                      </m:mPr>
                                      <m:mr>
                                        <m:e>
                                          <m:r>
                                            <m:rPr>
                                              <m:brk m:alnAt="7"/>
                                            </m:rPr>
                                            <a:rPr lang="en-US" sz="1600" b="0" i="0" smtClean="0">
                                              <a:effectLst/>
                                              <a:latin typeface="Cambria Math" panose="02040503050406030204" pitchFamily="18" charset="0"/>
                                            </a:rPr>
                                            <m:t>5</m:t>
                                          </m:r>
                                          <m:r>
                                            <a:rPr lang="en-US" sz="1600" b="0" i="0" smtClean="0">
                                              <a:effectLst/>
                                              <a:latin typeface="Cambria Math" panose="02040503050406030204" pitchFamily="18" charset="0"/>
                                            </a:rPr>
                                            <m:t>.01</m:t>
                                          </m:r>
                                        </m:e>
                                      </m:mr>
                                      <m:mr>
                                        <m:e>
                                          <m:r>
                                            <a:rPr lang="en-US" sz="1600" b="0" i="1" smtClean="0">
                                              <a:effectLst/>
                                              <a:latin typeface="Cambria Math" panose="02040503050406030204" pitchFamily="18" charset="0"/>
                                            </a:rPr>
                                            <m:t>4.19</m:t>
                                          </m:r>
                                        </m:e>
                                      </m:mr>
                                    </m:m>
                                  </m:e>
                                </m:d>
                              </m:oMath>
                            </m:oMathPara>
                          </a14:m>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rPr>
                            <a:t> </a:t>
                          </a: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d>
                                  <m:dPr>
                                    <m:begChr m:val="["/>
                                    <m:endChr m:val="]"/>
                                    <m:ctrlPr>
                                      <a:rPr lang="en-US" sz="1600" i="1">
                                        <a:effectLst/>
                                        <a:latin typeface="Cambria Math" panose="02040503050406030204" pitchFamily="18" charset="0"/>
                                      </a:rPr>
                                    </m:ctrlPr>
                                  </m:dPr>
                                  <m:e>
                                    <m:m>
                                      <m:mPr>
                                        <m:mcs>
                                          <m:mc>
                                            <m:mcPr>
                                              <m:count m:val="1"/>
                                              <m:mcJc m:val="center"/>
                                            </m:mcPr>
                                          </m:mc>
                                        </m:mcs>
                                        <m:ctrlPr>
                                          <a:rPr lang="en-US" sz="1600" i="1">
                                            <a:effectLst/>
                                            <a:latin typeface="Cambria Math" panose="02040503050406030204" pitchFamily="18" charset="0"/>
                                          </a:rPr>
                                        </m:ctrlPr>
                                      </m:mPr>
                                      <m:mr>
                                        <m:e>
                                          <m:r>
                                            <a:rPr lang="en-US" sz="1600">
                                              <a:effectLst/>
                                              <a:latin typeface="Cambria Math" panose="02040503050406030204" pitchFamily="18" charset="0"/>
                                            </a:rPr>
                                            <m:t>6.</m:t>
                                          </m:r>
                                          <m:r>
                                            <a:rPr lang="en-US" sz="1600" b="0" i="0" smtClean="0">
                                              <a:effectLst/>
                                              <a:latin typeface="Cambria Math" panose="02040503050406030204" pitchFamily="18" charset="0"/>
                                            </a:rPr>
                                            <m:t>78</m:t>
                                          </m:r>
                                        </m:e>
                                      </m:mr>
                                      <m:mr>
                                        <m:e>
                                          <m:r>
                                            <a:rPr lang="en-US" sz="1600" b="0" i="0" smtClean="0">
                                              <a:effectLst/>
                                              <a:latin typeface="Cambria Math" panose="02040503050406030204" pitchFamily="18" charset="0"/>
                                            </a:rPr>
                                            <m:t>6.33</m:t>
                                          </m:r>
                                        </m:e>
                                      </m:mr>
                                    </m:m>
                                  </m:e>
                                </m:d>
                              </m:oMath>
                            </m:oMathPara>
                          </a14:m>
                          <a:endParaRPr lang="en-US" sz="1600">
                            <a:effectLst/>
                          </a:endParaRPr>
                        </a:p>
                        <a:p>
                          <a:pPr marL="0" marR="0" algn="ctr">
                            <a:spcBef>
                              <a:spcPts val="0"/>
                            </a:spcBef>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d>
                                  <m:dPr>
                                    <m:begChr m:val="["/>
                                    <m:endChr m:val="]"/>
                                    <m:ctrlPr>
                                      <a:rPr lang="en-US" sz="1600" i="1" smtClean="0">
                                        <a:effectLst/>
                                        <a:latin typeface="Cambria Math" panose="02040503050406030204" pitchFamily="18" charset="0"/>
                                      </a:rPr>
                                    </m:ctrlPr>
                                  </m:dPr>
                                  <m:e>
                                    <m:eqArr>
                                      <m:eqArrPr>
                                        <m:ctrlPr>
                                          <a:rPr lang="en-US" sz="1600" i="1">
                                            <a:effectLst/>
                                            <a:latin typeface="Cambria Math" panose="02040503050406030204" pitchFamily="18" charset="0"/>
                                          </a:rPr>
                                        </m:ctrlPr>
                                      </m:eqArrPr>
                                      <m:e>
                                        <m:r>
                                          <a:rPr lang="en-US" sz="1600" b="0" i="1" smtClean="0">
                                            <a:effectLst/>
                                            <a:latin typeface="Cambria Math" panose="02040503050406030204" pitchFamily="18" charset="0"/>
                                          </a:rPr>
                                          <m:t>9.14</m:t>
                                        </m:r>
                                      </m:e>
                                      <m:e>
                                        <m:r>
                                          <a:rPr lang="en-US" sz="1600" b="0" i="1" smtClean="0">
                                            <a:effectLst/>
                                            <a:latin typeface="Cambria Math" panose="02040503050406030204" pitchFamily="18" charset="0"/>
                                          </a:rPr>
                                          <m:t>9.99</m:t>
                                        </m:r>
                                      </m:e>
                                    </m:eqArr>
                                  </m:e>
                                </m:d>
                              </m:oMath>
                            </m:oMathPara>
                          </a14:m>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4735964"/>
                      </a:ext>
                    </a:extLst>
                  </a:tr>
                  <a:tr h="712027">
                    <a:tc>
                      <a:txBody>
                        <a:bodyPr/>
                        <a:lstStyle/>
                        <a:p>
                          <a:pPr marL="0" marR="0" algn="ctr">
                            <a:spcBef>
                              <a:spcPts val="0"/>
                            </a:spcBef>
                            <a:spcAft>
                              <a:spcPts val="0"/>
                            </a:spcAft>
                          </a:pPr>
                          <a:r>
                            <a:rPr lang="en-US" sz="1600">
                              <a:effectLst/>
                            </a:rPr>
                            <a:t> </a:t>
                          </a:r>
                        </a:p>
                        <a:p>
                          <a:pPr marL="0" marR="0" algn="ctr">
                            <a:spcBef>
                              <a:spcPts val="0"/>
                            </a:spcBef>
                            <a:spcAft>
                              <a:spcPts val="0"/>
                            </a:spcAft>
                          </a:pPr>
                          <a:r>
                            <a:rPr lang="en-US" sz="1600">
                              <a:effectLst/>
                            </a:rPr>
                            <a:t>Mean Final state</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d>
                                  <m:dPr>
                                    <m:begChr m:val="["/>
                                    <m:endChr m:val="]"/>
                                    <m:ctrlPr>
                                      <a:rPr lang="en-US" sz="1600" i="1" smtClean="0">
                                        <a:effectLst/>
                                        <a:latin typeface="Cambria Math" panose="02040503050406030204" pitchFamily="18" charset="0"/>
                                      </a:rPr>
                                    </m:ctrlPr>
                                  </m:dPr>
                                  <m:e>
                                    <m:eqArr>
                                      <m:eqArrPr>
                                        <m:ctrlPr>
                                          <a:rPr lang="en-US" sz="1600" i="1">
                                            <a:effectLst/>
                                            <a:latin typeface="Cambria Math" panose="02040503050406030204" pitchFamily="18" charset="0"/>
                                          </a:rPr>
                                        </m:ctrlPr>
                                      </m:eqArrPr>
                                      <m:e>
                                        <m:r>
                                          <a:rPr lang="en-US" sz="1600" b="0" i="1" smtClean="0">
                                            <a:effectLst/>
                                            <a:latin typeface="Cambria Math" panose="02040503050406030204" pitchFamily="18" charset="0"/>
                                          </a:rPr>
                                          <m:t>56.97</m:t>
                                        </m:r>
                                      </m:e>
                                      <m:e>
                                        <m:r>
                                          <a:rPr lang="en-US" sz="1600" b="0" i="1" smtClean="0">
                                            <a:effectLst/>
                                            <a:latin typeface="Cambria Math" panose="02040503050406030204" pitchFamily="18" charset="0"/>
                                          </a:rPr>
                                          <m:t>50.25</m:t>
                                        </m:r>
                                      </m:e>
                                    </m:eqArr>
                                  </m:e>
                                </m:d>
                              </m:oMath>
                            </m:oMathPara>
                          </a14:m>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d>
                                  <m:dPr>
                                    <m:begChr m:val="["/>
                                    <m:endChr m:val="]"/>
                                    <m:ctrlPr>
                                      <a:rPr lang="en-US" sz="1600" i="1" smtClean="0">
                                        <a:effectLst/>
                                        <a:latin typeface="Cambria Math" panose="02040503050406030204" pitchFamily="18" charset="0"/>
                                      </a:rPr>
                                    </m:ctrlPr>
                                  </m:dPr>
                                  <m:e>
                                    <m:m>
                                      <m:mPr>
                                        <m:mcs>
                                          <m:mc>
                                            <m:mcPr>
                                              <m:count m:val="1"/>
                                              <m:mcJc m:val="center"/>
                                            </m:mcPr>
                                          </m:mc>
                                        </m:mcs>
                                        <m:ctrlPr>
                                          <a:rPr lang="en-US" sz="1600" i="1">
                                            <a:effectLst/>
                                            <a:latin typeface="Cambria Math" panose="02040503050406030204" pitchFamily="18" charset="0"/>
                                          </a:rPr>
                                        </m:ctrlPr>
                                      </m:mPr>
                                      <m:mr>
                                        <m:e>
                                          <m:r>
                                            <a:rPr lang="en-US" sz="1600" b="0" i="0" smtClean="0">
                                              <a:effectLst/>
                                              <a:latin typeface="Cambria Math" panose="02040503050406030204" pitchFamily="18" charset="0"/>
                                            </a:rPr>
                                            <m:t>63.41</m:t>
                                          </m:r>
                                        </m:e>
                                      </m:mr>
                                      <m:mr>
                                        <m:e>
                                          <m:r>
                                            <a:rPr lang="en-US" sz="1600" b="0" i="1" smtClean="0">
                                              <a:effectLst/>
                                              <a:latin typeface="Cambria Math" panose="02040503050406030204" pitchFamily="18" charset="0"/>
                                            </a:rPr>
                                            <m:t>47.40</m:t>
                                          </m:r>
                                        </m:e>
                                      </m:mr>
                                    </m:m>
                                  </m:e>
                                </m:d>
                              </m:oMath>
                            </m:oMathPara>
                          </a14:m>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rPr>
                            <a:t> </a:t>
                          </a: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d>
                                  <m:dPr>
                                    <m:begChr m:val="["/>
                                    <m:endChr m:val="]"/>
                                    <m:ctrlPr>
                                      <a:rPr lang="en-US" sz="1600" i="1">
                                        <a:effectLst/>
                                        <a:latin typeface="Cambria Math" panose="02040503050406030204" pitchFamily="18" charset="0"/>
                                      </a:rPr>
                                    </m:ctrlPr>
                                  </m:dPr>
                                  <m:e>
                                    <m:m>
                                      <m:mPr>
                                        <m:mcs>
                                          <m:mc>
                                            <m:mcPr>
                                              <m:count m:val="1"/>
                                              <m:mcJc m:val="center"/>
                                            </m:mcPr>
                                          </m:mc>
                                        </m:mcs>
                                        <m:ctrlPr>
                                          <a:rPr lang="en-US" sz="1600" i="1">
                                            <a:effectLst/>
                                            <a:latin typeface="Cambria Math" panose="02040503050406030204" pitchFamily="18" charset="0"/>
                                          </a:rPr>
                                        </m:ctrlPr>
                                      </m:mPr>
                                      <m:mr>
                                        <m:e>
                                          <m:r>
                                            <m:rPr>
                                              <m:brk m:alnAt="7"/>
                                            </m:rPr>
                                            <a:rPr lang="en-US" sz="1600" b="0" i="0" smtClean="0">
                                              <a:effectLst/>
                                              <a:latin typeface="Cambria Math" panose="02040503050406030204" pitchFamily="18" charset="0"/>
                                            </a:rPr>
                                            <m:t>5</m:t>
                                          </m:r>
                                          <m:r>
                                            <a:rPr lang="en-US" sz="1600" b="0" i="0" smtClean="0">
                                              <a:effectLst/>
                                              <a:latin typeface="Cambria Math" panose="02040503050406030204" pitchFamily="18" charset="0"/>
                                            </a:rPr>
                                            <m:t>6.31</m:t>
                                          </m:r>
                                        </m:e>
                                      </m:mr>
                                      <m:mr>
                                        <m:e>
                                          <m:r>
                                            <a:rPr lang="en-US" sz="1600">
                                              <a:effectLst/>
                                              <a:latin typeface="Cambria Math" panose="02040503050406030204" pitchFamily="18" charset="0"/>
                                            </a:rPr>
                                            <m:t>4</m:t>
                                          </m:r>
                                          <m:r>
                                            <a:rPr lang="en-US" sz="1600" b="0" i="0" smtClean="0">
                                              <a:effectLst/>
                                              <a:latin typeface="Cambria Math" panose="02040503050406030204" pitchFamily="18" charset="0"/>
                                            </a:rPr>
                                            <m:t>4.79</m:t>
                                          </m:r>
                                        </m:e>
                                      </m:mr>
                                    </m:m>
                                  </m:e>
                                </m:d>
                              </m:oMath>
                            </m:oMathPara>
                          </a14:m>
                          <a:endParaRPr lang="en-US" sz="1600">
                            <a:effectLst/>
                          </a:endParaRPr>
                        </a:p>
                        <a:p>
                          <a:pPr marL="0" marR="0" algn="ctr">
                            <a:spcBef>
                              <a:spcPts val="0"/>
                            </a:spcBef>
                            <a:spcAft>
                              <a:spcPts val="0"/>
                            </a:spcAft>
                          </a:pPr>
                          <a:r>
                            <a:rPr lang="en-US" sz="1600">
                              <a:effectLst/>
                            </a:rPr>
                            <a:t> </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d>
                                  <m:dPr>
                                    <m:begChr m:val="["/>
                                    <m:endChr m:val="]"/>
                                    <m:ctrlPr>
                                      <a:rPr lang="en-US" sz="1600" i="1" smtClean="0">
                                        <a:effectLst/>
                                        <a:latin typeface="Cambria Math" panose="02040503050406030204" pitchFamily="18" charset="0"/>
                                      </a:rPr>
                                    </m:ctrlPr>
                                  </m:dPr>
                                  <m:e>
                                    <m:eqArr>
                                      <m:eqArrPr>
                                        <m:ctrlPr>
                                          <a:rPr lang="en-US" sz="1600" i="1">
                                            <a:effectLst/>
                                            <a:latin typeface="Cambria Math" panose="02040503050406030204" pitchFamily="18" charset="0"/>
                                          </a:rPr>
                                        </m:ctrlPr>
                                      </m:eqArrPr>
                                      <m:e>
                                        <m:r>
                                          <a:rPr lang="en-US" sz="1600" i="1" smtClean="0">
                                            <a:effectLst/>
                                            <a:latin typeface="Cambria Math" panose="02040503050406030204" pitchFamily="18" charset="0"/>
                                          </a:rPr>
                                          <m:t>66.27</m:t>
                                        </m:r>
                                      </m:e>
                                      <m:e>
                                        <m:r>
                                          <a:rPr lang="en-US" sz="1600" i="1" smtClean="0">
                                            <a:effectLst/>
                                            <a:latin typeface="Cambria Math" panose="02040503050406030204" pitchFamily="18" charset="0"/>
                                          </a:rPr>
                                          <m:t>53.1</m:t>
                                        </m:r>
                                        <m:r>
                                          <a:rPr lang="en-US" sz="1600" b="0" i="1" smtClean="0">
                                            <a:effectLst/>
                                            <a:latin typeface="Cambria Math" panose="02040503050406030204" pitchFamily="18" charset="0"/>
                                          </a:rPr>
                                          <m:t>6</m:t>
                                        </m:r>
                                      </m:e>
                                    </m:eqArr>
                                  </m:e>
                                </m:d>
                              </m:oMath>
                            </m:oMathPara>
                          </a14:m>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3758794"/>
                      </a:ext>
                    </a:extLst>
                  </a:tr>
                  <a:tr h="482531">
                    <a:tc>
                      <a:txBody>
                        <a:bodyPr/>
                        <a:lstStyle/>
                        <a:p>
                          <a:pPr marL="0" marR="0" algn="ctr">
                            <a:spcBef>
                              <a:spcPts val="0"/>
                            </a:spcBef>
                            <a:spcAft>
                              <a:spcPts val="0"/>
                            </a:spcAft>
                          </a:pPr>
                          <a:r>
                            <a:rPr lang="en-US" sz="1600">
                              <a:effectLst/>
                            </a:rPr>
                            <a:t>Mean Time (H</a:t>
                          </a:r>
                          <a:r>
                            <a:rPr lang="en-US" sz="1600" baseline="-25000">
                              <a:effectLst/>
                            </a:rPr>
                            <a:t>2</a:t>
                          </a:r>
                          <a:r>
                            <a:rPr lang="en-US" sz="1600">
                              <a:effectLst/>
                            </a:rPr>
                            <a:t> System)</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Calibri" panose="020F0502020204030204" pitchFamily="34" charset="0"/>
                              <a:cs typeface="Arial" panose="020B0604020202020204" pitchFamily="34" charset="0"/>
                            </a:rPr>
                            <a:t>23994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Calibri" panose="020F0502020204030204" pitchFamily="34" charset="0"/>
                              <a:cs typeface="Arial" panose="020B0604020202020204" pitchFamily="34" charset="0"/>
                            </a:rPr>
                            <a:t>26370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Calibri" panose="020F0502020204030204" pitchFamily="34" charset="0"/>
                              <a:cs typeface="Arial" panose="020B0604020202020204" pitchFamily="34" charset="0"/>
                            </a:rPr>
                            <a:t>24894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600" kern="1200">
                              <a:solidFill>
                                <a:schemeClr val="dk1"/>
                              </a:solidFill>
                              <a:effectLst/>
                              <a:latin typeface="Times New Roman" panose="02020603050405020304" pitchFamily="18" charset="0"/>
                              <a:ea typeface="Calibri" panose="020F0502020204030204" pitchFamily="34" charset="0"/>
                              <a:cs typeface="Arial" panose="020B0604020202020204" pitchFamily="34" charset="0"/>
                            </a:rPr>
                            <a:t>27468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8948700"/>
                      </a:ext>
                    </a:extLst>
                  </a:tr>
                  <a:tr h="482531">
                    <a:tc>
                      <a:txBody>
                        <a:bodyPr/>
                        <a:lstStyle/>
                        <a:p>
                          <a:pPr marL="0" marR="0" algn="ctr">
                            <a:spcBef>
                              <a:spcPts val="0"/>
                            </a:spcBef>
                            <a:spcAft>
                              <a:spcPts val="0"/>
                            </a:spcAft>
                          </a:pPr>
                          <a:r>
                            <a:rPr lang="en-US" sz="1600">
                              <a:effectLst/>
                            </a:rPr>
                            <a:t>Mean Time (Grid Power)</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Calibri" panose="020F0502020204030204" pitchFamily="34" charset="0"/>
                              <a:cs typeface="Arial" panose="020B0604020202020204" pitchFamily="34" charset="0"/>
                            </a:rPr>
                            <a:t>28728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Calibri" panose="020F0502020204030204" pitchFamily="34" charset="0"/>
                              <a:cs typeface="Arial" panose="020B0604020202020204" pitchFamily="34" charset="0"/>
                            </a:rPr>
                            <a:t>28782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600" kern="1200">
                              <a:solidFill>
                                <a:schemeClr val="dk1"/>
                              </a:solidFill>
                              <a:effectLst/>
                              <a:latin typeface="Times New Roman" panose="02020603050405020304" pitchFamily="18" charset="0"/>
                              <a:ea typeface="Calibri" panose="020F0502020204030204" pitchFamily="34" charset="0"/>
                              <a:cs typeface="Arial" panose="020B0604020202020204" pitchFamily="34" charset="0"/>
                            </a:rPr>
                            <a:t>30582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600" kern="1200">
                              <a:solidFill>
                                <a:schemeClr val="dk1"/>
                              </a:solidFill>
                              <a:effectLst/>
                              <a:latin typeface="Times New Roman" panose="02020603050405020304" pitchFamily="18" charset="0"/>
                              <a:ea typeface="Calibri" panose="020F0502020204030204" pitchFamily="34" charset="0"/>
                              <a:cs typeface="Arial" panose="020B0604020202020204" pitchFamily="34" charset="0"/>
                            </a:rPr>
                            <a:t>28782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9980932"/>
                      </a:ext>
                    </a:extLst>
                  </a:tr>
                  <a:tr h="482531">
                    <a:tc>
                      <a:txBody>
                        <a:bodyPr/>
                        <a:lstStyle/>
                        <a:p>
                          <a:pPr marL="0" marR="0" algn="ctr">
                            <a:spcBef>
                              <a:spcPts val="0"/>
                            </a:spcBef>
                            <a:spcAft>
                              <a:spcPts val="0"/>
                            </a:spcAft>
                          </a:pPr>
                          <a:r>
                            <a:rPr lang="en-US" sz="1600">
                              <a:effectLst/>
                            </a:rPr>
                            <a:t>Simulation time (seconds)</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Calibri" panose="020F0502020204030204" pitchFamily="34" charset="0"/>
                              <a:cs typeface="Arial" panose="020B0604020202020204" pitchFamily="34" charset="0"/>
                            </a:rPr>
                            <a:t>0.28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600" kern="1200">
                              <a:solidFill>
                                <a:schemeClr val="dk1"/>
                              </a:solidFill>
                              <a:effectLst/>
                              <a:latin typeface="Times New Roman" panose="02020603050405020304" pitchFamily="18" charset="0"/>
                              <a:ea typeface="Calibri" panose="020F0502020204030204" pitchFamily="34" charset="0"/>
                              <a:cs typeface="Arial" panose="020B0604020202020204" pitchFamily="34" charset="0"/>
                            </a:rPr>
                            <a:t>0.77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600" kern="1200">
                              <a:solidFill>
                                <a:schemeClr val="dk1"/>
                              </a:solidFill>
                              <a:effectLst/>
                              <a:latin typeface="Times New Roman" panose="02020603050405020304" pitchFamily="18" charset="0"/>
                              <a:ea typeface="Calibri" panose="020F0502020204030204" pitchFamily="34" charset="0"/>
                              <a:cs typeface="Arial" panose="020B0604020202020204" pitchFamily="34" charset="0"/>
                            </a:rPr>
                            <a:t>26*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600" kern="1200">
                              <a:solidFill>
                                <a:schemeClr val="dk1"/>
                              </a:solidFill>
                              <a:effectLst/>
                              <a:latin typeface="Times New Roman" panose="02020603050405020304" pitchFamily="18" charset="0"/>
                              <a:ea typeface="Calibri" panose="020F0502020204030204" pitchFamily="34" charset="0"/>
                              <a:cs typeface="Arial" panose="020B0604020202020204" pitchFamily="34" charset="0"/>
                            </a:rPr>
                            <a:t>0.29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7593148"/>
                      </a:ext>
                    </a:extLst>
                  </a:tr>
                  <a:tr h="723797">
                    <a:tc>
                      <a:txBody>
                        <a:bodyPr/>
                        <a:lstStyle/>
                        <a:p>
                          <a:pPr marL="0" marR="0" algn="ctr">
                            <a:spcBef>
                              <a:spcPts val="0"/>
                            </a:spcBef>
                            <a:spcAft>
                              <a:spcPts val="0"/>
                            </a:spcAft>
                          </a:pPr>
                          <a:r>
                            <a:rPr lang="en-US" sz="1600">
                              <a:effectLst/>
                            </a:rPr>
                            <a:t>Max Simulation time (seconds)</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Calibri" panose="020F0502020204030204" pitchFamily="34" charset="0"/>
                              <a:cs typeface="Arial" panose="020B0604020202020204" pitchFamily="34" charset="0"/>
                            </a:rPr>
                            <a:t>0.37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600" kern="1200">
                              <a:solidFill>
                                <a:schemeClr val="dk1"/>
                              </a:solidFill>
                              <a:effectLst/>
                              <a:latin typeface="Times New Roman" panose="02020603050405020304" pitchFamily="18" charset="0"/>
                              <a:ea typeface="Calibri" panose="020F0502020204030204" pitchFamily="34" charset="0"/>
                              <a:cs typeface="Arial" panose="020B0604020202020204" pitchFamily="34" charset="0"/>
                            </a:rPr>
                            <a:t>0.85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600" kern="1200">
                              <a:solidFill>
                                <a:schemeClr val="dk1"/>
                              </a:solidFill>
                              <a:effectLst/>
                              <a:latin typeface="Times New Roman" panose="02020603050405020304" pitchFamily="18" charset="0"/>
                              <a:ea typeface="Calibri" panose="020F0502020204030204" pitchFamily="34" charset="0"/>
                              <a:cs typeface="Arial" panose="020B0604020202020204" pitchFamily="34" charset="0"/>
                            </a:rPr>
                            <a:t>70.63*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600" kern="1200">
                              <a:solidFill>
                                <a:schemeClr val="dk1"/>
                              </a:solidFill>
                              <a:effectLst/>
                              <a:latin typeface="Times New Roman" panose="02020603050405020304" pitchFamily="18" charset="0"/>
                              <a:ea typeface="Calibri" panose="020F0502020204030204" pitchFamily="34" charset="0"/>
                              <a:cs typeface="Arial" panose="020B0604020202020204" pitchFamily="34" charset="0"/>
                            </a:rPr>
                            <a:t>0.35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4462957"/>
                      </a:ext>
                    </a:extLst>
                  </a:tr>
                </a:tbl>
              </a:graphicData>
            </a:graphic>
          </p:graphicFrame>
        </mc:Choice>
        <mc:Fallback xmlns="">
          <p:graphicFrame>
            <p:nvGraphicFramePr>
              <p:cNvPr id="9" name="Table 8">
                <a:extLst>
                  <a:ext uri="{FF2B5EF4-FFF2-40B4-BE49-F238E27FC236}">
                    <a16:creationId xmlns:a16="http://schemas.microsoft.com/office/drawing/2014/main" id="{8DBF38E4-69D7-5E4F-B187-F2FF23029924}"/>
                  </a:ext>
                </a:extLst>
              </p:cNvPr>
              <p:cNvGraphicFramePr>
                <a:graphicFrameLocks noGrp="1"/>
              </p:cNvGraphicFramePr>
              <p:nvPr>
                <p:extLst>
                  <p:ext uri="{D42A27DB-BD31-4B8C-83A1-F6EECF244321}">
                    <p14:modId xmlns:p14="http://schemas.microsoft.com/office/powerpoint/2010/main" val="2805793190"/>
                  </p:ext>
                </p:extLst>
              </p:nvPr>
            </p:nvGraphicFramePr>
            <p:xfrm>
              <a:off x="838198" y="1143636"/>
              <a:ext cx="10456334" cy="5179028"/>
            </p:xfrm>
            <a:graphic>
              <a:graphicData uri="http://schemas.openxmlformats.org/drawingml/2006/table">
                <a:tbl>
                  <a:tblPr firstRow="1" firstCol="1" bandRow="1">
                    <a:tableStyleId>{2A488322-F2BA-4B5B-9748-0D474271808F}</a:tableStyleId>
                  </a:tblPr>
                  <a:tblGrid>
                    <a:gridCol w="3229931">
                      <a:extLst>
                        <a:ext uri="{9D8B030D-6E8A-4147-A177-3AD203B41FA5}">
                          <a16:colId xmlns:a16="http://schemas.microsoft.com/office/drawing/2014/main" val="1992635086"/>
                        </a:ext>
                      </a:extLst>
                    </a:gridCol>
                    <a:gridCol w="1850533">
                      <a:extLst>
                        <a:ext uri="{9D8B030D-6E8A-4147-A177-3AD203B41FA5}">
                          <a16:colId xmlns:a16="http://schemas.microsoft.com/office/drawing/2014/main" val="2111911364"/>
                        </a:ext>
                      </a:extLst>
                    </a:gridCol>
                    <a:gridCol w="1762298">
                      <a:extLst>
                        <a:ext uri="{9D8B030D-6E8A-4147-A177-3AD203B41FA5}">
                          <a16:colId xmlns:a16="http://schemas.microsoft.com/office/drawing/2014/main" val="4055056019"/>
                        </a:ext>
                      </a:extLst>
                    </a:gridCol>
                    <a:gridCol w="1878676">
                      <a:extLst>
                        <a:ext uri="{9D8B030D-6E8A-4147-A177-3AD203B41FA5}">
                          <a16:colId xmlns:a16="http://schemas.microsoft.com/office/drawing/2014/main" val="2025546440"/>
                        </a:ext>
                      </a:extLst>
                    </a:gridCol>
                    <a:gridCol w="1734896">
                      <a:extLst>
                        <a:ext uri="{9D8B030D-6E8A-4147-A177-3AD203B41FA5}">
                          <a16:colId xmlns:a16="http://schemas.microsoft.com/office/drawing/2014/main" val="4021241515"/>
                        </a:ext>
                      </a:extLst>
                    </a:gridCol>
                  </a:tblGrid>
                  <a:tr h="490220">
                    <a:tc>
                      <a:txBody>
                        <a:bodyPr/>
                        <a:lstStyle/>
                        <a:p>
                          <a:pPr marL="0" marR="0" algn="ctr">
                            <a:spcBef>
                              <a:spcPts val="0"/>
                            </a:spcBef>
                            <a:spcAft>
                              <a:spcPts val="0"/>
                            </a:spcAft>
                          </a:pPr>
                          <a:r>
                            <a:rPr lang="en-US" sz="1600" baseline="30000">
                              <a:effectLst/>
                            </a:rPr>
                            <a:t>*</a:t>
                          </a:r>
                          <a:r>
                            <a:rPr lang="en-US" sz="1050">
                              <a:effectLst/>
                            </a:rPr>
                            <a:t>Solved using fmincon ()</a:t>
                          </a:r>
                          <a:endParaRPr lang="en-US" sz="1600">
                            <a:effectLst/>
                          </a:endParaRPr>
                        </a:p>
                        <a:p>
                          <a:pPr marL="0" marR="0" algn="ctr">
                            <a:spcBef>
                              <a:spcPts val="0"/>
                            </a:spcBef>
                            <a:spcAft>
                              <a:spcPts val="0"/>
                            </a:spcAft>
                          </a:pPr>
                          <a:r>
                            <a:rPr lang="en-US" sz="1100">
                              <a:effectLst/>
                            </a:rPr>
                            <a:t> </a:t>
                          </a:r>
                          <a:endParaRPr lang="en-US" sz="1600">
                            <a:effectLst/>
                          </a:endParaRPr>
                        </a:p>
                        <a:p>
                          <a:pPr marL="0" marR="0" algn="ctr">
                            <a:spcBef>
                              <a:spcPts val="0"/>
                            </a:spcBef>
                            <a:spcAft>
                              <a:spcPts val="0"/>
                            </a:spcAft>
                          </a:pPr>
                          <a:r>
                            <a:rPr lang="en-US" sz="1050">
                              <a:effectLst/>
                            </a:rPr>
                            <a:t> </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rPr>
                            <a:t>N-MPC</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rPr>
                            <a:t>MS-MPC</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rPr>
                            <a:t>TB-MPC</a:t>
                          </a:r>
                          <a:r>
                            <a:rPr lang="en-US" sz="1600" baseline="30000">
                              <a:effectLst/>
                            </a:rPr>
                            <a:t>*</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rPr>
                            <a:t>CC-MPC</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453163"/>
                      </a:ext>
                    </a:extLst>
                  </a:tr>
                  <a:tr h="723797">
                    <a:tc>
                      <a:txBody>
                        <a:bodyPr/>
                        <a:lstStyle/>
                        <a:p>
                          <a:pPr marL="0" marR="0" algn="ctr">
                            <a:spcBef>
                              <a:spcPts val="0"/>
                            </a:spcBef>
                            <a:spcAft>
                              <a:spcPts val="0"/>
                            </a:spcAft>
                          </a:pPr>
                          <a:r>
                            <a:rPr lang="en-US" sz="1600">
                              <a:effectLst/>
                            </a:rPr>
                            <a:t>Mean Cumulative Cost</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Calibri" panose="020F0502020204030204" pitchFamily="34" charset="0"/>
                              <a:cs typeface="Arial" panose="020B0604020202020204" pitchFamily="34" charset="0"/>
                            </a:rPr>
                            <a:t>175080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Calibri" panose="020F0502020204030204" pitchFamily="34" charset="0"/>
                              <a:cs typeface="Arial" panose="020B0604020202020204" pitchFamily="34" charset="0"/>
                            </a:rPr>
                            <a:t>140430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Calibri" panose="020F0502020204030204" pitchFamily="34" charset="0"/>
                              <a:cs typeface="Arial" panose="020B0604020202020204" pitchFamily="34" charset="0"/>
                            </a:rPr>
                            <a:t>73683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Calibri" panose="020F0502020204030204" pitchFamily="34" charset="0"/>
                              <a:cs typeface="Arial" panose="020B0604020202020204" pitchFamily="34" charset="0"/>
                            </a:rPr>
                            <a:t>111483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485130"/>
                      </a:ext>
                    </a:extLst>
                  </a:tr>
                  <a:tr h="894334">
                    <a:tc>
                      <a:txBody>
                        <a:bodyPr/>
                        <a:lstStyle/>
                        <a:p>
                          <a:pPr marL="0" marR="0" algn="ctr">
                            <a:spcBef>
                              <a:spcPts val="0"/>
                            </a:spcBef>
                            <a:spcAft>
                              <a:spcPts val="0"/>
                            </a:spcAft>
                          </a:pPr>
                          <a:r>
                            <a:rPr lang="en-US" sz="1600">
                              <a:effectLst/>
                            </a:rPr>
                            <a:t> </a:t>
                          </a:r>
                        </a:p>
                        <a:p>
                          <a:pPr marL="0" marR="0" algn="ctr">
                            <a:spcBef>
                              <a:spcPts val="0"/>
                            </a:spcBef>
                            <a:spcAft>
                              <a:spcPts val="0"/>
                            </a:spcAft>
                          </a:pPr>
                          <a:r>
                            <a:rPr lang="en-US" sz="1600">
                              <a:effectLst/>
                            </a:rPr>
                            <a:t>RMS of State error</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74671" t="-145578" r="-290789" b="-344898"/>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88927" t="-145578" r="-205882" b="-344898"/>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64935" t="-145578" r="-93182" b="-344898"/>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456" t="-145578" r="-702" b="-344898"/>
                          </a:stretch>
                        </a:blipFill>
                      </a:tcPr>
                    </a:tc>
                    <a:extLst>
                      <a:ext uri="{0D108BD9-81ED-4DB2-BD59-A6C34878D82A}">
                        <a16:rowId xmlns:a16="http://schemas.microsoft.com/office/drawing/2014/main" val="2944735964"/>
                      </a:ext>
                    </a:extLst>
                  </a:tr>
                  <a:tr h="899287">
                    <a:tc>
                      <a:txBody>
                        <a:bodyPr/>
                        <a:lstStyle/>
                        <a:p>
                          <a:pPr marL="0" marR="0" algn="ctr">
                            <a:spcBef>
                              <a:spcPts val="0"/>
                            </a:spcBef>
                            <a:spcAft>
                              <a:spcPts val="0"/>
                            </a:spcAft>
                          </a:pPr>
                          <a:r>
                            <a:rPr lang="en-US" sz="1600">
                              <a:effectLst/>
                            </a:rPr>
                            <a:t> </a:t>
                          </a:r>
                        </a:p>
                        <a:p>
                          <a:pPr marL="0" marR="0" algn="ctr">
                            <a:spcBef>
                              <a:spcPts val="0"/>
                            </a:spcBef>
                            <a:spcAft>
                              <a:spcPts val="0"/>
                            </a:spcAft>
                          </a:pPr>
                          <a:r>
                            <a:rPr lang="en-US" sz="1600">
                              <a:effectLst/>
                            </a:rPr>
                            <a:t>Mean Final state</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74671" t="-243919" r="-290789" b="-242568"/>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88927" t="-243919" r="-205882" b="-242568"/>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64935" t="-243919" r="-93182" b="-242568"/>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456" t="-243919" r="-702" b="-242568"/>
                          </a:stretch>
                        </a:blipFill>
                      </a:tcPr>
                    </a:tc>
                    <a:extLst>
                      <a:ext uri="{0D108BD9-81ED-4DB2-BD59-A6C34878D82A}">
                        <a16:rowId xmlns:a16="http://schemas.microsoft.com/office/drawing/2014/main" val="2173758794"/>
                      </a:ext>
                    </a:extLst>
                  </a:tr>
                  <a:tr h="482531">
                    <a:tc>
                      <a:txBody>
                        <a:bodyPr/>
                        <a:lstStyle/>
                        <a:p>
                          <a:pPr marL="0" marR="0" algn="ctr">
                            <a:spcBef>
                              <a:spcPts val="0"/>
                            </a:spcBef>
                            <a:spcAft>
                              <a:spcPts val="0"/>
                            </a:spcAft>
                          </a:pPr>
                          <a:r>
                            <a:rPr lang="en-US" sz="1600">
                              <a:effectLst/>
                            </a:rPr>
                            <a:t>Mean Time (H</a:t>
                          </a:r>
                          <a:r>
                            <a:rPr lang="en-US" sz="1600" baseline="-25000">
                              <a:effectLst/>
                            </a:rPr>
                            <a:t>2</a:t>
                          </a:r>
                          <a:r>
                            <a:rPr lang="en-US" sz="1600">
                              <a:effectLst/>
                            </a:rPr>
                            <a:t> System)</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Calibri" panose="020F0502020204030204" pitchFamily="34" charset="0"/>
                              <a:cs typeface="Arial" panose="020B0604020202020204" pitchFamily="34" charset="0"/>
                            </a:rPr>
                            <a:t>23994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Calibri" panose="020F0502020204030204" pitchFamily="34" charset="0"/>
                              <a:cs typeface="Arial" panose="020B0604020202020204" pitchFamily="34" charset="0"/>
                            </a:rPr>
                            <a:t>26370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Calibri" panose="020F0502020204030204" pitchFamily="34" charset="0"/>
                              <a:cs typeface="Arial" panose="020B0604020202020204" pitchFamily="34" charset="0"/>
                            </a:rPr>
                            <a:t>24894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600" kern="1200">
                              <a:solidFill>
                                <a:schemeClr val="dk1"/>
                              </a:solidFill>
                              <a:effectLst/>
                              <a:latin typeface="Times New Roman" panose="02020603050405020304" pitchFamily="18" charset="0"/>
                              <a:ea typeface="Calibri" panose="020F0502020204030204" pitchFamily="34" charset="0"/>
                              <a:cs typeface="Arial" panose="020B0604020202020204" pitchFamily="34" charset="0"/>
                            </a:rPr>
                            <a:t>27468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8948700"/>
                      </a:ext>
                    </a:extLst>
                  </a:tr>
                  <a:tr h="482531">
                    <a:tc>
                      <a:txBody>
                        <a:bodyPr/>
                        <a:lstStyle/>
                        <a:p>
                          <a:pPr marL="0" marR="0" algn="ctr">
                            <a:spcBef>
                              <a:spcPts val="0"/>
                            </a:spcBef>
                            <a:spcAft>
                              <a:spcPts val="0"/>
                            </a:spcAft>
                          </a:pPr>
                          <a:r>
                            <a:rPr lang="en-US" sz="1600">
                              <a:effectLst/>
                            </a:rPr>
                            <a:t>Mean Time (Grid Power)</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Calibri" panose="020F0502020204030204" pitchFamily="34" charset="0"/>
                              <a:cs typeface="Arial" panose="020B0604020202020204" pitchFamily="34" charset="0"/>
                            </a:rPr>
                            <a:t>28728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Calibri" panose="020F0502020204030204" pitchFamily="34" charset="0"/>
                              <a:cs typeface="Arial" panose="020B0604020202020204" pitchFamily="34" charset="0"/>
                            </a:rPr>
                            <a:t>28782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600" kern="1200">
                              <a:solidFill>
                                <a:schemeClr val="dk1"/>
                              </a:solidFill>
                              <a:effectLst/>
                              <a:latin typeface="Times New Roman" panose="02020603050405020304" pitchFamily="18" charset="0"/>
                              <a:ea typeface="Calibri" panose="020F0502020204030204" pitchFamily="34" charset="0"/>
                              <a:cs typeface="Arial" panose="020B0604020202020204" pitchFamily="34" charset="0"/>
                            </a:rPr>
                            <a:t>30582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600" kern="1200">
                              <a:solidFill>
                                <a:schemeClr val="dk1"/>
                              </a:solidFill>
                              <a:effectLst/>
                              <a:latin typeface="Times New Roman" panose="02020603050405020304" pitchFamily="18" charset="0"/>
                              <a:ea typeface="Calibri" panose="020F0502020204030204" pitchFamily="34" charset="0"/>
                              <a:cs typeface="Arial" panose="020B0604020202020204" pitchFamily="34" charset="0"/>
                            </a:rPr>
                            <a:t>28782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9980932"/>
                      </a:ext>
                    </a:extLst>
                  </a:tr>
                  <a:tr h="482531">
                    <a:tc>
                      <a:txBody>
                        <a:bodyPr/>
                        <a:lstStyle/>
                        <a:p>
                          <a:pPr marL="0" marR="0" algn="ctr">
                            <a:spcBef>
                              <a:spcPts val="0"/>
                            </a:spcBef>
                            <a:spcAft>
                              <a:spcPts val="0"/>
                            </a:spcAft>
                          </a:pPr>
                          <a:r>
                            <a:rPr lang="en-US" sz="1600">
                              <a:effectLst/>
                            </a:rPr>
                            <a:t>Simulation time (seconds)</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Calibri" panose="020F0502020204030204" pitchFamily="34" charset="0"/>
                              <a:cs typeface="Arial" panose="020B0604020202020204" pitchFamily="34" charset="0"/>
                            </a:rPr>
                            <a:t>0.28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600" kern="1200">
                              <a:solidFill>
                                <a:schemeClr val="dk1"/>
                              </a:solidFill>
                              <a:effectLst/>
                              <a:latin typeface="Times New Roman" panose="02020603050405020304" pitchFamily="18" charset="0"/>
                              <a:ea typeface="Calibri" panose="020F0502020204030204" pitchFamily="34" charset="0"/>
                              <a:cs typeface="Arial" panose="020B0604020202020204" pitchFamily="34" charset="0"/>
                            </a:rPr>
                            <a:t>0.77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600" kern="1200">
                              <a:solidFill>
                                <a:schemeClr val="dk1"/>
                              </a:solidFill>
                              <a:effectLst/>
                              <a:latin typeface="Times New Roman" panose="02020603050405020304" pitchFamily="18" charset="0"/>
                              <a:ea typeface="Calibri" panose="020F0502020204030204" pitchFamily="34" charset="0"/>
                              <a:cs typeface="Arial" panose="020B0604020202020204" pitchFamily="34" charset="0"/>
                            </a:rPr>
                            <a:t>26*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600" kern="1200">
                              <a:solidFill>
                                <a:schemeClr val="dk1"/>
                              </a:solidFill>
                              <a:effectLst/>
                              <a:latin typeface="Times New Roman" panose="02020603050405020304" pitchFamily="18" charset="0"/>
                              <a:ea typeface="Calibri" panose="020F0502020204030204" pitchFamily="34" charset="0"/>
                              <a:cs typeface="Arial" panose="020B0604020202020204" pitchFamily="34" charset="0"/>
                            </a:rPr>
                            <a:t>0.29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7593148"/>
                      </a:ext>
                    </a:extLst>
                  </a:tr>
                  <a:tr h="723797">
                    <a:tc>
                      <a:txBody>
                        <a:bodyPr/>
                        <a:lstStyle/>
                        <a:p>
                          <a:pPr marL="0" marR="0" algn="ctr">
                            <a:spcBef>
                              <a:spcPts val="0"/>
                            </a:spcBef>
                            <a:spcAft>
                              <a:spcPts val="0"/>
                            </a:spcAft>
                          </a:pPr>
                          <a:r>
                            <a:rPr lang="en-US" sz="1600">
                              <a:effectLst/>
                            </a:rPr>
                            <a:t>Max Simulation time (seconds)</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Calibri" panose="020F0502020204030204" pitchFamily="34" charset="0"/>
                              <a:cs typeface="Arial" panose="020B0604020202020204" pitchFamily="34" charset="0"/>
                            </a:rPr>
                            <a:t>0.37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600" kern="1200">
                              <a:solidFill>
                                <a:schemeClr val="dk1"/>
                              </a:solidFill>
                              <a:effectLst/>
                              <a:latin typeface="Times New Roman" panose="02020603050405020304" pitchFamily="18" charset="0"/>
                              <a:ea typeface="Calibri" panose="020F0502020204030204" pitchFamily="34" charset="0"/>
                              <a:cs typeface="Arial" panose="020B0604020202020204" pitchFamily="34" charset="0"/>
                            </a:rPr>
                            <a:t>0.85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600" kern="1200">
                              <a:solidFill>
                                <a:schemeClr val="dk1"/>
                              </a:solidFill>
                              <a:effectLst/>
                              <a:latin typeface="Times New Roman" panose="02020603050405020304" pitchFamily="18" charset="0"/>
                              <a:ea typeface="Calibri" panose="020F0502020204030204" pitchFamily="34" charset="0"/>
                              <a:cs typeface="Arial" panose="020B0604020202020204" pitchFamily="34" charset="0"/>
                            </a:rPr>
                            <a:t>70.63*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600" kern="1200">
                              <a:solidFill>
                                <a:schemeClr val="dk1"/>
                              </a:solidFill>
                              <a:effectLst/>
                              <a:latin typeface="Times New Roman" panose="02020603050405020304" pitchFamily="18" charset="0"/>
                              <a:ea typeface="Calibri" panose="020F0502020204030204" pitchFamily="34" charset="0"/>
                              <a:cs typeface="Arial" panose="020B0604020202020204" pitchFamily="34" charset="0"/>
                            </a:rPr>
                            <a:t>0.35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4462957"/>
                      </a:ext>
                    </a:extLst>
                  </a:tr>
                </a:tbl>
              </a:graphicData>
            </a:graphic>
          </p:graphicFrame>
        </mc:Fallback>
      </mc:AlternateContent>
      <p:sp>
        <p:nvSpPr>
          <p:cNvPr id="10" name="Footer Placeholder 2">
            <a:extLst>
              <a:ext uri="{FF2B5EF4-FFF2-40B4-BE49-F238E27FC236}">
                <a16:creationId xmlns:a16="http://schemas.microsoft.com/office/drawing/2014/main" id="{88784F63-7551-48A8-91B3-FF7E3044730F}"/>
              </a:ext>
            </a:extLst>
          </p:cNvPr>
          <p:cNvSpPr>
            <a:spLocks noGrp="1"/>
          </p:cNvSpPr>
          <p:nvPr>
            <p:ph type="ftr" sz="quarter" idx="11"/>
          </p:nvPr>
        </p:nvSpPr>
        <p:spPr>
          <a:xfrm>
            <a:off x="7239000" y="6333165"/>
            <a:ext cx="4114800" cy="365125"/>
          </a:xfrm>
        </p:spPr>
        <p:txBody>
          <a:bodyPr/>
          <a:lstStyle/>
          <a:p>
            <a:pPr>
              <a:defRPr/>
            </a:pPr>
            <a:r>
              <a:rPr lang="en-US" err="1">
                <a:solidFill>
                  <a:prstClr val="black">
                    <a:tint val="75000"/>
                  </a:prstClr>
                </a:solidFill>
                <a:latin typeface="Calibri" panose="020F0502020204030204"/>
              </a:rPr>
              <a:t>AuE</a:t>
            </a:r>
            <a:r>
              <a:rPr lang="en-US">
                <a:solidFill>
                  <a:prstClr val="black">
                    <a:tint val="75000"/>
                  </a:prstClr>
                </a:solidFill>
                <a:latin typeface="Calibri" panose="020F0502020204030204"/>
              </a:rPr>
              <a:t> 8930 Fall 2020</a:t>
            </a:r>
          </a:p>
        </p:txBody>
      </p:sp>
    </p:spTree>
    <p:extLst>
      <p:ext uri="{BB962C8B-B14F-4D97-AF65-F5344CB8AC3E}">
        <p14:creationId xmlns:p14="http://schemas.microsoft.com/office/powerpoint/2010/main" val="4040573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DFAB5F85-10DB-5341-8B52-CE223331DA6B}"/>
              </a:ext>
            </a:extLst>
          </p:cNvPr>
          <p:cNvGraphicFramePr>
            <a:graphicFrameLocks noGrp="1"/>
          </p:cNvGraphicFramePr>
          <p:nvPr>
            <p:ph idx="1"/>
            <p:extLst>
              <p:ext uri="{D42A27DB-BD31-4B8C-83A1-F6EECF244321}">
                <p14:modId xmlns:p14="http://schemas.microsoft.com/office/powerpoint/2010/main" val="3921734339"/>
              </p:ext>
            </p:extLst>
          </p:nvPr>
        </p:nvGraphicFramePr>
        <p:xfrm>
          <a:off x="814867" y="887051"/>
          <a:ext cx="10426535" cy="5191848"/>
        </p:xfrm>
        <a:graphic>
          <a:graphicData uri="http://schemas.openxmlformats.org/drawingml/2006/table">
            <a:tbl>
              <a:tblPr firstRow="1" firstCol="1" bandRow="1">
                <a:tableStyleId>{2A488322-F2BA-4B5B-9748-0D474271808F}</a:tableStyleId>
              </a:tblPr>
              <a:tblGrid>
                <a:gridCol w="1082304">
                  <a:extLst>
                    <a:ext uri="{9D8B030D-6E8A-4147-A177-3AD203B41FA5}">
                      <a16:colId xmlns:a16="http://schemas.microsoft.com/office/drawing/2014/main" val="4268789385"/>
                    </a:ext>
                  </a:extLst>
                </a:gridCol>
                <a:gridCol w="5462096">
                  <a:extLst>
                    <a:ext uri="{9D8B030D-6E8A-4147-A177-3AD203B41FA5}">
                      <a16:colId xmlns:a16="http://schemas.microsoft.com/office/drawing/2014/main" val="3548026716"/>
                    </a:ext>
                  </a:extLst>
                </a:gridCol>
                <a:gridCol w="3882135">
                  <a:extLst>
                    <a:ext uri="{9D8B030D-6E8A-4147-A177-3AD203B41FA5}">
                      <a16:colId xmlns:a16="http://schemas.microsoft.com/office/drawing/2014/main" val="2687459401"/>
                    </a:ext>
                  </a:extLst>
                </a:gridCol>
              </a:tblGrid>
              <a:tr h="309903">
                <a:tc>
                  <a:txBody>
                    <a:bodyPr/>
                    <a:lstStyle/>
                    <a:p>
                      <a:pPr marL="0" marR="0" algn="just">
                        <a:spcBef>
                          <a:spcPts val="0"/>
                        </a:spcBef>
                        <a:spcAft>
                          <a:spcPts val="0"/>
                        </a:spcAft>
                      </a:pPr>
                      <a:r>
                        <a:rPr lang="en-US" sz="2000">
                          <a:effectLst/>
                        </a:rPr>
                        <a:t>Type</a:t>
                      </a:r>
                      <a:endParaRPr lang="en-US" sz="2000">
                        <a:effectLst/>
                        <a:latin typeface="Times New Roman" panose="02020603050405020304" pitchFamily="18" charset="0"/>
                        <a:ea typeface="Calibri" panose="020F0502020204030204" pitchFamily="34" charset="0"/>
                        <a:cs typeface="Arial" panose="020B0604020202020204" pitchFamily="34" charset="0"/>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2000">
                          <a:effectLst/>
                        </a:rPr>
                        <a:t>Pros</a:t>
                      </a:r>
                      <a:endParaRPr lang="en-US" sz="2000">
                        <a:effectLst/>
                        <a:latin typeface="Times New Roman" panose="02020603050405020304" pitchFamily="18" charset="0"/>
                        <a:ea typeface="Calibri" panose="020F0502020204030204" pitchFamily="34" charset="0"/>
                        <a:cs typeface="Arial" panose="020B0604020202020204" pitchFamily="34" charset="0"/>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2000">
                          <a:effectLst/>
                        </a:rPr>
                        <a:t>Cons</a:t>
                      </a:r>
                      <a:endParaRPr lang="en-US" sz="2000">
                        <a:effectLst/>
                        <a:latin typeface="Times New Roman" panose="02020603050405020304" pitchFamily="18" charset="0"/>
                        <a:ea typeface="Calibri" panose="020F0502020204030204" pitchFamily="34" charset="0"/>
                        <a:cs typeface="Arial" panose="020B0604020202020204" pitchFamily="34" charset="0"/>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1240443"/>
                  </a:ext>
                </a:extLst>
              </a:tr>
              <a:tr h="1435865">
                <a:tc>
                  <a:txBody>
                    <a:bodyPr/>
                    <a:lstStyle/>
                    <a:p>
                      <a:pPr marL="0" marR="0" algn="just">
                        <a:spcBef>
                          <a:spcPts val="0"/>
                        </a:spcBef>
                        <a:spcAft>
                          <a:spcPts val="0"/>
                        </a:spcAft>
                      </a:pPr>
                      <a:r>
                        <a:rPr lang="en-US" sz="2000">
                          <a:effectLst/>
                        </a:rPr>
                        <a:t>MS-MPC</a:t>
                      </a:r>
                      <a:endParaRPr lang="en-US" sz="2000">
                        <a:effectLst/>
                        <a:latin typeface="Times New Roman" panose="02020603050405020304" pitchFamily="18" charset="0"/>
                        <a:ea typeface="Calibri" panose="020F0502020204030204" pitchFamily="34" charset="0"/>
                        <a:cs typeface="Arial" panose="020B0604020202020204" pitchFamily="34" charset="0"/>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2000">
                          <a:effectLst/>
                        </a:rPr>
                        <a:t>Does not require assumption of form of probability distribution function for uncertainty prediction. Less computationally expensive than TB-MPC</a:t>
                      </a:r>
                      <a:endParaRPr lang="en-US" sz="2000">
                        <a:effectLst/>
                        <a:latin typeface="Times New Roman" panose="02020603050405020304" pitchFamily="18" charset="0"/>
                        <a:ea typeface="Calibri" panose="020F0502020204030204" pitchFamily="34" charset="0"/>
                        <a:cs typeface="Arial" panose="020B0604020202020204" pitchFamily="34" charset="0"/>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2000">
                          <a:effectLst/>
                        </a:rPr>
                        <a:t>The use of one control sequence for all possible scenarios can be overly conservative</a:t>
                      </a:r>
                      <a:endParaRPr lang="en-US" sz="2000">
                        <a:effectLst/>
                        <a:latin typeface="Times New Roman" panose="02020603050405020304" pitchFamily="18" charset="0"/>
                        <a:ea typeface="Calibri" panose="020F0502020204030204" pitchFamily="34" charset="0"/>
                        <a:cs typeface="Arial" panose="020B0604020202020204" pitchFamily="34" charset="0"/>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988323"/>
                  </a:ext>
                </a:extLst>
              </a:tr>
              <a:tr h="1723040">
                <a:tc>
                  <a:txBody>
                    <a:bodyPr/>
                    <a:lstStyle/>
                    <a:p>
                      <a:pPr marL="0" marR="0" algn="just">
                        <a:spcBef>
                          <a:spcPts val="0"/>
                        </a:spcBef>
                        <a:spcAft>
                          <a:spcPts val="0"/>
                        </a:spcAft>
                      </a:pPr>
                      <a:r>
                        <a:rPr lang="en-US" sz="2000">
                          <a:effectLst/>
                        </a:rPr>
                        <a:t>TB-MPC</a:t>
                      </a:r>
                      <a:endParaRPr lang="en-US" sz="2000">
                        <a:effectLst/>
                        <a:latin typeface="Times New Roman" panose="02020603050405020304" pitchFamily="18" charset="0"/>
                        <a:ea typeface="Calibri" panose="020F0502020204030204" pitchFamily="34" charset="0"/>
                        <a:cs typeface="Arial" panose="020B0604020202020204" pitchFamily="34" charset="0"/>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2000">
                          <a:effectLst/>
                        </a:rPr>
                        <a:t>Does not require assumption of shape of probability function for uncertainty prediction and allows for different control sequences after bifurcations, resulting in less conservative control trajectories.</a:t>
                      </a:r>
                      <a:endParaRPr lang="en-US" sz="2000">
                        <a:effectLst/>
                        <a:latin typeface="Times New Roman" panose="02020603050405020304" pitchFamily="18" charset="0"/>
                        <a:ea typeface="Calibri" panose="020F0502020204030204" pitchFamily="34" charset="0"/>
                        <a:cs typeface="Arial" panose="020B0604020202020204" pitchFamily="34" charset="0"/>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2000">
                          <a:effectLst/>
                        </a:rPr>
                        <a:t>It is the most computationally expensive.</a:t>
                      </a:r>
                      <a:endParaRPr lang="en-US" sz="2000">
                        <a:effectLst/>
                        <a:latin typeface="Times New Roman" panose="02020603050405020304" pitchFamily="18" charset="0"/>
                        <a:ea typeface="Calibri" panose="020F0502020204030204" pitchFamily="34" charset="0"/>
                        <a:cs typeface="Arial" panose="020B0604020202020204" pitchFamily="34" charset="0"/>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2879319"/>
                  </a:ext>
                </a:extLst>
              </a:tr>
              <a:tr h="1723040">
                <a:tc>
                  <a:txBody>
                    <a:bodyPr/>
                    <a:lstStyle/>
                    <a:p>
                      <a:pPr marL="0" marR="0" algn="just">
                        <a:spcBef>
                          <a:spcPts val="0"/>
                        </a:spcBef>
                        <a:spcAft>
                          <a:spcPts val="0"/>
                        </a:spcAft>
                      </a:pPr>
                      <a:r>
                        <a:rPr lang="en-US" sz="2000">
                          <a:effectLst/>
                        </a:rPr>
                        <a:t>CC-MPC</a:t>
                      </a:r>
                      <a:endParaRPr lang="en-US" sz="2000">
                        <a:effectLst/>
                        <a:latin typeface="Times New Roman" panose="02020603050405020304" pitchFamily="18" charset="0"/>
                        <a:ea typeface="Calibri" panose="020F0502020204030204" pitchFamily="34" charset="0"/>
                        <a:cs typeface="Arial" panose="020B0604020202020204" pitchFamily="34" charset="0"/>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2000">
                          <a:effectLst/>
                        </a:rPr>
                        <a:t>This method is computationally efficient since the probabilistic constraint is transformed into linear constraints and the optimal control problem is solved deterministically.</a:t>
                      </a:r>
                      <a:endParaRPr lang="en-US" sz="2000">
                        <a:effectLst/>
                        <a:latin typeface="Times New Roman" panose="02020603050405020304" pitchFamily="18" charset="0"/>
                        <a:ea typeface="Calibri" panose="020F0502020204030204" pitchFamily="34" charset="0"/>
                        <a:cs typeface="Arial" panose="020B0604020202020204" pitchFamily="34" charset="0"/>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2000">
                          <a:effectLst/>
                        </a:rPr>
                        <a:t>Assumptions are required to characterize the shape of the probability distribution function and uncertainty</a:t>
                      </a:r>
                      <a:endParaRPr lang="en-US" sz="2000">
                        <a:effectLst/>
                        <a:latin typeface="Times New Roman" panose="02020603050405020304" pitchFamily="18" charset="0"/>
                        <a:ea typeface="Calibri" panose="020F0502020204030204" pitchFamily="34" charset="0"/>
                        <a:cs typeface="Arial" panose="020B0604020202020204" pitchFamily="34" charset="0"/>
                      </a:endParaRP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2896041"/>
                  </a:ext>
                </a:extLst>
              </a:tr>
            </a:tbl>
          </a:graphicData>
        </a:graphic>
      </p:graphicFrame>
      <p:sp>
        <p:nvSpPr>
          <p:cNvPr id="4" name="Slide Number Placeholder 3">
            <a:extLst>
              <a:ext uri="{FF2B5EF4-FFF2-40B4-BE49-F238E27FC236}">
                <a16:creationId xmlns:a16="http://schemas.microsoft.com/office/drawing/2014/main" id="{5B5FAC75-A86F-8341-9698-2B25B9E61902}"/>
              </a:ext>
            </a:extLst>
          </p:cNvPr>
          <p:cNvSpPr>
            <a:spLocks noGrp="1"/>
          </p:cNvSpPr>
          <p:nvPr>
            <p:ph type="sldNum" sz="quarter" idx="12"/>
          </p:nvPr>
        </p:nvSpPr>
        <p:spPr/>
        <p:txBody>
          <a:bodyPr/>
          <a:lstStyle/>
          <a:p>
            <a:fld id="{2830D569-578E-4806-BAF0-B60D44F6A82D}" type="slidenum">
              <a:rPr lang="en-US" smtClean="0"/>
              <a:pPr/>
              <a:t>21</a:t>
            </a:fld>
            <a:endParaRPr lang="en-US"/>
          </a:p>
        </p:txBody>
      </p:sp>
      <p:sp>
        <p:nvSpPr>
          <p:cNvPr id="5" name="Title 4">
            <a:extLst>
              <a:ext uri="{FF2B5EF4-FFF2-40B4-BE49-F238E27FC236}">
                <a16:creationId xmlns:a16="http://schemas.microsoft.com/office/drawing/2014/main" id="{8AFC64C4-E408-9E4E-A234-39A8DD0A0733}"/>
              </a:ext>
            </a:extLst>
          </p:cNvPr>
          <p:cNvSpPr>
            <a:spLocks noGrp="1"/>
          </p:cNvSpPr>
          <p:nvPr>
            <p:ph type="title"/>
          </p:nvPr>
        </p:nvSpPr>
        <p:spPr/>
        <p:txBody>
          <a:bodyPr/>
          <a:lstStyle/>
          <a:p>
            <a:r>
              <a:rPr lang="en-US"/>
              <a:t>Results and Analyses</a:t>
            </a:r>
          </a:p>
        </p:txBody>
      </p:sp>
      <p:sp>
        <p:nvSpPr>
          <p:cNvPr id="7" name="Footer Placeholder 2">
            <a:extLst>
              <a:ext uri="{FF2B5EF4-FFF2-40B4-BE49-F238E27FC236}">
                <a16:creationId xmlns:a16="http://schemas.microsoft.com/office/drawing/2014/main" id="{4EC3BA9F-F251-472D-90D4-D796B7108F1E}"/>
              </a:ext>
            </a:extLst>
          </p:cNvPr>
          <p:cNvSpPr>
            <a:spLocks noGrp="1"/>
          </p:cNvSpPr>
          <p:nvPr>
            <p:ph type="ftr" sz="quarter" idx="11"/>
          </p:nvPr>
        </p:nvSpPr>
        <p:spPr>
          <a:xfrm>
            <a:off x="7239000" y="6333165"/>
            <a:ext cx="4114800" cy="365125"/>
          </a:xfrm>
        </p:spPr>
        <p:txBody>
          <a:bodyPr/>
          <a:lstStyle/>
          <a:p>
            <a:pPr>
              <a:defRPr/>
            </a:pPr>
            <a:r>
              <a:rPr lang="en-US" err="1">
                <a:solidFill>
                  <a:prstClr val="black">
                    <a:tint val="75000"/>
                  </a:prstClr>
                </a:solidFill>
                <a:latin typeface="Calibri" panose="020F0502020204030204"/>
              </a:rPr>
              <a:t>AuE</a:t>
            </a:r>
            <a:r>
              <a:rPr lang="en-US">
                <a:solidFill>
                  <a:prstClr val="black">
                    <a:tint val="75000"/>
                  </a:prstClr>
                </a:solidFill>
                <a:latin typeface="Calibri" panose="020F0502020204030204"/>
              </a:rPr>
              <a:t> 8930 Fall 2020</a:t>
            </a:r>
          </a:p>
        </p:txBody>
      </p:sp>
    </p:spTree>
    <p:extLst>
      <p:ext uri="{BB962C8B-B14F-4D97-AF65-F5344CB8AC3E}">
        <p14:creationId xmlns:p14="http://schemas.microsoft.com/office/powerpoint/2010/main" val="3187581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A037C7-2E23-43C8-94EA-01183C1FC96C}"/>
              </a:ext>
            </a:extLst>
          </p:cNvPr>
          <p:cNvSpPr>
            <a:spLocks noGrp="1"/>
          </p:cNvSpPr>
          <p:nvPr>
            <p:ph idx="1"/>
          </p:nvPr>
        </p:nvSpPr>
        <p:spPr/>
        <p:txBody>
          <a:bodyPr anchor="ctr">
            <a:normAutofit/>
          </a:bodyPr>
          <a:lstStyle/>
          <a:p>
            <a:pPr marL="0" indent="0" algn="ctr">
              <a:buNone/>
            </a:pPr>
            <a:r>
              <a:rPr lang="en-US" sz="6000">
                <a:latin typeface="Times New Roman" panose="02020603050405020304" pitchFamily="18" charset="0"/>
                <a:cs typeface="Times New Roman" panose="02020603050405020304" pitchFamily="18" charset="0"/>
              </a:rPr>
              <a:t>Thank you!</a:t>
            </a:r>
          </a:p>
          <a:p>
            <a:pPr marL="0" indent="0" algn="ctr">
              <a:buNone/>
            </a:pPr>
            <a:r>
              <a:rPr lang="en-US" sz="6000">
                <a:latin typeface="Times New Roman" panose="02020603050405020304" pitchFamily="18" charset="0"/>
                <a:cs typeface="Times New Roman" panose="02020603050405020304" pitchFamily="18" charset="0"/>
              </a:rPr>
              <a:t>Questions?</a:t>
            </a:r>
          </a:p>
        </p:txBody>
      </p:sp>
      <p:sp>
        <p:nvSpPr>
          <p:cNvPr id="4" name="Slide Number Placeholder 3">
            <a:extLst>
              <a:ext uri="{FF2B5EF4-FFF2-40B4-BE49-F238E27FC236}">
                <a16:creationId xmlns:a16="http://schemas.microsoft.com/office/drawing/2014/main" id="{75218676-7736-4FA3-BF2D-A13F436CEAF1}"/>
              </a:ext>
            </a:extLst>
          </p:cNvPr>
          <p:cNvSpPr>
            <a:spLocks noGrp="1"/>
          </p:cNvSpPr>
          <p:nvPr>
            <p:ph type="sldNum" sz="quarter" idx="12"/>
          </p:nvPr>
        </p:nvSpPr>
        <p:spPr/>
        <p:txBody>
          <a:bodyPr/>
          <a:lstStyle/>
          <a:p>
            <a:fld id="{2830D569-578E-4806-BAF0-B60D44F6A82D}" type="slidenum">
              <a:rPr lang="en-US" smtClean="0"/>
              <a:pPr/>
              <a:t>22</a:t>
            </a:fld>
            <a:endParaRPr lang="en-US"/>
          </a:p>
        </p:txBody>
      </p:sp>
      <p:sp>
        <p:nvSpPr>
          <p:cNvPr id="5" name="Footer Placeholder 2">
            <a:extLst>
              <a:ext uri="{FF2B5EF4-FFF2-40B4-BE49-F238E27FC236}">
                <a16:creationId xmlns:a16="http://schemas.microsoft.com/office/drawing/2014/main" id="{8005935E-9412-4CEE-B4A8-7ADE6B654910}"/>
              </a:ext>
            </a:extLst>
          </p:cNvPr>
          <p:cNvSpPr>
            <a:spLocks noGrp="1"/>
          </p:cNvSpPr>
          <p:nvPr>
            <p:ph type="ftr" sz="quarter" idx="11"/>
          </p:nvPr>
        </p:nvSpPr>
        <p:spPr>
          <a:xfrm>
            <a:off x="7239000" y="6333165"/>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err="1">
                <a:ln>
                  <a:noFill/>
                </a:ln>
                <a:solidFill>
                  <a:prstClr val="black">
                    <a:tint val="75000"/>
                  </a:prstClr>
                </a:solidFill>
                <a:effectLst/>
                <a:uLnTx/>
                <a:uFillTx/>
                <a:latin typeface="Calibri" panose="020F0502020204030204"/>
                <a:ea typeface="+mn-ea"/>
                <a:cs typeface="+mn-cs"/>
              </a:rPr>
              <a:t>AuE</a:t>
            </a:r>
            <a:r>
              <a:rPr kumimoji="0" lang="en-US" sz="14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8930 Fall 2020</a:t>
            </a:r>
          </a:p>
        </p:txBody>
      </p:sp>
    </p:spTree>
    <p:extLst>
      <p:ext uri="{BB962C8B-B14F-4D97-AF65-F5344CB8AC3E}">
        <p14:creationId xmlns:p14="http://schemas.microsoft.com/office/powerpoint/2010/main" val="2990432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63EA608-4F20-0E42-BFBB-722BB4E9A442}"/>
              </a:ext>
            </a:extLst>
          </p:cNvPr>
          <p:cNvSpPr>
            <a:spLocks noGrp="1"/>
          </p:cNvSpPr>
          <p:nvPr>
            <p:ph type="sldNum" sz="quarter" idx="12"/>
          </p:nvPr>
        </p:nvSpPr>
        <p:spPr/>
        <p:txBody>
          <a:bodyPr/>
          <a:lstStyle/>
          <a:p>
            <a:fld id="{2830D569-578E-4806-BAF0-B60D44F6A82D}" type="slidenum">
              <a:rPr lang="en-US" smtClean="0"/>
              <a:pPr/>
              <a:t>23</a:t>
            </a:fld>
            <a:endParaRPr lang="en-US"/>
          </a:p>
        </p:txBody>
      </p:sp>
      <p:sp>
        <p:nvSpPr>
          <p:cNvPr id="5" name="Title 4">
            <a:extLst>
              <a:ext uri="{FF2B5EF4-FFF2-40B4-BE49-F238E27FC236}">
                <a16:creationId xmlns:a16="http://schemas.microsoft.com/office/drawing/2014/main" id="{30A07759-0FE8-D948-9740-2FF91707797C}"/>
              </a:ext>
            </a:extLst>
          </p:cNvPr>
          <p:cNvSpPr>
            <a:spLocks noGrp="1"/>
          </p:cNvSpPr>
          <p:nvPr>
            <p:ph type="title"/>
          </p:nvPr>
        </p:nvSpPr>
        <p:spPr/>
        <p:txBody>
          <a:bodyPr/>
          <a:lstStyle/>
          <a:p>
            <a:r>
              <a:rPr lang="en-US"/>
              <a:t>Extra - ref</a:t>
            </a:r>
          </a:p>
        </p:txBody>
      </p:sp>
      <p:pic>
        <p:nvPicPr>
          <p:cNvPr id="2049" name="Picture 1" descr="page2image2061009376">
            <a:extLst>
              <a:ext uri="{FF2B5EF4-FFF2-40B4-BE49-F238E27FC236}">
                <a16:creationId xmlns:a16="http://schemas.microsoft.com/office/drawing/2014/main" id="{A1B5263C-4F40-664B-9E42-08A47A394C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779" y="883811"/>
            <a:ext cx="7006442" cy="5198328"/>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2">
            <a:extLst>
              <a:ext uri="{FF2B5EF4-FFF2-40B4-BE49-F238E27FC236}">
                <a16:creationId xmlns:a16="http://schemas.microsoft.com/office/drawing/2014/main" id="{D4FC9C41-7633-7D4A-9B1E-B3AC949C07B8}"/>
              </a:ext>
            </a:extLst>
          </p:cNvPr>
          <p:cNvSpPr>
            <a:spLocks noGrp="1"/>
          </p:cNvSpPr>
          <p:nvPr>
            <p:ph type="ftr" sz="quarter" idx="11"/>
          </p:nvPr>
        </p:nvSpPr>
        <p:spPr>
          <a:xfrm>
            <a:off x="7239000" y="6333165"/>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AuE 8930 Fall 2020</a:t>
            </a:r>
          </a:p>
        </p:txBody>
      </p:sp>
    </p:spTree>
    <p:extLst>
      <p:ext uri="{BB962C8B-B14F-4D97-AF65-F5344CB8AC3E}">
        <p14:creationId xmlns:p14="http://schemas.microsoft.com/office/powerpoint/2010/main" val="1457497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A86EA3-6EA6-2841-A7A8-9160C5FA743F}"/>
              </a:ext>
            </a:extLst>
          </p:cNvPr>
          <p:cNvSpPr>
            <a:spLocks noGrp="1"/>
          </p:cNvSpPr>
          <p:nvPr>
            <p:ph idx="1"/>
          </p:nvPr>
        </p:nvSpPr>
        <p:spPr/>
        <p:txBody>
          <a:bodyPr/>
          <a:lstStyle/>
          <a:p>
            <a:pPr algn="just"/>
            <a:r>
              <a:rPr lang="en-US" sz="2000">
                <a:latin typeface="Times New Roman" panose="02020603050405020304" pitchFamily="18" charset="0"/>
                <a:cs typeface="Times New Roman" panose="02020603050405020304" pitchFamily="18" charset="0"/>
              </a:rPr>
              <a:t>In order to implement the control law, a discrete-time linear model is needed. After analyzing the response of the system, the </a:t>
            </a:r>
            <a:r>
              <a:rPr lang="en-US" sz="2000" err="1">
                <a:latin typeface="Times New Roman" panose="02020603050405020304" pitchFamily="18" charset="0"/>
                <a:cs typeface="Times New Roman" panose="02020603050405020304" pitchFamily="18" charset="0"/>
              </a:rPr>
              <a:t>microgrid</a:t>
            </a:r>
            <a:r>
              <a:rPr lang="en-US" sz="2000">
                <a:latin typeface="Times New Roman" panose="02020603050405020304" pitchFamily="18" charset="0"/>
                <a:cs typeface="Times New Roman" panose="02020603050405020304" pitchFamily="18" charset="0"/>
              </a:rPr>
              <a:t> was modeled as two integrators with weighted inputs. A series of simulations was carried out using the nonlinear model to identify the slope of the step response to each input. For each input, over 300 simulations of 30 min with different initial states and step amplitudes were done. The parameters of the system were obtained as the mean value of these slopes. The resulting continuous-time </a:t>
            </a:r>
          </a:p>
          <a:p>
            <a:r>
              <a:rPr lang="en-US" sz="2000"/>
              <a:t>linear model was </a:t>
            </a:r>
          </a:p>
          <a:p>
            <a:endParaRPr lang="en-US"/>
          </a:p>
          <a:p>
            <a:endParaRPr lang="en-US"/>
          </a:p>
          <a:p>
            <a:endParaRPr lang="en-US"/>
          </a:p>
          <a:p>
            <a:endParaRPr lang="en-US"/>
          </a:p>
        </p:txBody>
      </p:sp>
      <p:sp>
        <p:nvSpPr>
          <p:cNvPr id="4" name="Slide Number Placeholder 3">
            <a:extLst>
              <a:ext uri="{FF2B5EF4-FFF2-40B4-BE49-F238E27FC236}">
                <a16:creationId xmlns:a16="http://schemas.microsoft.com/office/drawing/2014/main" id="{692AAB71-8FDD-2943-9965-51187BB627C7}"/>
              </a:ext>
            </a:extLst>
          </p:cNvPr>
          <p:cNvSpPr>
            <a:spLocks noGrp="1"/>
          </p:cNvSpPr>
          <p:nvPr>
            <p:ph type="sldNum" sz="quarter" idx="12"/>
          </p:nvPr>
        </p:nvSpPr>
        <p:spPr/>
        <p:txBody>
          <a:bodyPr/>
          <a:lstStyle/>
          <a:p>
            <a:fld id="{2830D569-578E-4806-BAF0-B60D44F6A82D}" type="slidenum">
              <a:rPr lang="en-US" smtClean="0"/>
              <a:pPr/>
              <a:t>24</a:t>
            </a:fld>
            <a:endParaRPr lang="en-US"/>
          </a:p>
        </p:txBody>
      </p:sp>
      <p:sp>
        <p:nvSpPr>
          <p:cNvPr id="5" name="Title 4">
            <a:extLst>
              <a:ext uri="{FF2B5EF4-FFF2-40B4-BE49-F238E27FC236}">
                <a16:creationId xmlns:a16="http://schemas.microsoft.com/office/drawing/2014/main" id="{181664DE-8FA4-4249-9FF6-E39564C14C14}"/>
              </a:ext>
            </a:extLst>
          </p:cNvPr>
          <p:cNvSpPr>
            <a:spLocks noGrp="1"/>
          </p:cNvSpPr>
          <p:nvPr>
            <p:ph type="title"/>
          </p:nvPr>
        </p:nvSpPr>
        <p:spPr/>
        <p:txBody>
          <a:bodyPr/>
          <a:lstStyle/>
          <a:p>
            <a:r>
              <a:rPr lang="en-US"/>
              <a:t>Linearization</a:t>
            </a:r>
          </a:p>
        </p:txBody>
      </p:sp>
      <p:pic>
        <p:nvPicPr>
          <p:cNvPr id="7" name="Picture 6" descr="A picture containing diagram&#10;&#10;Description automatically generated">
            <a:extLst>
              <a:ext uri="{FF2B5EF4-FFF2-40B4-BE49-F238E27FC236}">
                <a16:creationId xmlns:a16="http://schemas.microsoft.com/office/drawing/2014/main" id="{740BFE30-4393-9840-8ECE-4505EF3C8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231" y="3005794"/>
            <a:ext cx="5663649" cy="846412"/>
          </a:xfrm>
          <a:prstGeom prst="rect">
            <a:avLst/>
          </a:prstGeom>
        </p:spPr>
      </p:pic>
      <p:pic>
        <p:nvPicPr>
          <p:cNvPr id="9" name="Picture 8" descr="Text&#10;&#10;Description automatically generated">
            <a:extLst>
              <a:ext uri="{FF2B5EF4-FFF2-40B4-BE49-F238E27FC236}">
                <a16:creationId xmlns:a16="http://schemas.microsoft.com/office/drawing/2014/main" id="{0E3A53C7-9827-1B46-A361-FE08A4C884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595" y="4036356"/>
            <a:ext cx="6418283" cy="2013379"/>
          </a:xfrm>
          <a:prstGeom prst="rect">
            <a:avLst/>
          </a:prstGeom>
        </p:spPr>
      </p:pic>
      <p:sp>
        <p:nvSpPr>
          <p:cNvPr id="11" name="Rectangle 10"/>
          <p:cNvSpPr/>
          <p:nvPr/>
        </p:nvSpPr>
        <p:spPr>
          <a:xfrm>
            <a:off x="838199" y="6375273"/>
            <a:ext cx="8589265" cy="400110"/>
          </a:xfrm>
          <a:prstGeom prst="rect">
            <a:avLst/>
          </a:prstGeom>
        </p:spPr>
        <p:txBody>
          <a:bodyPr wrap="square">
            <a:spAutoFit/>
          </a:bodyPr>
          <a:lstStyle/>
          <a:p>
            <a:r>
              <a:rPr lang="en-US" sz="1000">
                <a:latin typeface="Times New Roman" panose="02020603050405020304" pitchFamily="18" charset="0"/>
                <a:ea typeface="Calibri" panose="020F0502020204030204" pitchFamily="34" charset="0"/>
              </a:rPr>
              <a:t>Mario Pereira, Daniel Limon, David Muñoz de la Peña, Luis </a:t>
            </a:r>
            <a:r>
              <a:rPr lang="en-US" sz="1000" err="1">
                <a:latin typeface="Times New Roman" panose="02020603050405020304" pitchFamily="18" charset="0"/>
                <a:ea typeface="Calibri" panose="020F0502020204030204" pitchFamily="34" charset="0"/>
              </a:rPr>
              <a:t>Valverde</a:t>
            </a:r>
            <a:r>
              <a:rPr lang="en-US" sz="1000">
                <a:latin typeface="Times New Roman" panose="02020603050405020304" pitchFamily="18" charset="0"/>
                <a:ea typeface="Calibri" panose="020F0502020204030204" pitchFamily="34" charset="0"/>
              </a:rPr>
              <a:t>, and </a:t>
            </a:r>
            <a:r>
              <a:rPr lang="en-US" sz="1000" err="1">
                <a:latin typeface="Times New Roman" panose="02020603050405020304" pitchFamily="18" charset="0"/>
                <a:ea typeface="Calibri" panose="020F0502020204030204" pitchFamily="34" charset="0"/>
              </a:rPr>
              <a:t>Teodoro</a:t>
            </a:r>
            <a:r>
              <a:rPr lang="en-US" sz="1000">
                <a:latin typeface="Times New Roman" panose="02020603050405020304" pitchFamily="18" charset="0"/>
                <a:ea typeface="Calibri" panose="020F0502020204030204" pitchFamily="34" charset="0"/>
              </a:rPr>
              <a:t> Alamo, "Periodic Economic Control of a </a:t>
            </a:r>
            <a:r>
              <a:rPr lang="en-US" sz="1000" err="1">
                <a:latin typeface="Times New Roman" panose="02020603050405020304" pitchFamily="18" charset="0"/>
                <a:ea typeface="Calibri" panose="020F0502020204030204" pitchFamily="34" charset="0"/>
              </a:rPr>
              <a:t>Nonisolated</a:t>
            </a:r>
            <a:r>
              <a:rPr lang="en-US" sz="1000">
                <a:latin typeface="Times New Roman" panose="02020603050405020304" pitchFamily="18" charset="0"/>
                <a:ea typeface="Calibri" panose="020F0502020204030204" pitchFamily="34" charset="0"/>
              </a:rPr>
              <a:t> </a:t>
            </a:r>
            <a:r>
              <a:rPr lang="en-US" sz="1000" err="1">
                <a:latin typeface="Times New Roman" panose="02020603050405020304" pitchFamily="18" charset="0"/>
                <a:ea typeface="Calibri" panose="020F0502020204030204" pitchFamily="34" charset="0"/>
              </a:rPr>
              <a:t>Microgrid</a:t>
            </a:r>
            <a:r>
              <a:rPr lang="en-US" sz="1000">
                <a:latin typeface="Times New Roman" panose="02020603050405020304" pitchFamily="18" charset="0"/>
                <a:ea typeface="Calibri" panose="020F0502020204030204" pitchFamily="34" charset="0"/>
              </a:rPr>
              <a:t>," </a:t>
            </a:r>
            <a:r>
              <a:rPr lang="en-US" sz="1000" i="1">
                <a:latin typeface="Times New Roman" panose="02020603050405020304" pitchFamily="18" charset="0"/>
                <a:ea typeface="Calibri" panose="020F0502020204030204" pitchFamily="34" charset="0"/>
              </a:rPr>
              <a:t>IEEE TRANSACTIONS ON INDUSTRIAL ELECTRONICS, </a:t>
            </a:r>
            <a:r>
              <a:rPr lang="en-US" sz="1000">
                <a:latin typeface="Times New Roman" panose="02020603050405020304" pitchFamily="18" charset="0"/>
                <a:ea typeface="Calibri" panose="020F0502020204030204" pitchFamily="34" charset="0"/>
              </a:rPr>
              <a:t>vol. 62, no. 8, pp. 5247-5255, AUGUST 2015.</a:t>
            </a:r>
            <a:endParaRPr lang="en-US" sz="1000"/>
          </a:p>
        </p:txBody>
      </p:sp>
      <p:sp>
        <p:nvSpPr>
          <p:cNvPr id="10" name="Footer Placeholder 2">
            <a:extLst>
              <a:ext uri="{FF2B5EF4-FFF2-40B4-BE49-F238E27FC236}">
                <a16:creationId xmlns:a16="http://schemas.microsoft.com/office/drawing/2014/main" id="{D6171191-B2F2-4B9D-B28F-D94907AD9E52}"/>
              </a:ext>
            </a:extLst>
          </p:cNvPr>
          <p:cNvSpPr>
            <a:spLocks noGrp="1"/>
          </p:cNvSpPr>
          <p:nvPr>
            <p:ph type="ftr" sz="quarter" idx="11"/>
          </p:nvPr>
        </p:nvSpPr>
        <p:spPr>
          <a:xfrm>
            <a:off x="8878824" y="6333165"/>
            <a:ext cx="2474976" cy="365125"/>
          </a:xfrm>
        </p:spPr>
        <p:txBody>
          <a:bodyPr/>
          <a:lstStyle/>
          <a:p>
            <a:pPr>
              <a:defRPr/>
            </a:pPr>
            <a:r>
              <a:rPr lang="en-US" dirty="0" err="1">
                <a:solidFill>
                  <a:prstClr val="black">
                    <a:tint val="75000"/>
                  </a:prstClr>
                </a:solidFill>
                <a:latin typeface="Calibri" panose="020F0502020204030204"/>
              </a:rPr>
              <a:t>AuE</a:t>
            </a:r>
            <a:r>
              <a:rPr lang="en-US" dirty="0">
                <a:solidFill>
                  <a:prstClr val="black">
                    <a:tint val="75000"/>
                  </a:prstClr>
                </a:solidFill>
                <a:latin typeface="Calibri" panose="020F0502020204030204"/>
              </a:rPr>
              <a:t> 8930 Fall 2020</a:t>
            </a:r>
          </a:p>
        </p:txBody>
      </p:sp>
    </p:spTree>
    <p:extLst>
      <p:ext uri="{BB962C8B-B14F-4D97-AF65-F5344CB8AC3E}">
        <p14:creationId xmlns:p14="http://schemas.microsoft.com/office/powerpoint/2010/main" val="3809147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ext, letter&#10;&#10;Description automatically generated">
            <a:extLst>
              <a:ext uri="{FF2B5EF4-FFF2-40B4-BE49-F238E27FC236}">
                <a16:creationId xmlns:a16="http://schemas.microsoft.com/office/drawing/2014/main" id="{6B10D80E-1922-F748-B515-8589F05927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6531" y="2647950"/>
            <a:ext cx="9220200" cy="1638300"/>
          </a:xfrm>
        </p:spPr>
      </p:pic>
      <p:sp>
        <p:nvSpPr>
          <p:cNvPr id="4" name="Slide Number Placeholder 3">
            <a:extLst>
              <a:ext uri="{FF2B5EF4-FFF2-40B4-BE49-F238E27FC236}">
                <a16:creationId xmlns:a16="http://schemas.microsoft.com/office/drawing/2014/main" id="{46CD28F7-A082-AD4C-90E9-A8044D1A37A3}"/>
              </a:ext>
            </a:extLst>
          </p:cNvPr>
          <p:cNvSpPr>
            <a:spLocks noGrp="1"/>
          </p:cNvSpPr>
          <p:nvPr>
            <p:ph type="sldNum" sz="quarter" idx="12"/>
          </p:nvPr>
        </p:nvSpPr>
        <p:spPr/>
        <p:txBody>
          <a:bodyPr/>
          <a:lstStyle/>
          <a:p>
            <a:fld id="{2830D569-578E-4806-BAF0-B60D44F6A82D}" type="slidenum">
              <a:rPr lang="en-US" smtClean="0"/>
              <a:pPr/>
              <a:t>25</a:t>
            </a:fld>
            <a:endParaRPr lang="en-US"/>
          </a:p>
        </p:txBody>
      </p:sp>
      <p:sp>
        <p:nvSpPr>
          <p:cNvPr id="5" name="Title 4">
            <a:extLst>
              <a:ext uri="{FF2B5EF4-FFF2-40B4-BE49-F238E27FC236}">
                <a16:creationId xmlns:a16="http://schemas.microsoft.com/office/drawing/2014/main" id="{B09880A9-5AF1-D342-B830-56DCC58B450A}"/>
              </a:ext>
            </a:extLst>
          </p:cNvPr>
          <p:cNvSpPr>
            <a:spLocks noGrp="1"/>
          </p:cNvSpPr>
          <p:nvPr>
            <p:ph type="title"/>
          </p:nvPr>
        </p:nvSpPr>
        <p:spPr/>
        <p:txBody>
          <a:bodyPr/>
          <a:lstStyle/>
          <a:p>
            <a:r>
              <a:rPr lang="en-US"/>
              <a:t>Nominal point</a:t>
            </a:r>
          </a:p>
        </p:txBody>
      </p:sp>
      <p:sp>
        <p:nvSpPr>
          <p:cNvPr id="9" name="TextBox 8">
            <a:extLst>
              <a:ext uri="{FF2B5EF4-FFF2-40B4-BE49-F238E27FC236}">
                <a16:creationId xmlns:a16="http://schemas.microsoft.com/office/drawing/2014/main" id="{432B3850-3CAB-BC45-8761-81E340A81BE6}"/>
              </a:ext>
            </a:extLst>
          </p:cNvPr>
          <p:cNvSpPr txBox="1"/>
          <p:nvPr/>
        </p:nvSpPr>
        <p:spPr>
          <a:xfrm>
            <a:off x="616825" y="6356350"/>
            <a:ext cx="442750" cy="369332"/>
          </a:xfrm>
          <a:prstGeom prst="rect">
            <a:avLst/>
          </a:prstGeom>
          <a:noFill/>
        </p:spPr>
        <p:txBody>
          <a:bodyPr wrap="none" rtlCol="0">
            <a:spAutoFit/>
          </a:bodyPr>
          <a:lstStyle/>
          <a:p>
            <a:r>
              <a:rPr lang="en-US">
                <a:hlinkClick r:id="rId3"/>
              </a:rPr>
              <a:t>[9]</a:t>
            </a:r>
            <a:endParaRPr lang="en-US"/>
          </a:p>
        </p:txBody>
      </p:sp>
      <p:sp>
        <p:nvSpPr>
          <p:cNvPr id="10" name="Footer Placeholder 2">
            <a:extLst>
              <a:ext uri="{FF2B5EF4-FFF2-40B4-BE49-F238E27FC236}">
                <a16:creationId xmlns:a16="http://schemas.microsoft.com/office/drawing/2014/main" id="{80E3FB15-C924-4ABC-A23A-F545F6899029}"/>
              </a:ext>
            </a:extLst>
          </p:cNvPr>
          <p:cNvSpPr>
            <a:spLocks noGrp="1"/>
          </p:cNvSpPr>
          <p:nvPr>
            <p:ph type="ftr" sz="quarter" idx="11"/>
          </p:nvPr>
        </p:nvSpPr>
        <p:spPr>
          <a:xfrm>
            <a:off x="7239000" y="6333165"/>
            <a:ext cx="4114800" cy="365125"/>
          </a:xfrm>
        </p:spPr>
        <p:txBody>
          <a:bodyPr/>
          <a:lstStyle/>
          <a:p>
            <a:pPr>
              <a:defRPr/>
            </a:pPr>
            <a:r>
              <a:rPr lang="en-US" err="1">
                <a:solidFill>
                  <a:prstClr val="black">
                    <a:tint val="75000"/>
                  </a:prstClr>
                </a:solidFill>
                <a:latin typeface="Calibri" panose="020F0502020204030204"/>
              </a:rPr>
              <a:t>AuE</a:t>
            </a:r>
            <a:r>
              <a:rPr lang="en-US">
                <a:solidFill>
                  <a:prstClr val="black">
                    <a:tint val="75000"/>
                  </a:prstClr>
                </a:solidFill>
                <a:latin typeface="Calibri" panose="020F0502020204030204"/>
              </a:rPr>
              <a:t> 8930 Fall 2020</a:t>
            </a:r>
          </a:p>
        </p:txBody>
      </p:sp>
    </p:spTree>
    <p:extLst>
      <p:ext uri="{BB962C8B-B14F-4D97-AF65-F5344CB8AC3E}">
        <p14:creationId xmlns:p14="http://schemas.microsoft.com/office/powerpoint/2010/main" val="3754269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F3550D4-C46B-4387-B91E-AF96CC538C50}"/>
              </a:ext>
            </a:extLst>
          </p:cNvPr>
          <p:cNvSpPr txBox="1"/>
          <p:nvPr/>
        </p:nvSpPr>
        <p:spPr>
          <a:xfrm>
            <a:off x="187679" y="700086"/>
            <a:ext cx="7230157" cy="1323439"/>
          </a:xfrm>
          <a:prstGeom prst="rect">
            <a:avLst/>
          </a:prstGeom>
          <a:noFill/>
        </p:spPr>
        <p:txBody>
          <a:bodyPr wrap="square" rtlCol="0">
            <a:spAutoFit/>
          </a:bodyPr>
          <a:lstStyle/>
          <a:p>
            <a:r>
              <a:rPr lang="en-US" sz="2000" b="1">
                <a:latin typeface="+mj-lt"/>
                <a:cs typeface="Times New Roman" panose="02020603050405020304" pitchFamily="18" charset="0"/>
              </a:rPr>
              <a:t>Hybrid Energy System:</a:t>
            </a:r>
          </a:p>
          <a:p>
            <a:pPr marL="285750" indent="-285750">
              <a:buFont typeface="Arial" panose="020B0604020202020204" pitchFamily="34" charset="0"/>
              <a:buChar char="•"/>
            </a:pPr>
            <a:r>
              <a:rPr lang="en-US" sz="2000">
                <a:solidFill>
                  <a:srgbClr val="000000"/>
                </a:solidFill>
                <a:latin typeface="+mj-lt"/>
              </a:rPr>
              <a:t>Renewable energy sources combined to form a network generating electric energy is typically known as a hybrid energy system.</a:t>
            </a:r>
          </a:p>
        </p:txBody>
      </p:sp>
      <p:sp>
        <p:nvSpPr>
          <p:cNvPr id="5" name="TextBox 4">
            <a:extLst>
              <a:ext uri="{FF2B5EF4-FFF2-40B4-BE49-F238E27FC236}">
                <a16:creationId xmlns:a16="http://schemas.microsoft.com/office/drawing/2014/main" id="{75B36F39-5A0A-4677-83AA-330DF2B969BD}"/>
              </a:ext>
            </a:extLst>
          </p:cNvPr>
          <p:cNvSpPr txBox="1"/>
          <p:nvPr/>
        </p:nvSpPr>
        <p:spPr>
          <a:xfrm>
            <a:off x="11019934" y="2731795"/>
            <a:ext cx="145196" cy="369332"/>
          </a:xfrm>
          <a:prstGeom prst="rect">
            <a:avLst/>
          </a:prstGeom>
          <a:solidFill>
            <a:schemeClr val="bg1"/>
          </a:solidFill>
        </p:spPr>
        <p:txBody>
          <a:bodyPr wrap="square" rtlCol="0">
            <a:spAutoFit/>
          </a:bodyPr>
          <a:lstStyle/>
          <a:p>
            <a:endParaRPr lang="en-US"/>
          </a:p>
        </p:txBody>
      </p:sp>
      <p:sp>
        <p:nvSpPr>
          <p:cNvPr id="7" name="Title 1">
            <a:extLst>
              <a:ext uri="{FF2B5EF4-FFF2-40B4-BE49-F238E27FC236}">
                <a16:creationId xmlns:a16="http://schemas.microsoft.com/office/drawing/2014/main" id="{B6306850-A629-4157-A400-1FA325447DDA}"/>
              </a:ext>
            </a:extLst>
          </p:cNvPr>
          <p:cNvSpPr txBox="1">
            <a:spLocks/>
          </p:cNvSpPr>
          <p:nvPr/>
        </p:nvSpPr>
        <p:spPr>
          <a:xfrm>
            <a:off x="187680" y="84841"/>
            <a:ext cx="7555841" cy="518527"/>
          </a:xfrm>
          <a:prstGeom prst="rect">
            <a:avLst/>
          </a:prstGeom>
        </p:spPr>
        <p:txBody>
          <a:bodyPr>
            <a:normAutofit fontScale="92500" lnSpcReduction="10000"/>
          </a:bodyPr>
          <a:lstStyle>
            <a:lvl1pPr algn="l" defTabSz="914400" rtl="0" eaLnBrk="1" latinLnBrk="0" hangingPunct="1">
              <a:lnSpc>
                <a:spcPct val="90000"/>
              </a:lnSpc>
              <a:spcBef>
                <a:spcPct val="0"/>
              </a:spcBef>
              <a:buNone/>
              <a:defRPr lang="en-US" sz="3200" b="0" kern="1200">
                <a:solidFill>
                  <a:srgbClr val="F16122"/>
                </a:solidFill>
                <a:latin typeface="+mj-lt"/>
                <a:ea typeface="+mn-ea"/>
                <a:cs typeface="+mn-cs"/>
              </a:defRPr>
            </a:lvl1pPr>
          </a:lstStyle>
          <a:p>
            <a:r>
              <a:rPr lang="en-US" sz="3600">
                <a:cs typeface="Times New Roman" panose="02020603050405020304" pitchFamily="18" charset="0"/>
              </a:rPr>
              <a:t>Introduction</a:t>
            </a:r>
            <a:endParaRPr lang="en-US" sz="2000">
              <a:cs typeface="Times New Roman" panose="02020603050405020304" pitchFamily="18" charset="0"/>
            </a:endParaRPr>
          </a:p>
        </p:txBody>
      </p:sp>
      <p:sp>
        <p:nvSpPr>
          <p:cNvPr id="13" name="Slide Number Placeholder 3">
            <a:extLst>
              <a:ext uri="{FF2B5EF4-FFF2-40B4-BE49-F238E27FC236}">
                <a16:creationId xmlns:a16="http://schemas.microsoft.com/office/drawing/2014/main" id="{D8CE26FC-22D3-46C8-BFB6-4D0275D9EEF1}"/>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30D569-578E-4806-BAF0-B60D44F6A82D}" type="slidenum">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ooter Placeholder 2">
            <a:extLst>
              <a:ext uri="{FF2B5EF4-FFF2-40B4-BE49-F238E27FC236}">
                <a16:creationId xmlns:a16="http://schemas.microsoft.com/office/drawing/2014/main" id="{CE15CE4A-6BBC-4B75-B4B3-2647FF38B8D3}"/>
              </a:ext>
            </a:extLst>
          </p:cNvPr>
          <p:cNvSpPr>
            <a:spLocks noGrp="1"/>
          </p:cNvSpPr>
          <p:nvPr>
            <p:ph type="ftr" sz="quarter" idx="11"/>
          </p:nvPr>
        </p:nvSpPr>
        <p:spPr>
          <a:xfrm>
            <a:off x="7239000" y="6333165"/>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err="1">
                <a:ln>
                  <a:noFill/>
                </a:ln>
                <a:solidFill>
                  <a:prstClr val="black">
                    <a:tint val="75000"/>
                  </a:prstClr>
                </a:solidFill>
                <a:effectLst/>
                <a:uLnTx/>
                <a:uFillTx/>
                <a:latin typeface="Calibri" panose="020F0502020204030204"/>
                <a:ea typeface="+mn-ea"/>
                <a:cs typeface="+mn-cs"/>
              </a:rPr>
              <a:t>AuE</a:t>
            </a:r>
            <a:r>
              <a:rPr kumimoji="0" lang="en-US" sz="14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8930 Fall 2020</a:t>
            </a:r>
          </a:p>
        </p:txBody>
      </p:sp>
      <p:sp>
        <p:nvSpPr>
          <p:cNvPr id="17" name="TextBox 16">
            <a:extLst>
              <a:ext uri="{FF2B5EF4-FFF2-40B4-BE49-F238E27FC236}">
                <a16:creationId xmlns:a16="http://schemas.microsoft.com/office/drawing/2014/main" id="{F4102CC4-FD64-4BF1-A99C-1D506683DEA5}"/>
              </a:ext>
            </a:extLst>
          </p:cNvPr>
          <p:cNvSpPr txBox="1"/>
          <p:nvPr/>
        </p:nvSpPr>
        <p:spPr>
          <a:xfrm>
            <a:off x="187678" y="2578645"/>
            <a:ext cx="7230157" cy="1292662"/>
          </a:xfrm>
          <a:prstGeom prst="rect">
            <a:avLst/>
          </a:prstGeom>
          <a:noFill/>
        </p:spPr>
        <p:txBody>
          <a:bodyPr wrap="square" rtlCol="0">
            <a:spAutoFit/>
          </a:bodyPr>
          <a:lstStyle/>
          <a:p>
            <a:r>
              <a:rPr lang="en-US" sz="2000" b="1">
                <a:latin typeface="+mj-lt"/>
                <a:cs typeface="Times New Roman" panose="02020603050405020304" pitchFamily="18" charset="0"/>
              </a:rPr>
              <a:t>Microgrid:</a:t>
            </a:r>
          </a:p>
          <a:p>
            <a:pPr marL="285750" indent="-285750">
              <a:buFont typeface="Arial" panose="020B0604020202020204" pitchFamily="34" charset="0"/>
              <a:buChar char="•"/>
            </a:pPr>
            <a:r>
              <a:rPr lang="en-US" sz="2000">
                <a:solidFill>
                  <a:srgbClr val="000000"/>
                </a:solidFill>
                <a:latin typeface="+mj-lt"/>
              </a:rPr>
              <a:t>A hybrid energy system on a small scale that integrates renewable energy sources is called a microgrid. </a:t>
            </a:r>
          </a:p>
          <a:p>
            <a:pPr marL="285750" indent="-285750">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67B8A47F-1A24-4B71-B83A-9332ACCE8786}"/>
              </a:ext>
            </a:extLst>
          </p:cNvPr>
          <p:cNvSpPr txBox="1"/>
          <p:nvPr/>
        </p:nvSpPr>
        <p:spPr>
          <a:xfrm>
            <a:off x="187678" y="4172237"/>
            <a:ext cx="7230156" cy="1908215"/>
          </a:xfrm>
          <a:prstGeom prst="rect">
            <a:avLst/>
          </a:prstGeom>
          <a:noFill/>
        </p:spPr>
        <p:txBody>
          <a:bodyPr wrap="square" rtlCol="0">
            <a:spAutoFit/>
          </a:bodyPr>
          <a:lstStyle/>
          <a:p>
            <a:r>
              <a:rPr lang="en-US" sz="2000" b="1">
                <a:latin typeface="+mj-lt"/>
                <a:cs typeface="Times New Roman" panose="02020603050405020304" pitchFamily="18" charset="0"/>
              </a:rPr>
              <a:t>Type of Microgrid:</a:t>
            </a:r>
          </a:p>
          <a:p>
            <a:pPr marL="285750" indent="-285750">
              <a:buFont typeface="Arial" panose="020B0604020202020204" pitchFamily="34" charset="0"/>
              <a:buChar char="•"/>
            </a:pPr>
            <a:r>
              <a:rPr lang="en-US" sz="2000">
                <a:solidFill>
                  <a:srgbClr val="000000"/>
                </a:solidFill>
                <a:latin typeface="+mj-lt"/>
              </a:rPr>
              <a:t>Here we focus on Hydrogen-based Microgrid</a:t>
            </a:r>
          </a:p>
          <a:p>
            <a:pPr marL="285750" indent="-285750">
              <a:buFont typeface="Arial" panose="020B0604020202020204" pitchFamily="34" charset="0"/>
              <a:buChar char="•"/>
            </a:pPr>
            <a:endParaRPr lang="en-US" sz="2000">
              <a:solidFill>
                <a:srgbClr val="000000"/>
              </a:solidFill>
              <a:latin typeface="+mj-lt"/>
            </a:endParaRPr>
          </a:p>
          <a:p>
            <a:pPr marL="285750" indent="-285750">
              <a:buFont typeface="Arial" panose="020B0604020202020204" pitchFamily="34" charset="0"/>
              <a:buChar char="•"/>
            </a:pPr>
            <a:r>
              <a:rPr lang="en-US" sz="2000">
                <a:latin typeface="+mj-lt"/>
                <a:cs typeface="Times New Roman" panose="02020603050405020304" pitchFamily="18" charset="0"/>
              </a:rPr>
              <a:t>The microgrid under study is the lab-scale microgrid called </a:t>
            </a:r>
            <a:r>
              <a:rPr lang="en-US" sz="2000" err="1">
                <a:latin typeface="+mj-lt"/>
                <a:cs typeface="Times New Roman" panose="02020603050405020304" pitchFamily="18" charset="0"/>
              </a:rPr>
              <a:t>HyLab</a:t>
            </a:r>
            <a:r>
              <a:rPr lang="en-US" sz="2000">
                <a:latin typeface="+mj-lt"/>
                <a:cs typeface="Times New Roman" panose="02020603050405020304" pitchFamily="18" charset="0"/>
              </a:rPr>
              <a:t> in University of Seville, Spain.</a:t>
            </a:r>
            <a:endParaRPr lang="en-US" sz="2000">
              <a:solidFill>
                <a:srgbClr val="000000"/>
              </a:solidFill>
              <a:latin typeface="+mj-lt"/>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pic>
        <p:nvPicPr>
          <p:cNvPr id="8" name="Picture 7" descr="Diagram&#10;&#10;Description automatically generated">
            <a:extLst>
              <a:ext uri="{FF2B5EF4-FFF2-40B4-BE49-F238E27FC236}">
                <a16:creationId xmlns:a16="http://schemas.microsoft.com/office/drawing/2014/main" id="{09B901E4-D25A-40B1-ABD4-39970A41EDC3}"/>
              </a:ext>
            </a:extLst>
          </p:cNvPr>
          <p:cNvPicPr>
            <a:picLocks noChangeAspect="1"/>
          </p:cNvPicPr>
          <p:nvPr/>
        </p:nvPicPr>
        <p:blipFill rotWithShape="1">
          <a:blip r:embed="rId3">
            <a:extLst>
              <a:ext uri="{28A0092B-C50C-407E-A947-70E740481C1C}">
                <a14:useLocalDpi xmlns:a14="http://schemas.microsoft.com/office/drawing/2010/main" val="0"/>
              </a:ext>
            </a:extLst>
          </a:blip>
          <a:srcRect l="1970" t="2930" r="2043" b="6889"/>
          <a:stretch/>
        </p:blipFill>
        <p:spPr>
          <a:xfrm>
            <a:off x="7417834" y="1204952"/>
            <a:ext cx="4570271" cy="37923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73969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B36F39-5A0A-4677-83AA-330DF2B969BD}"/>
              </a:ext>
            </a:extLst>
          </p:cNvPr>
          <p:cNvSpPr txBox="1"/>
          <p:nvPr/>
        </p:nvSpPr>
        <p:spPr>
          <a:xfrm>
            <a:off x="11019934" y="2731795"/>
            <a:ext cx="145196" cy="369332"/>
          </a:xfrm>
          <a:prstGeom prst="rect">
            <a:avLst/>
          </a:prstGeom>
          <a:solidFill>
            <a:schemeClr val="bg1"/>
          </a:solidFill>
        </p:spPr>
        <p:txBody>
          <a:bodyPr wrap="square" rtlCol="0">
            <a:spAutoFit/>
          </a:bodyPr>
          <a:lstStyle/>
          <a:p>
            <a:endParaRPr lang="en-US"/>
          </a:p>
        </p:txBody>
      </p:sp>
      <p:sp>
        <p:nvSpPr>
          <p:cNvPr id="7" name="Title 1">
            <a:extLst>
              <a:ext uri="{FF2B5EF4-FFF2-40B4-BE49-F238E27FC236}">
                <a16:creationId xmlns:a16="http://schemas.microsoft.com/office/drawing/2014/main" id="{B6306850-A629-4157-A400-1FA325447DDA}"/>
              </a:ext>
            </a:extLst>
          </p:cNvPr>
          <p:cNvSpPr txBox="1">
            <a:spLocks/>
          </p:cNvSpPr>
          <p:nvPr/>
        </p:nvSpPr>
        <p:spPr>
          <a:xfrm>
            <a:off x="187680" y="81516"/>
            <a:ext cx="7555841" cy="603369"/>
          </a:xfrm>
          <a:prstGeom prst="rect">
            <a:avLst/>
          </a:prstGeom>
        </p:spPr>
        <p:txBody>
          <a:bodyPr>
            <a:normAutofit/>
          </a:bodyPr>
          <a:lstStyle>
            <a:lvl1pPr algn="l" defTabSz="914400" rtl="0" eaLnBrk="1" latinLnBrk="0" hangingPunct="1">
              <a:lnSpc>
                <a:spcPct val="90000"/>
              </a:lnSpc>
              <a:spcBef>
                <a:spcPct val="0"/>
              </a:spcBef>
              <a:buNone/>
              <a:defRPr lang="en-US" sz="3200" b="0" kern="1200">
                <a:solidFill>
                  <a:srgbClr val="F16122"/>
                </a:solidFill>
                <a:latin typeface="+mj-lt"/>
                <a:ea typeface="+mn-ea"/>
                <a:cs typeface="+mn-cs"/>
              </a:defRPr>
            </a:lvl1pPr>
          </a:lstStyle>
          <a:p>
            <a:r>
              <a:rPr lang="en-US">
                <a:latin typeface="Times New Roman" panose="02020603050405020304" pitchFamily="18" charset="0"/>
                <a:cs typeface="Times New Roman" panose="02020603050405020304" pitchFamily="18" charset="0"/>
              </a:rPr>
              <a:t>Hydrogen-based Microgrid</a:t>
            </a:r>
          </a:p>
        </p:txBody>
      </p:sp>
      <p:sp>
        <p:nvSpPr>
          <p:cNvPr id="13" name="Slide Number Placeholder 3">
            <a:extLst>
              <a:ext uri="{FF2B5EF4-FFF2-40B4-BE49-F238E27FC236}">
                <a16:creationId xmlns:a16="http://schemas.microsoft.com/office/drawing/2014/main" id="{D8CE26FC-22D3-46C8-BFB6-4D0275D9EEF1}"/>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30D569-578E-4806-BAF0-B60D44F6A82D}" type="slidenum">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ooter Placeholder 2">
            <a:extLst>
              <a:ext uri="{FF2B5EF4-FFF2-40B4-BE49-F238E27FC236}">
                <a16:creationId xmlns:a16="http://schemas.microsoft.com/office/drawing/2014/main" id="{CE15CE4A-6BBC-4B75-B4B3-2647FF38B8D3}"/>
              </a:ext>
            </a:extLst>
          </p:cNvPr>
          <p:cNvSpPr>
            <a:spLocks noGrp="1"/>
          </p:cNvSpPr>
          <p:nvPr>
            <p:ph type="ftr" sz="quarter" idx="11"/>
          </p:nvPr>
        </p:nvSpPr>
        <p:spPr>
          <a:xfrm>
            <a:off x="7239000" y="6333165"/>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err="1">
                <a:ln>
                  <a:noFill/>
                </a:ln>
                <a:solidFill>
                  <a:prstClr val="black">
                    <a:tint val="75000"/>
                  </a:prstClr>
                </a:solidFill>
                <a:effectLst/>
                <a:uLnTx/>
                <a:uFillTx/>
                <a:latin typeface="Calibri" panose="020F0502020204030204"/>
                <a:ea typeface="+mn-ea"/>
                <a:cs typeface="+mn-cs"/>
              </a:rPr>
              <a:t>AuE</a:t>
            </a:r>
            <a:r>
              <a:rPr kumimoji="0" lang="en-US" sz="14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8930 Fall 2020</a:t>
            </a:r>
          </a:p>
        </p:txBody>
      </p:sp>
      <p:pic>
        <p:nvPicPr>
          <p:cNvPr id="3" name="Picture 2" descr="Diagram, schematic&#10;&#10;Description automatically generated">
            <a:extLst>
              <a:ext uri="{FF2B5EF4-FFF2-40B4-BE49-F238E27FC236}">
                <a16:creationId xmlns:a16="http://schemas.microsoft.com/office/drawing/2014/main" id="{EFB6386F-D2CC-487E-A87A-C481A9E70112}"/>
              </a:ext>
            </a:extLst>
          </p:cNvPr>
          <p:cNvPicPr>
            <a:picLocks noChangeAspect="1"/>
          </p:cNvPicPr>
          <p:nvPr/>
        </p:nvPicPr>
        <p:blipFill rotWithShape="1">
          <a:blip r:embed="rId3">
            <a:extLst>
              <a:ext uri="{28A0092B-C50C-407E-A947-70E740481C1C}">
                <a14:useLocalDpi xmlns:a14="http://schemas.microsoft.com/office/drawing/2010/main" val="0"/>
              </a:ext>
            </a:extLst>
          </a:blip>
          <a:srcRect l="3858" r="5337"/>
          <a:stretch/>
        </p:blipFill>
        <p:spPr>
          <a:xfrm>
            <a:off x="7743520" y="779757"/>
            <a:ext cx="3721058" cy="25061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D62C0C34-C8B0-4FDD-9052-D85BFA64CC21}"/>
              </a:ext>
            </a:extLst>
          </p:cNvPr>
          <p:cNvSpPr txBox="1"/>
          <p:nvPr/>
        </p:nvSpPr>
        <p:spPr>
          <a:xfrm>
            <a:off x="187680" y="708070"/>
            <a:ext cx="7256391" cy="5601533"/>
          </a:xfrm>
          <a:prstGeom prst="rect">
            <a:avLst/>
          </a:prstGeom>
          <a:noFill/>
        </p:spPr>
        <p:txBody>
          <a:bodyPr wrap="square" rtlCol="0">
            <a:spAutoFit/>
          </a:bodyPr>
          <a:lstStyle/>
          <a:p>
            <a:r>
              <a:rPr lang="en-US" sz="2000" b="1" err="1">
                <a:latin typeface="+mj-lt"/>
                <a:cs typeface="Times New Roman" panose="02020603050405020304" pitchFamily="18" charset="0"/>
              </a:rPr>
              <a:t>HyLab</a:t>
            </a:r>
            <a:r>
              <a:rPr lang="en-US" sz="2000" b="1">
                <a:latin typeface="+mj-lt"/>
                <a:cs typeface="Times New Roman" panose="02020603050405020304" pitchFamily="18" charset="0"/>
              </a:rPr>
              <a:t> Setup:</a:t>
            </a:r>
            <a:endParaRPr lang="en-US" sz="2000">
              <a:solidFill>
                <a:srgbClr val="000000"/>
              </a:solidFill>
              <a:latin typeface="+mj-lt"/>
            </a:endParaRPr>
          </a:p>
          <a:p>
            <a:pPr marL="285750" indent="-285750">
              <a:buFont typeface="Arial" panose="020B0604020202020204" pitchFamily="34" charset="0"/>
              <a:buChar char="•"/>
            </a:pPr>
            <a:r>
              <a:rPr lang="en-US" sz="2000" b="1" i="1">
                <a:solidFill>
                  <a:srgbClr val="000000"/>
                </a:solidFill>
                <a:latin typeface="+mj-lt"/>
              </a:rPr>
              <a:t>Photovoltaic Array: </a:t>
            </a:r>
            <a:r>
              <a:rPr lang="en-US" sz="2000">
                <a:solidFill>
                  <a:srgbClr val="000000"/>
                </a:solidFill>
                <a:latin typeface="+mj-lt"/>
              </a:rPr>
              <a:t>The primary source of power is the PV array</a:t>
            </a:r>
          </a:p>
          <a:p>
            <a:endParaRPr lang="en-US" sz="2000">
              <a:solidFill>
                <a:srgbClr val="000000"/>
              </a:solidFill>
              <a:latin typeface="+mj-lt"/>
            </a:endParaRPr>
          </a:p>
          <a:p>
            <a:pPr marL="285750" indent="-285750">
              <a:buFont typeface="Arial" panose="020B0604020202020204" pitchFamily="34" charset="0"/>
              <a:buChar char="•"/>
            </a:pPr>
            <a:r>
              <a:rPr lang="en-US" sz="2000" b="1" i="1" err="1">
                <a:solidFill>
                  <a:srgbClr val="000000"/>
                </a:solidFill>
                <a:latin typeface="+mj-lt"/>
              </a:rPr>
              <a:t>Electrolyzer</a:t>
            </a:r>
            <a:r>
              <a:rPr lang="en-US" sz="2000" b="1" i="1">
                <a:solidFill>
                  <a:srgbClr val="000000"/>
                </a:solidFill>
                <a:latin typeface="+mj-lt"/>
              </a:rPr>
              <a:t>: </a:t>
            </a:r>
            <a:r>
              <a:rPr lang="en-US" sz="2000">
                <a:solidFill>
                  <a:srgbClr val="000000"/>
                </a:solidFill>
                <a:latin typeface="+mj-lt"/>
              </a:rPr>
              <a:t>Excess power from the PV array is converted into hydrogen by electrolysis in the </a:t>
            </a:r>
            <a:r>
              <a:rPr lang="en-US" sz="2000" err="1">
                <a:solidFill>
                  <a:srgbClr val="000000"/>
                </a:solidFill>
                <a:latin typeface="+mj-lt"/>
              </a:rPr>
              <a:t>electrolyzer</a:t>
            </a:r>
            <a:endParaRPr lang="en-US" sz="2000">
              <a:solidFill>
                <a:srgbClr val="000000"/>
              </a:solidFill>
              <a:latin typeface="+mj-lt"/>
            </a:endParaRPr>
          </a:p>
          <a:p>
            <a:endParaRPr lang="en-US" sz="2000">
              <a:solidFill>
                <a:srgbClr val="000000"/>
              </a:solidFill>
              <a:latin typeface="+mj-lt"/>
            </a:endParaRPr>
          </a:p>
          <a:p>
            <a:pPr marL="285750" indent="-285750">
              <a:buFont typeface="Arial" panose="020B0604020202020204" pitchFamily="34" charset="0"/>
              <a:buChar char="•"/>
            </a:pPr>
            <a:r>
              <a:rPr lang="en-US" sz="2000" b="1" i="1">
                <a:solidFill>
                  <a:srgbClr val="000000"/>
                </a:solidFill>
                <a:latin typeface="+mj-lt"/>
              </a:rPr>
              <a:t>Storage tanks: </a:t>
            </a:r>
            <a:r>
              <a:rPr lang="en-US" sz="2000">
                <a:solidFill>
                  <a:srgbClr val="000000"/>
                </a:solidFill>
                <a:latin typeface="+mj-lt"/>
              </a:rPr>
              <a:t>Hydrogen is stored as metal hydrides in an alloy storage tank </a:t>
            </a:r>
            <a:endParaRPr lang="en-US" sz="2000" b="1">
              <a:latin typeface="+mj-lt"/>
              <a:cs typeface="Times New Roman" panose="02020603050405020304" pitchFamily="18" charset="0"/>
            </a:endParaRPr>
          </a:p>
          <a:p>
            <a:endParaRPr lang="en-US" sz="2000">
              <a:solidFill>
                <a:srgbClr val="000000"/>
              </a:solidFill>
              <a:latin typeface="+mj-lt"/>
            </a:endParaRPr>
          </a:p>
          <a:p>
            <a:pPr marL="285750" indent="-285750">
              <a:buFont typeface="Arial" panose="020B0604020202020204" pitchFamily="34" charset="0"/>
              <a:buChar char="•"/>
            </a:pPr>
            <a:r>
              <a:rPr lang="en-US" sz="2000" b="1" i="1">
                <a:solidFill>
                  <a:srgbClr val="000000"/>
                </a:solidFill>
                <a:latin typeface="+mj-lt"/>
              </a:rPr>
              <a:t>Battery Pack:</a:t>
            </a:r>
            <a:r>
              <a:rPr lang="en-US" sz="2000">
                <a:solidFill>
                  <a:srgbClr val="000000"/>
                </a:solidFill>
                <a:latin typeface="+mj-lt"/>
              </a:rPr>
              <a:t> Used to maintain constant voltage across the microgrid bus. Charged either by PV array or the fuel cell.</a:t>
            </a:r>
          </a:p>
          <a:p>
            <a:pPr marL="285750" indent="-285750">
              <a:buFont typeface="Arial" panose="020B0604020202020204" pitchFamily="34" charset="0"/>
              <a:buChar char="•"/>
            </a:pPr>
            <a:endParaRPr lang="en-US" sz="2000">
              <a:solidFill>
                <a:srgbClr val="000000"/>
              </a:solidFill>
              <a:latin typeface="+mj-lt"/>
            </a:endParaRPr>
          </a:p>
          <a:p>
            <a:pPr marL="285750" indent="-285750">
              <a:buFont typeface="Arial" panose="020B0604020202020204" pitchFamily="34" charset="0"/>
              <a:buChar char="•"/>
            </a:pPr>
            <a:r>
              <a:rPr lang="en-US" sz="2000" b="1" i="1">
                <a:solidFill>
                  <a:srgbClr val="000000"/>
                </a:solidFill>
                <a:latin typeface="+mj-lt"/>
              </a:rPr>
              <a:t>PEM Fuel cell: </a:t>
            </a:r>
            <a:r>
              <a:rPr lang="en-US" sz="2000">
                <a:solidFill>
                  <a:srgbClr val="000000"/>
                </a:solidFill>
                <a:latin typeface="+mj-lt"/>
              </a:rPr>
              <a:t>Uses stored Hydrogen to produce electricity and provide it to the load or the battery pack</a:t>
            </a:r>
          </a:p>
          <a:p>
            <a:pPr marL="285750" indent="-285750">
              <a:buFont typeface="Arial" panose="020B0604020202020204" pitchFamily="34" charset="0"/>
              <a:buChar char="•"/>
            </a:pPr>
            <a:endParaRPr lang="en-US" sz="2000">
              <a:solidFill>
                <a:srgbClr val="000000"/>
              </a:solidFill>
              <a:latin typeface="+mj-lt"/>
            </a:endParaRPr>
          </a:p>
          <a:p>
            <a:pPr marL="285750" indent="-285750">
              <a:buFont typeface="Arial" panose="020B0604020202020204" pitchFamily="34" charset="0"/>
              <a:buChar char="•"/>
            </a:pPr>
            <a:r>
              <a:rPr lang="en-US" sz="2000" b="1" i="1">
                <a:solidFill>
                  <a:srgbClr val="000000"/>
                </a:solidFill>
                <a:latin typeface="+mj-lt"/>
              </a:rPr>
              <a:t>External Power grid: </a:t>
            </a:r>
            <a:r>
              <a:rPr lang="en-US" sz="2000">
                <a:solidFill>
                  <a:srgbClr val="000000"/>
                </a:solidFill>
                <a:latin typeface="+mj-lt"/>
              </a:rPr>
              <a:t>It either absorbs power or delivers it to the microgrid</a:t>
            </a:r>
          </a:p>
          <a:p>
            <a:endParaRPr lang="en-US" sz="1800" b="0" i="0" u="none" strike="noStrike" baseline="0">
              <a:solidFill>
                <a:srgbClr val="000000"/>
              </a:solidFill>
              <a:latin typeface="Times New Roman" panose="02020603050405020304" pitchFamily="18" charset="0"/>
            </a:endParaRPr>
          </a:p>
        </p:txBody>
      </p:sp>
      <p:pic>
        <p:nvPicPr>
          <p:cNvPr id="14" name="Picture 13">
            <a:extLst>
              <a:ext uri="{FF2B5EF4-FFF2-40B4-BE49-F238E27FC236}">
                <a16:creationId xmlns:a16="http://schemas.microsoft.com/office/drawing/2014/main" id="{838AD841-AA1B-4B0E-A874-DE5C6C38CF86}"/>
              </a:ext>
            </a:extLst>
          </p:cNvPr>
          <p:cNvPicPr/>
          <p:nvPr/>
        </p:nvPicPr>
        <p:blipFill rotWithShape="1">
          <a:blip r:embed="rId4"/>
          <a:srcRect t="630" r="945"/>
          <a:stretch/>
        </p:blipFill>
        <p:spPr bwMode="auto">
          <a:xfrm>
            <a:off x="7743520" y="3702914"/>
            <a:ext cx="3721057" cy="2293508"/>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81A70D6E-9D21-4812-905B-1FD59A8BAAD8}"/>
              </a:ext>
            </a:extLst>
          </p:cNvPr>
          <p:cNvSpPr txBox="1"/>
          <p:nvPr/>
        </p:nvSpPr>
        <p:spPr>
          <a:xfrm>
            <a:off x="8615093" y="3284185"/>
            <a:ext cx="2022798" cy="369332"/>
          </a:xfrm>
          <a:prstGeom prst="rect">
            <a:avLst/>
          </a:prstGeom>
          <a:noFill/>
        </p:spPr>
        <p:txBody>
          <a:bodyPr wrap="none" rtlCol="0">
            <a:spAutoFit/>
          </a:bodyPr>
          <a:lstStyle/>
          <a:p>
            <a:r>
              <a:rPr lang="en-US"/>
              <a:t>Schematic of </a:t>
            </a:r>
            <a:r>
              <a:rPr lang="en-US" err="1"/>
              <a:t>HyLab</a:t>
            </a:r>
            <a:endParaRPr lang="en-US"/>
          </a:p>
        </p:txBody>
      </p:sp>
      <p:sp>
        <p:nvSpPr>
          <p:cNvPr id="15" name="TextBox 14">
            <a:extLst>
              <a:ext uri="{FF2B5EF4-FFF2-40B4-BE49-F238E27FC236}">
                <a16:creationId xmlns:a16="http://schemas.microsoft.com/office/drawing/2014/main" id="{E0CE6FF0-3915-43BF-9E15-E94AAFB2730D}"/>
              </a:ext>
            </a:extLst>
          </p:cNvPr>
          <p:cNvSpPr txBox="1"/>
          <p:nvPr/>
        </p:nvSpPr>
        <p:spPr>
          <a:xfrm>
            <a:off x="8595472" y="5944623"/>
            <a:ext cx="2017155" cy="369332"/>
          </a:xfrm>
          <a:prstGeom prst="rect">
            <a:avLst/>
          </a:prstGeom>
          <a:noFill/>
        </p:spPr>
        <p:txBody>
          <a:bodyPr wrap="none" rtlCol="0">
            <a:spAutoFit/>
          </a:bodyPr>
          <a:lstStyle/>
          <a:p>
            <a:r>
              <a:rPr lang="en-US"/>
              <a:t>Experimental Setup</a:t>
            </a:r>
          </a:p>
        </p:txBody>
      </p:sp>
    </p:spTree>
    <p:extLst>
      <p:ext uri="{BB962C8B-B14F-4D97-AF65-F5344CB8AC3E}">
        <p14:creationId xmlns:p14="http://schemas.microsoft.com/office/powerpoint/2010/main" val="2462177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B36F39-5A0A-4677-83AA-330DF2B969BD}"/>
              </a:ext>
            </a:extLst>
          </p:cNvPr>
          <p:cNvSpPr txBox="1"/>
          <p:nvPr/>
        </p:nvSpPr>
        <p:spPr>
          <a:xfrm>
            <a:off x="11019934" y="2731795"/>
            <a:ext cx="145196" cy="369332"/>
          </a:xfrm>
          <a:prstGeom prst="rect">
            <a:avLst/>
          </a:prstGeom>
          <a:solidFill>
            <a:schemeClr val="bg1"/>
          </a:solidFill>
        </p:spPr>
        <p:txBody>
          <a:bodyPr wrap="square" rtlCol="0">
            <a:spAutoFit/>
          </a:bodyPr>
          <a:lstStyle/>
          <a:p>
            <a:endParaRPr lang="en-US"/>
          </a:p>
        </p:txBody>
      </p:sp>
      <p:sp>
        <p:nvSpPr>
          <p:cNvPr id="7" name="Title 1">
            <a:extLst>
              <a:ext uri="{FF2B5EF4-FFF2-40B4-BE49-F238E27FC236}">
                <a16:creationId xmlns:a16="http://schemas.microsoft.com/office/drawing/2014/main" id="{B6306850-A629-4157-A400-1FA325447DDA}"/>
              </a:ext>
            </a:extLst>
          </p:cNvPr>
          <p:cNvSpPr txBox="1">
            <a:spLocks/>
          </p:cNvSpPr>
          <p:nvPr/>
        </p:nvSpPr>
        <p:spPr>
          <a:xfrm>
            <a:off x="187680" y="65988"/>
            <a:ext cx="7555841" cy="537380"/>
          </a:xfrm>
          <a:prstGeom prst="rect">
            <a:avLst/>
          </a:prstGeom>
        </p:spPr>
        <p:txBody>
          <a:bodyPr>
            <a:normAutofit/>
          </a:bodyPr>
          <a:lstStyle>
            <a:lvl1pPr algn="l" defTabSz="914400" rtl="0" eaLnBrk="1" latinLnBrk="0" hangingPunct="1">
              <a:lnSpc>
                <a:spcPct val="90000"/>
              </a:lnSpc>
              <a:spcBef>
                <a:spcPct val="0"/>
              </a:spcBef>
              <a:buNone/>
              <a:defRPr lang="en-US" sz="3200" b="0" kern="1200">
                <a:solidFill>
                  <a:srgbClr val="F16122"/>
                </a:solidFill>
                <a:latin typeface="+mj-lt"/>
                <a:ea typeface="+mn-ea"/>
                <a:cs typeface="+mn-cs"/>
              </a:defRPr>
            </a:lvl1pPr>
          </a:lstStyle>
          <a:p>
            <a:r>
              <a:rPr lang="en-US">
                <a:latin typeface="Times New Roman" panose="02020603050405020304" pitchFamily="18" charset="0"/>
                <a:cs typeface="Times New Roman" panose="02020603050405020304" pitchFamily="18" charset="0"/>
              </a:rPr>
              <a:t>Control Objective</a:t>
            </a:r>
          </a:p>
        </p:txBody>
      </p:sp>
      <p:sp>
        <p:nvSpPr>
          <p:cNvPr id="13" name="Slide Number Placeholder 3">
            <a:extLst>
              <a:ext uri="{FF2B5EF4-FFF2-40B4-BE49-F238E27FC236}">
                <a16:creationId xmlns:a16="http://schemas.microsoft.com/office/drawing/2014/main" id="{D8CE26FC-22D3-46C8-BFB6-4D0275D9EEF1}"/>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30D569-578E-4806-BAF0-B60D44F6A82D}" type="slidenum">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ooter Placeholder 2">
            <a:extLst>
              <a:ext uri="{FF2B5EF4-FFF2-40B4-BE49-F238E27FC236}">
                <a16:creationId xmlns:a16="http://schemas.microsoft.com/office/drawing/2014/main" id="{CE15CE4A-6BBC-4B75-B4B3-2647FF38B8D3}"/>
              </a:ext>
            </a:extLst>
          </p:cNvPr>
          <p:cNvSpPr>
            <a:spLocks noGrp="1"/>
          </p:cNvSpPr>
          <p:nvPr>
            <p:ph type="ftr" sz="quarter" idx="11"/>
          </p:nvPr>
        </p:nvSpPr>
        <p:spPr>
          <a:xfrm>
            <a:off x="7239000" y="6333165"/>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err="1">
                <a:ln>
                  <a:noFill/>
                </a:ln>
                <a:solidFill>
                  <a:prstClr val="black">
                    <a:tint val="75000"/>
                  </a:prstClr>
                </a:solidFill>
                <a:effectLst/>
                <a:uLnTx/>
                <a:uFillTx/>
                <a:latin typeface="Calibri" panose="020F0502020204030204"/>
                <a:ea typeface="+mn-ea"/>
                <a:cs typeface="+mn-cs"/>
              </a:rPr>
              <a:t>AuE</a:t>
            </a:r>
            <a:r>
              <a:rPr kumimoji="0" lang="en-US" sz="14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8930 Fall 2020</a:t>
            </a:r>
          </a:p>
        </p:txBody>
      </p:sp>
      <p:sp>
        <p:nvSpPr>
          <p:cNvPr id="12" name="TextBox 11">
            <a:extLst>
              <a:ext uri="{FF2B5EF4-FFF2-40B4-BE49-F238E27FC236}">
                <a16:creationId xmlns:a16="http://schemas.microsoft.com/office/drawing/2014/main" id="{D62C0C34-C8B0-4FDD-9052-D85BFA64CC21}"/>
              </a:ext>
            </a:extLst>
          </p:cNvPr>
          <p:cNvSpPr txBox="1"/>
          <p:nvPr/>
        </p:nvSpPr>
        <p:spPr>
          <a:xfrm>
            <a:off x="187680" y="715335"/>
            <a:ext cx="10458549" cy="4955203"/>
          </a:xfrm>
          <a:prstGeom prst="rect">
            <a:avLst/>
          </a:prstGeom>
          <a:noFill/>
        </p:spPr>
        <p:txBody>
          <a:bodyPr wrap="square" rtlCol="0">
            <a:spAutoFit/>
          </a:bodyPr>
          <a:lstStyle/>
          <a:p>
            <a:pPr marL="285750" indent="-285750">
              <a:buFont typeface="Arial" panose="020B0604020202020204" pitchFamily="34" charset="0"/>
              <a:buChar char="•"/>
            </a:pPr>
            <a:r>
              <a:rPr lang="en-US" sz="2000" b="1" i="1">
                <a:latin typeface="+mj-lt"/>
                <a:ea typeface="Calibri" panose="020F0502020204030204" pitchFamily="34" charset="0"/>
              </a:rPr>
              <a:t>Energy Management of Microgrid: </a:t>
            </a:r>
          </a:p>
          <a:p>
            <a:endParaRPr lang="en-US" sz="2000" b="1" i="1">
              <a:latin typeface="+mj-lt"/>
              <a:ea typeface="Calibri" panose="020F0502020204030204" pitchFamily="34" charset="0"/>
            </a:endParaRPr>
          </a:p>
          <a:p>
            <a:pPr marL="742950" lvl="1" indent="-285750">
              <a:buFont typeface="Arial" panose="020B0604020202020204" pitchFamily="34" charset="0"/>
              <a:buChar char="•"/>
            </a:pPr>
            <a:r>
              <a:rPr lang="en-US" sz="2000" b="1" i="1">
                <a:latin typeface="+mj-lt"/>
                <a:ea typeface="Calibri" panose="020F0502020204030204" pitchFamily="34" charset="0"/>
              </a:rPr>
              <a:t>Why?</a:t>
            </a:r>
          </a:p>
          <a:p>
            <a:pPr marL="800100" lvl="1" indent="-342900">
              <a:buFont typeface="+mj-lt"/>
              <a:buAutoNum type="arabicPeriod"/>
            </a:pPr>
            <a:r>
              <a:rPr lang="en-US" sz="2000">
                <a:latin typeface="+mj-lt"/>
                <a:ea typeface="Calibri" panose="020F0502020204030204" pitchFamily="34" charset="0"/>
              </a:rPr>
              <a:t>To consider the uncertain nature of renewable energy sources</a:t>
            </a:r>
          </a:p>
          <a:p>
            <a:pPr marL="800100" lvl="1" indent="-342900">
              <a:buFont typeface="+mj-lt"/>
              <a:buAutoNum type="arabicPeriod"/>
            </a:pPr>
            <a:r>
              <a:rPr lang="en-US" sz="2000">
                <a:latin typeface="+mj-lt"/>
                <a:ea typeface="Calibri" panose="020F0502020204030204" pitchFamily="34" charset="0"/>
              </a:rPr>
              <a:t>To improve efficiency of the microgrid equipment</a:t>
            </a:r>
          </a:p>
          <a:p>
            <a:pPr marL="742950" lvl="1" indent="-285750">
              <a:buFont typeface="Arial" panose="020B0604020202020204" pitchFamily="34" charset="0"/>
              <a:buChar char="•"/>
            </a:pPr>
            <a:endParaRPr lang="en-US" sz="2000">
              <a:latin typeface="+mj-lt"/>
              <a:ea typeface="Calibri" panose="020F0502020204030204" pitchFamily="34" charset="0"/>
            </a:endParaRPr>
          </a:p>
          <a:p>
            <a:pPr marL="742950" lvl="1" indent="-285750">
              <a:buFont typeface="Arial" panose="020B0604020202020204" pitchFamily="34" charset="0"/>
              <a:buChar char="•"/>
            </a:pPr>
            <a:endParaRPr lang="en-US" sz="2000">
              <a:latin typeface="+mj-lt"/>
              <a:ea typeface="Calibri" panose="020F0502020204030204" pitchFamily="34" charset="0"/>
            </a:endParaRPr>
          </a:p>
          <a:p>
            <a:pPr marL="742950" lvl="1" indent="-285750">
              <a:buFont typeface="Arial" panose="020B0604020202020204" pitchFamily="34" charset="0"/>
              <a:buChar char="•"/>
            </a:pPr>
            <a:r>
              <a:rPr lang="en-US" sz="2000" b="1" i="1">
                <a:latin typeface="+mj-lt"/>
                <a:ea typeface="Calibri" panose="020F0502020204030204" pitchFamily="34" charset="0"/>
              </a:rPr>
              <a:t>How?</a:t>
            </a:r>
          </a:p>
          <a:p>
            <a:pPr lvl="1"/>
            <a:r>
              <a:rPr lang="en-US" sz="2000" b="1" i="1">
                <a:latin typeface="+mj-lt"/>
                <a:ea typeface="Calibri" panose="020F0502020204030204" pitchFamily="34" charset="0"/>
              </a:rPr>
              <a:t>Stochastic MPC techniques: </a:t>
            </a:r>
          </a:p>
          <a:p>
            <a:pPr marL="800100" lvl="1" indent="-342900">
              <a:buFont typeface="+mj-lt"/>
              <a:buAutoNum type="arabicPeriod"/>
            </a:pPr>
            <a:r>
              <a:rPr lang="en-US" sz="2000">
                <a:latin typeface="+mj-lt"/>
                <a:ea typeface="Calibri" panose="020F0502020204030204" pitchFamily="34" charset="0"/>
              </a:rPr>
              <a:t>Can be applied to deal with uncertainties in power demand and generation</a:t>
            </a:r>
          </a:p>
          <a:p>
            <a:pPr marL="800100" lvl="1" indent="-342900">
              <a:buFont typeface="+mj-lt"/>
              <a:buAutoNum type="arabicPeriod"/>
            </a:pPr>
            <a:r>
              <a:rPr lang="en-US" sz="2000">
                <a:latin typeface="+mj-lt"/>
                <a:ea typeface="Calibri" panose="020F0502020204030204" pitchFamily="34" charset="0"/>
              </a:rPr>
              <a:t>Focuses on the energy management of the microgrid without compromising the efficiency and product life of the components </a:t>
            </a:r>
          </a:p>
          <a:p>
            <a:pPr marL="800100" lvl="1" indent="-342900">
              <a:buFont typeface="+mj-lt"/>
              <a:buAutoNum type="arabicPeriod"/>
            </a:pPr>
            <a:r>
              <a:rPr lang="en-US" sz="2000">
                <a:latin typeface="+mj-lt"/>
                <a:ea typeface="Calibri" panose="020F0502020204030204" pitchFamily="34" charset="0"/>
              </a:rPr>
              <a:t>Meet consumer demand in an optimal, economic, and safe manner. </a:t>
            </a:r>
          </a:p>
          <a:p>
            <a:pPr marL="800100" lvl="1" indent="-342900">
              <a:buFont typeface="+mj-lt"/>
              <a:buAutoNum type="arabicPeriod"/>
            </a:pPr>
            <a:endParaRPr lang="en-US" sz="2000">
              <a:solidFill>
                <a:srgbClr val="000000"/>
              </a:solidFill>
              <a:latin typeface="+mj-lt"/>
            </a:endParaRPr>
          </a:p>
          <a:p>
            <a:pPr marL="285750" indent="-285750">
              <a:buFont typeface="Arial" panose="020B0604020202020204" pitchFamily="34" charset="0"/>
              <a:buChar char="•"/>
            </a:pPr>
            <a:r>
              <a:rPr lang="en-US" sz="2000">
                <a:solidFill>
                  <a:srgbClr val="000000"/>
                </a:solidFill>
                <a:latin typeface="+mj-lt"/>
              </a:rPr>
              <a:t>Control Problem requires handling issues of constraints and disturbances </a:t>
            </a:r>
          </a:p>
          <a:p>
            <a:r>
              <a:rPr lang="en-US" sz="1800" b="0" i="0" u="none" strike="noStrike" baseline="0">
                <a:solidFill>
                  <a:srgbClr val="000000"/>
                </a:solidFill>
                <a:latin typeface="+mj-lt"/>
              </a:rPr>
              <a:t> </a:t>
            </a:r>
          </a:p>
        </p:txBody>
      </p:sp>
    </p:spTree>
    <p:extLst>
      <p:ext uri="{BB962C8B-B14F-4D97-AF65-F5344CB8AC3E}">
        <p14:creationId xmlns:p14="http://schemas.microsoft.com/office/powerpoint/2010/main" val="2987309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B36F39-5A0A-4677-83AA-330DF2B969BD}"/>
              </a:ext>
            </a:extLst>
          </p:cNvPr>
          <p:cNvSpPr txBox="1"/>
          <p:nvPr/>
        </p:nvSpPr>
        <p:spPr>
          <a:xfrm>
            <a:off x="11019934" y="2731795"/>
            <a:ext cx="145196" cy="369332"/>
          </a:xfrm>
          <a:prstGeom prst="rect">
            <a:avLst/>
          </a:prstGeom>
          <a:solidFill>
            <a:schemeClr val="bg1"/>
          </a:solidFill>
        </p:spPr>
        <p:txBody>
          <a:bodyPr wrap="square" rtlCol="0">
            <a:spAutoFit/>
          </a:bodyPr>
          <a:lstStyle/>
          <a:p>
            <a:endParaRPr lang="en-US"/>
          </a:p>
        </p:txBody>
      </p:sp>
      <p:sp>
        <p:nvSpPr>
          <p:cNvPr id="7" name="Title 1">
            <a:extLst>
              <a:ext uri="{FF2B5EF4-FFF2-40B4-BE49-F238E27FC236}">
                <a16:creationId xmlns:a16="http://schemas.microsoft.com/office/drawing/2014/main" id="{B6306850-A629-4157-A400-1FA325447DDA}"/>
              </a:ext>
            </a:extLst>
          </p:cNvPr>
          <p:cNvSpPr txBox="1">
            <a:spLocks/>
          </p:cNvSpPr>
          <p:nvPr/>
        </p:nvSpPr>
        <p:spPr>
          <a:xfrm>
            <a:off x="187680" y="23238"/>
            <a:ext cx="7555841" cy="603368"/>
          </a:xfrm>
          <a:prstGeom prst="rect">
            <a:avLst/>
          </a:prstGeom>
        </p:spPr>
        <p:txBody>
          <a:bodyPr>
            <a:normAutofit/>
          </a:bodyPr>
          <a:lstStyle>
            <a:lvl1pPr algn="l" defTabSz="914400" rtl="0" eaLnBrk="1" latinLnBrk="0" hangingPunct="1">
              <a:lnSpc>
                <a:spcPct val="90000"/>
              </a:lnSpc>
              <a:spcBef>
                <a:spcPct val="0"/>
              </a:spcBef>
              <a:buNone/>
              <a:defRPr lang="en-US" sz="3200" b="0" kern="1200">
                <a:solidFill>
                  <a:srgbClr val="F16122"/>
                </a:solidFill>
                <a:latin typeface="+mj-lt"/>
                <a:ea typeface="+mn-ea"/>
                <a:cs typeface="+mn-cs"/>
              </a:defRPr>
            </a:lvl1pPr>
          </a:lstStyle>
          <a:p>
            <a:r>
              <a:rPr lang="en-US" err="1">
                <a:latin typeface="Times New Roman" panose="02020603050405020304" pitchFamily="18" charset="0"/>
                <a:cs typeface="Times New Roman" panose="02020603050405020304" pitchFamily="18" charset="0"/>
              </a:rPr>
              <a:t>HyLab</a:t>
            </a:r>
            <a:r>
              <a:rPr lang="en-US">
                <a:latin typeface="Times New Roman" panose="02020603050405020304" pitchFamily="18" charset="0"/>
                <a:cs typeface="Times New Roman" panose="02020603050405020304" pitchFamily="18" charset="0"/>
              </a:rPr>
              <a:t> Model</a:t>
            </a:r>
          </a:p>
        </p:txBody>
      </p:sp>
      <p:sp>
        <p:nvSpPr>
          <p:cNvPr id="13" name="Slide Number Placeholder 3">
            <a:extLst>
              <a:ext uri="{FF2B5EF4-FFF2-40B4-BE49-F238E27FC236}">
                <a16:creationId xmlns:a16="http://schemas.microsoft.com/office/drawing/2014/main" id="{D8CE26FC-22D3-46C8-BFB6-4D0275D9EEF1}"/>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30D569-578E-4806-BAF0-B60D44F6A82D}" type="slidenum">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ooter Placeholder 2">
            <a:extLst>
              <a:ext uri="{FF2B5EF4-FFF2-40B4-BE49-F238E27FC236}">
                <a16:creationId xmlns:a16="http://schemas.microsoft.com/office/drawing/2014/main" id="{CE15CE4A-6BBC-4B75-B4B3-2647FF38B8D3}"/>
              </a:ext>
            </a:extLst>
          </p:cNvPr>
          <p:cNvSpPr>
            <a:spLocks noGrp="1"/>
          </p:cNvSpPr>
          <p:nvPr>
            <p:ph type="ftr" sz="quarter" idx="11"/>
          </p:nvPr>
        </p:nvSpPr>
        <p:spPr>
          <a:xfrm>
            <a:off x="8686799" y="6369349"/>
            <a:ext cx="3171521"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tint val="75000"/>
                  </a:prstClr>
                </a:solidFill>
                <a:effectLst/>
                <a:uLnTx/>
                <a:uFillTx/>
                <a:latin typeface="Calibri" panose="020F0502020204030204"/>
                <a:ea typeface="+mn-ea"/>
                <a:cs typeface="+mn-cs"/>
              </a:rPr>
              <a:t>AuE</a:t>
            </a:r>
            <a:r>
              <a:rPr kumimoji="0" lang="en-US" sz="14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8930 Fall 2020</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62C0C34-C8B0-4FDD-9052-D85BFA64CC21}"/>
                  </a:ext>
                </a:extLst>
              </p:cNvPr>
              <p:cNvSpPr txBox="1"/>
              <p:nvPr/>
            </p:nvSpPr>
            <p:spPr>
              <a:xfrm>
                <a:off x="187680" y="626553"/>
                <a:ext cx="11894073" cy="5362943"/>
              </a:xfrm>
              <a:prstGeom prst="rect">
                <a:avLst/>
              </a:prstGeom>
              <a:noFill/>
            </p:spPr>
            <p:txBody>
              <a:bodyPr wrap="square" rtlCol="0">
                <a:spAutoFit/>
              </a:bodyPr>
              <a:lstStyle/>
              <a:p>
                <a:r>
                  <a:rPr lang="en-US" sz="2000" b="1">
                    <a:latin typeface="+mj-lt"/>
                    <a:cs typeface="Times New Roman" panose="02020603050405020304" pitchFamily="18" charset="0"/>
                  </a:rPr>
                  <a:t>Non-Linear Plant Model:</a:t>
                </a:r>
                <a:endParaRPr lang="en-US" sz="2000">
                  <a:solidFill>
                    <a:srgbClr val="000000"/>
                  </a:solidFill>
                  <a:latin typeface="+mj-lt"/>
                </a:endParaRPr>
              </a:p>
              <a:p>
                <a:pPr marL="285750" indent="-285750">
                  <a:buFont typeface="Arial" panose="020B0604020202020204" pitchFamily="34" charset="0"/>
                  <a:buChar char="•"/>
                </a:pPr>
                <a:r>
                  <a:rPr lang="en-US" sz="2000">
                    <a:latin typeface="+mj-lt"/>
                  </a:rPr>
                  <a:t>Highly complex non-linear governing equations for individual components of the </a:t>
                </a:r>
                <a:r>
                  <a:rPr lang="en-US" sz="2000" err="1">
                    <a:latin typeface="+mj-lt"/>
                  </a:rPr>
                  <a:t>HyLab</a:t>
                </a:r>
                <a:r>
                  <a:rPr lang="en-US" sz="2000">
                    <a:latin typeface="+mj-lt"/>
                  </a:rPr>
                  <a:t> Microgrid (see ref.1 below)</a:t>
                </a:r>
              </a:p>
              <a:p>
                <a:pPr marL="285750" indent="-285750">
                  <a:buFont typeface="Arial" panose="020B0604020202020204" pitchFamily="34" charset="0"/>
                  <a:buChar char="•"/>
                </a:pPr>
                <a:r>
                  <a:rPr lang="en-US" sz="2000">
                    <a:latin typeface="+mj-lt"/>
                  </a:rPr>
                  <a:t>Unavailability of data for the coefficients/parameters involved in the physics-based model equations</a:t>
                </a:r>
              </a:p>
              <a:p>
                <a:endParaRPr lang="en-US" sz="2000">
                  <a:latin typeface="+mj-lt"/>
                </a:endParaRPr>
              </a:p>
              <a:p>
                <a:r>
                  <a:rPr lang="en-US" sz="2000" b="1">
                    <a:latin typeface="+mj-lt"/>
                  </a:rPr>
                  <a:t>Linear Plant Model:</a:t>
                </a:r>
                <a:endParaRPr lang="en-US" sz="2000">
                  <a:solidFill>
                    <a:srgbClr val="000000"/>
                  </a:solidFill>
                  <a:latin typeface="+mj-lt"/>
                </a:endParaRPr>
              </a:p>
              <a:p>
                <a:pPr marL="285750" indent="-285750">
                  <a:buFont typeface="Arial" panose="020B0604020202020204" pitchFamily="34" charset="0"/>
                  <a:buChar char="•"/>
                </a:pPr>
                <a:r>
                  <a:rPr lang="en-US" sz="2000">
                    <a:solidFill>
                      <a:srgbClr val="000000"/>
                    </a:solidFill>
                    <a:latin typeface="+mj-lt"/>
                  </a:rPr>
                  <a:t>For MPC design a linear model is chosen. Two inputs variables are </a:t>
                </a:r>
                <a14:m>
                  <m:oMath xmlns:m="http://schemas.openxmlformats.org/officeDocument/2006/math">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𝑃</m:t>
                        </m:r>
                      </m:e>
                      <m:sub>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𝐻</m:t>
                            </m:r>
                          </m:e>
                          <m:sub>
                            <m:r>
                              <a:rPr lang="en-US" sz="2000" i="1">
                                <a:solidFill>
                                  <a:srgbClr val="000000"/>
                                </a:solidFill>
                                <a:latin typeface="Cambria Math" panose="02040503050406030204" pitchFamily="18" charset="0"/>
                              </a:rPr>
                              <m:t>2</m:t>
                            </m:r>
                          </m:sub>
                        </m:sSub>
                      </m:sub>
                    </m:sSub>
                  </m:oMath>
                </a14:m>
                <a:r>
                  <a:rPr lang="en-US" sz="2000">
                    <a:solidFill>
                      <a:srgbClr val="000000"/>
                    </a:solidFill>
                    <a:latin typeface="+mj-lt"/>
                  </a:rPr>
                  <a:t> (kW) and </a:t>
                </a:r>
                <a14:m>
                  <m:oMath xmlns:m="http://schemas.openxmlformats.org/officeDocument/2006/math">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𝑃</m:t>
                        </m:r>
                      </m:e>
                      <m:sub>
                        <m:r>
                          <a:rPr lang="en-US" sz="2000" i="1">
                            <a:solidFill>
                              <a:srgbClr val="000000"/>
                            </a:solidFill>
                            <a:latin typeface="Cambria Math" panose="02040503050406030204" pitchFamily="18" charset="0"/>
                          </a:rPr>
                          <m:t>𝑔𝑟𝑖𝑑</m:t>
                        </m:r>
                      </m:sub>
                    </m:sSub>
                  </m:oMath>
                </a14:m>
                <a:r>
                  <a:rPr lang="en-US" sz="2000">
                    <a:solidFill>
                      <a:srgbClr val="000000"/>
                    </a:solidFill>
                    <a:latin typeface="+mj-lt"/>
                  </a:rPr>
                  <a:t>(kW) </a:t>
                </a:r>
              </a:p>
              <a:p>
                <a:pPr marL="285750" indent="-285750">
                  <a:buFont typeface="Arial" panose="020B0604020202020204" pitchFamily="34" charset="0"/>
                  <a:buChar char="•"/>
                </a:pPr>
                <a:r>
                  <a:rPr lang="en-US" sz="2000">
                    <a:latin typeface="+mj-lt"/>
                    <a:ea typeface="Calibri" panose="020F0502020204030204" pitchFamily="34" charset="0"/>
                  </a:rPr>
                  <a:t>State of Charge (SOC) of battery pack and Metal Hydrides Level (MHL) are the states of the system.</a:t>
                </a:r>
                <a:endParaRPr lang="en-US" sz="2000" b="1">
                  <a:latin typeface="+mj-lt"/>
                </a:endParaRPr>
              </a:p>
              <a:p>
                <a:pPr marL="285750" indent="-285750">
                  <a:buFont typeface="Arial" panose="020B0604020202020204" pitchFamily="34" charset="0"/>
                  <a:buChar char="•"/>
                </a:pPr>
                <a:r>
                  <a:rPr lang="en-US" sz="2000">
                    <a:latin typeface="+mj-lt"/>
                    <a:ea typeface="Calibri" panose="020F0502020204030204" pitchFamily="34" charset="0"/>
                  </a:rPr>
                  <a:t>Uncertainties is disturbances due to the difference between the power produced by PV array and power demanded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libri" panose="020F0502020204030204" pitchFamily="34" charset="0"/>
                            <a:cs typeface="Times New Roman" panose="02020603050405020304" pitchFamily="18" charset="0"/>
                          </a:rPr>
                          <m:t>(</m:t>
                        </m:r>
                        <m:r>
                          <a:rPr lang="en-US" sz="2000" i="1">
                            <a:latin typeface="Cambria Math" panose="02040503050406030204" pitchFamily="18" charset="0"/>
                            <a:ea typeface="Calibri" panose="020F0502020204030204" pitchFamily="34" charset="0"/>
                            <a:cs typeface="Times New Roman" panose="02020603050405020304" pitchFamily="18" charset="0"/>
                          </a:rPr>
                          <m:t>𝑃</m:t>
                        </m:r>
                      </m:e>
                      <m:sub>
                        <m:r>
                          <a:rPr lang="en-US" sz="2000" i="1">
                            <a:latin typeface="Cambria Math" panose="02040503050406030204" pitchFamily="18" charset="0"/>
                            <a:ea typeface="Calibri" panose="020F0502020204030204" pitchFamily="34" charset="0"/>
                            <a:cs typeface="Times New Roman" panose="02020603050405020304" pitchFamily="18" charset="0"/>
                          </a:rPr>
                          <m:t>𝑛𝑒𝑡</m:t>
                        </m:r>
                      </m:sub>
                    </m:sSub>
                    <m:r>
                      <a:rPr lang="en-US" sz="2000" i="1">
                        <a:latin typeface="Cambria Math" panose="02040503050406030204" pitchFamily="18" charset="0"/>
                        <a:ea typeface="Calibri" panose="020F0502020204030204" pitchFamily="34" charset="0"/>
                        <a:cs typeface="Times New Roman" panose="02020603050405020304" pitchFamily="18" charset="0"/>
                      </a:rPr>
                      <m:t>)</m:t>
                    </m:r>
                  </m:oMath>
                </a14:m>
                <a:r>
                  <a:rPr lang="en-US" sz="2000">
                    <a:latin typeface="+mj-lt"/>
                    <a:ea typeface="Calibri" panose="020F0502020204030204" pitchFamily="34" charset="0"/>
                  </a:rPr>
                  <a:t>.</a:t>
                </a:r>
              </a:p>
              <a:p>
                <a:pPr marL="285750" indent="-285750">
                  <a:buFont typeface="Arial" panose="020B0604020202020204" pitchFamily="34" charset="0"/>
                  <a:buChar char="•"/>
                </a:pPr>
                <a:r>
                  <a:rPr lang="en-US" sz="2000">
                    <a:latin typeface="+mj-lt"/>
                    <a:ea typeface="Calibri" panose="020F0502020204030204" pitchFamily="34" charset="0"/>
                  </a:rPr>
                  <a:t>In (ref.2) System identification gave the linear model in discrete time as,</a:t>
                </a:r>
                <a:endParaRPr lang="en-US" sz="2000" i="1">
                  <a:latin typeface="Cambria Math" panose="02040503050406030204" pitchFamily="18" charset="0"/>
                  <a:ea typeface="Calibri" panose="020F0502020204030204" pitchFamily="34" charset="0"/>
                </a:endParaRPr>
              </a:p>
              <a:p>
                <a:pPr lvl="3"/>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ea typeface="Calibri" panose="020F0502020204030204" pitchFamily="34" charset="0"/>
                            </a:rPr>
                          </m:ctrlPr>
                        </m:sSubPr>
                        <m:e>
                          <m:r>
                            <a:rPr lang="en-US" sz="2000" i="1">
                              <a:latin typeface="Cambria Math" panose="02040503050406030204" pitchFamily="18" charset="0"/>
                              <a:ea typeface="Calibri" panose="020F0502020204030204" pitchFamily="34" charset="0"/>
                            </a:rPr>
                            <m:t>𝑥</m:t>
                          </m:r>
                        </m:e>
                        <m:sub>
                          <m:r>
                            <a:rPr lang="en-US" sz="2000" i="1">
                              <a:latin typeface="Cambria Math" panose="02040503050406030204" pitchFamily="18" charset="0"/>
                              <a:ea typeface="Calibri" panose="020F0502020204030204" pitchFamily="34" charset="0"/>
                            </a:rPr>
                            <m:t>𝑘</m:t>
                          </m:r>
                          <m:r>
                            <a:rPr lang="en-US" sz="2000" i="1">
                              <a:latin typeface="Cambria Math" panose="02040503050406030204" pitchFamily="18" charset="0"/>
                              <a:ea typeface="Calibri" panose="020F0502020204030204" pitchFamily="34" charset="0"/>
                            </a:rPr>
                            <m:t>+1</m:t>
                          </m:r>
                        </m:sub>
                      </m:sSub>
                      <m:r>
                        <a:rPr lang="en-US" sz="2000" i="1">
                          <a:latin typeface="Cambria Math" panose="02040503050406030204" pitchFamily="18" charset="0"/>
                          <a:ea typeface="Calibri" panose="020F0502020204030204" pitchFamily="34" charset="0"/>
                        </a:rPr>
                        <m:t>=</m:t>
                      </m:r>
                      <m:r>
                        <a:rPr lang="en-US" sz="2000" i="1">
                          <a:latin typeface="Cambria Math" panose="02040503050406030204" pitchFamily="18" charset="0"/>
                          <a:ea typeface="Calibri" panose="020F0502020204030204" pitchFamily="34" charset="0"/>
                        </a:rPr>
                        <m:t>𝐴</m:t>
                      </m:r>
                      <m:sSub>
                        <m:sSubPr>
                          <m:ctrlPr>
                            <a:rPr lang="en-US" sz="2000" i="1">
                              <a:latin typeface="Cambria Math" panose="02040503050406030204" pitchFamily="18" charset="0"/>
                              <a:ea typeface="Calibri" panose="020F0502020204030204" pitchFamily="34" charset="0"/>
                            </a:rPr>
                          </m:ctrlPr>
                        </m:sSubPr>
                        <m:e>
                          <m:r>
                            <a:rPr lang="en-US" sz="2000" i="1">
                              <a:latin typeface="Cambria Math" panose="02040503050406030204" pitchFamily="18" charset="0"/>
                              <a:ea typeface="Calibri" panose="020F0502020204030204" pitchFamily="34" charset="0"/>
                            </a:rPr>
                            <m:t>𝑥</m:t>
                          </m:r>
                        </m:e>
                        <m:sub>
                          <m:r>
                            <a:rPr lang="en-US" sz="2000" i="1">
                              <a:latin typeface="Cambria Math" panose="02040503050406030204" pitchFamily="18" charset="0"/>
                              <a:ea typeface="Calibri" panose="020F0502020204030204" pitchFamily="34" charset="0"/>
                            </a:rPr>
                            <m:t>𝑘</m:t>
                          </m:r>
                        </m:sub>
                      </m:sSub>
                      <m:r>
                        <a:rPr lang="en-US" sz="2000" i="1">
                          <a:latin typeface="Cambria Math" panose="02040503050406030204" pitchFamily="18" charset="0"/>
                          <a:ea typeface="Calibri" panose="020F0502020204030204" pitchFamily="34" charset="0"/>
                        </a:rPr>
                        <m:t>+</m:t>
                      </m:r>
                      <m:r>
                        <a:rPr lang="en-US" sz="2000" i="1">
                          <a:latin typeface="Cambria Math" panose="02040503050406030204" pitchFamily="18" charset="0"/>
                          <a:ea typeface="Calibri" panose="020F0502020204030204" pitchFamily="34" charset="0"/>
                        </a:rPr>
                        <m:t>𝐵</m:t>
                      </m:r>
                      <m:sSub>
                        <m:sSubPr>
                          <m:ctrlPr>
                            <a:rPr lang="en-US" sz="2000" i="1">
                              <a:latin typeface="Cambria Math" panose="02040503050406030204" pitchFamily="18" charset="0"/>
                              <a:ea typeface="Calibri" panose="020F0502020204030204" pitchFamily="34" charset="0"/>
                            </a:rPr>
                          </m:ctrlPr>
                        </m:sSubPr>
                        <m:e>
                          <m:r>
                            <a:rPr lang="en-US" sz="2000" i="1">
                              <a:latin typeface="Cambria Math" panose="02040503050406030204" pitchFamily="18" charset="0"/>
                              <a:ea typeface="Calibri" panose="020F0502020204030204" pitchFamily="34" charset="0"/>
                            </a:rPr>
                            <m:t>𝑢</m:t>
                          </m:r>
                        </m:e>
                        <m:sub>
                          <m:r>
                            <a:rPr lang="en-US" sz="2000" i="1">
                              <a:latin typeface="Cambria Math" panose="02040503050406030204" pitchFamily="18" charset="0"/>
                              <a:ea typeface="Calibri" panose="020F0502020204030204" pitchFamily="34" charset="0"/>
                            </a:rPr>
                            <m:t>𝑘</m:t>
                          </m:r>
                        </m:sub>
                      </m:sSub>
                      <m:r>
                        <a:rPr lang="en-US" sz="2000" i="1">
                          <a:latin typeface="Cambria Math" panose="02040503050406030204" pitchFamily="18" charset="0"/>
                          <a:ea typeface="Calibri" panose="020F0502020204030204" pitchFamily="34" charset="0"/>
                        </a:rPr>
                        <m:t>+</m:t>
                      </m:r>
                      <m:r>
                        <a:rPr lang="en-US" sz="2000" i="1">
                          <a:latin typeface="Cambria Math" panose="02040503050406030204" pitchFamily="18" charset="0"/>
                          <a:ea typeface="Calibri" panose="020F0502020204030204" pitchFamily="34" charset="0"/>
                        </a:rPr>
                        <m:t>𝐸</m:t>
                      </m:r>
                      <m:sSub>
                        <m:sSubPr>
                          <m:ctrlPr>
                            <a:rPr lang="en-US" sz="2000" i="1">
                              <a:latin typeface="Cambria Math" panose="02040503050406030204" pitchFamily="18" charset="0"/>
                              <a:ea typeface="Calibri" panose="020F0502020204030204" pitchFamily="34" charset="0"/>
                            </a:rPr>
                          </m:ctrlPr>
                        </m:sSubPr>
                        <m:e>
                          <m:r>
                            <a:rPr lang="en-US" sz="2000" i="1">
                              <a:latin typeface="Cambria Math" panose="02040503050406030204" pitchFamily="18" charset="0"/>
                              <a:ea typeface="Calibri" panose="020F0502020204030204" pitchFamily="34" charset="0"/>
                            </a:rPr>
                            <m:t>𝑤</m:t>
                          </m:r>
                        </m:e>
                        <m:sub>
                          <m:r>
                            <a:rPr lang="en-US" sz="2000" i="1">
                              <a:latin typeface="Cambria Math" panose="02040503050406030204" pitchFamily="18" charset="0"/>
                              <a:ea typeface="Calibri" panose="020F0502020204030204" pitchFamily="34" charset="0"/>
                            </a:rPr>
                            <m:t>𝑘</m:t>
                          </m:r>
                        </m:sub>
                      </m:sSub>
                    </m:oMath>
                  </m:oMathPara>
                </a14:m>
                <a:endParaRPr lang="en-US" sz="2000">
                  <a:latin typeface="Times New Roman" panose="02020603050405020304" pitchFamily="18" charset="0"/>
                </a:endParaRPr>
              </a:p>
              <a:p>
                <a:pPr lvl="3"/>
                <a:endParaRPr lang="en-US" sz="2000">
                  <a:latin typeface="Times New Roman" panose="02020603050405020304" pitchFamily="18" charset="0"/>
                </a:endParaRPr>
              </a:p>
              <a:p>
                <a:pPr lvl="3"/>
                <a14:m>
                  <m:oMathPara xmlns:m="http://schemas.openxmlformats.org/officeDocument/2006/math">
                    <m:oMathParaPr>
                      <m:jc m:val="centerGroup"/>
                    </m:oMathParaPr>
                    <m:oMath xmlns:m="http://schemas.openxmlformats.org/officeDocument/2006/math">
                      <m:eqArr>
                        <m:eqArrPr>
                          <m:ctrlPr>
                            <a:rPr lang="en-US" sz="2000" i="1">
                              <a:latin typeface="Cambria Math" panose="02040503050406030204" pitchFamily="18" charset="0"/>
                            </a:rPr>
                          </m:ctrlPr>
                        </m:eqArrPr>
                        <m:e>
                          <m:sSub>
                            <m:sSubPr>
                              <m:ctrlPr>
                                <a:rPr lang="en-US" sz="2000" i="1">
                                  <a:latin typeface="Cambria Math" panose="02040503050406030204" pitchFamily="18" charset="0"/>
                                </a:rPr>
                              </m:ctrlPr>
                            </m:sSubPr>
                            <m:e>
                              <m:r>
                                <a:rPr lang="en-US" sz="2000" i="1">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latin typeface="Cambria Math" panose="02040503050406030204" pitchFamily="18" charset="0"/>
                                  <a:ea typeface="Calibri" panose="020F0502020204030204" pitchFamily="34" charset="0"/>
                                  <a:cs typeface="Times New Roman" panose="02020603050405020304" pitchFamily="18" charset="0"/>
                                </a:rPr>
                                <m:t>𝑘</m:t>
                              </m:r>
                              <m:r>
                                <a:rPr lang="en-US" sz="2000" i="1">
                                  <a:latin typeface="Cambria Math" panose="02040503050406030204" pitchFamily="18" charset="0"/>
                                  <a:ea typeface="Calibri" panose="020F0502020204030204" pitchFamily="34" charset="0"/>
                                  <a:cs typeface="Times New Roman" panose="02020603050405020304" pitchFamily="18" charset="0"/>
                                </a:rPr>
                                <m:t>+1</m:t>
                              </m:r>
                            </m:sub>
                          </m:sSub>
                          <m:r>
                            <a:rPr lang="en-US" sz="2000" i="1">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latin typeface="Cambria Math" panose="02040503050406030204" pitchFamily="18" charset="0"/>
                                  <a:ea typeface="Calibri" panose="020F0502020204030204" pitchFamily="34" charset="0"/>
                                  <a:cs typeface="Times New Roman" panose="02020603050405020304" pitchFamily="18" charset="0"/>
                                </a:rPr>
                                <m:t>𝑘</m:t>
                              </m:r>
                            </m:sub>
                          </m:sSub>
                          <m:r>
                            <a:rPr lang="en-US" sz="2000" i="1">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n-US" sz="2000" i="1">
                                  <a:latin typeface="Cambria Math" panose="02040503050406030204" pitchFamily="18" charset="0"/>
                                </a:rPr>
                              </m:ctrlPr>
                            </m:dPr>
                            <m:e>
                              <m:m>
                                <m:mPr>
                                  <m:mcs>
                                    <m:mc>
                                      <m:mcPr>
                                        <m:count m:val="2"/>
                                        <m:mcJc m:val="center"/>
                                      </m:mcPr>
                                    </m:mc>
                                  </m:mcs>
                                  <m:ctrlPr>
                                    <a:rPr lang="en-US" sz="2000" i="1">
                                      <a:latin typeface="Cambria Math" panose="02040503050406030204" pitchFamily="18" charset="0"/>
                                    </a:rPr>
                                  </m:ctrlPr>
                                </m:mPr>
                                <m:mr>
                                  <m:e>
                                    <m:r>
                                      <a:rPr lang="en-US" sz="2000" i="1">
                                        <a:latin typeface="Cambria Math" panose="02040503050406030204" pitchFamily="18" charset="0"/>
                                        <a:ea typeface="Calibri" panose="020F0502020204030204" pitchFamily="34" charset="0"/>
                                        <a:cs typeface="Times New Roman" panose="02020603050405020304" pitchFamily="18" charset="0"/>
                                      </a:rPr>
                                      <m:t>8.1360</m:t>
                                    </m:r>
                                  </m:e>
                                  <m:e>
                                    <m:r>
                                      <a:rPr lang="en-US" sz="2000" i="1">
                                        <a:latin typeface="Cambria Math" panose="02040503050406030204" pitchFamily="18" charset="0"/>
                                        <a:ea typeface="Calibri" panose="020F0502020204030204" pitchFamily="34" charset="0"/>
                                        <a:cs typeface="Times New Roman" panose="02020603050405020304" pitchFamily="18" charset="0"/>
                                      </a:rPr>
                                      <m:t>5.9568</m:t>
                                    </m:r>
                                  </m:e>
                                </m:mr>
                                <m:mr>
                                  <m:e>
                                    <m:r>
                                      <a:rPr lang="en-US" sz="2000" i="1">
                                        <a:latin typeface="Cambria Math" panose="02040503050406030204" pitchFamily="18" charset="0"/>
                                        <a:ea typeface="Calibri" panose="020F0502020204030204" pitchFamily="34" charset="0"/>
                                        <a:cs typeface="Times New Roman" panose="02020603050405020304" pitchFamily="18" charset="0"/>
                                      </a:rPr>
                                      <m:t>−15.2886</m:t>
                                    </m:r>
                                  </m:e>
                                  <m:e>
                                    <m:r>
                                      <a:rPr lang="en-US" sz="2000" i="1">
                                        <a:latin typeface="Cambria Math" panose="02040503050406030204" pitchFamily="18" charset="0"/>
                                        <a:ea typeface="Calibri" panose="020F0502020204030204" pitchFamily="34" charset="0"/>
                                        <a:cs typeface="Times New Roman" panose="02020603050405020304" pitchFamily="18" charset="0"/>
                                      </a:rPr>
                                      <m:t>0</m:t>
                                    </m:r>
                                  </m:e>
                                </m:mr>
                              </m:m>
                            </m:e>
                          </m:d>
                          <m:sSub>
                            <m:sSubPr>
                              <m:ctrlPr>
                                <a:rPr lang="en-US" sz="2000" i="1">
                                  <a:latin typeface="Cambria Math" panose="02040503050406030204" pitchFamily="18" charset="0"/>
                                </a:rPr>
                              </m:ctrlPr>
                            </m:sSubPr>
                            <m:e>
                              <m:r>
                                <a:rPr lang="en-US" sz="2000" i="1">
                                  <a:latin typeface="Cambria Math" panose="02040503050406030204" pitchFamily="18" charset="0"/>
                                  <a:ea typeface="Calibri" panose="020F0502020204030204" pitchFamily="34" charset="0"/>
                                  <a:cs typeface="Times New Roman" panose="02020603050405020304" pitchFamily="18" charset="0"/>
                                </a:rPr>
                                <m:t>𝑢</m:t>
                              </m:r>
                            </m:e>
                            <m:sub>
                              <m:r>
                                <a:rPr lang="en-US" sz="2000" i="1">
                                  <a:latin typeface="Cambria Math" panose="02040503050406030204" pitchFamily="18" charset="0"/>
                                  <a:ea typeface="Calibri" panose="020F0502020204030204" pitchFamily="34" charset="0"/>
                                  <a:cs typeface="Times New Roman" panose="02020603050405020304" pitchFamily="18" charset="0"/>
                                </a:rPr>
                                <m:t>𝑘</m:t>
                              </m:r>
                            </m:sub>
                          </m:sSub>
                          <m:r>
                            <a:rPr lang="en-US" sz="2000" i="1">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a:rPr lang="en-US" sz="2000" i="1">
                                        <a:latin typeface="Cambria Math" panose="02040503050406030204" pitchFamily="18" charset="0"/>
                                        <a:ea typeface="Calibri" panose="020F0502020204030204" pitchFamily="34" charset="0"/>
                                        <a:cs typeface="Times New Roman" panose="02020603050405020304" pitchFamily="18" charset="0"/>
                                      </a:rPr>
                                      <m:t>5.9568</m:t>
                                    </m:r>
                                  </m:e>
                                </m:mr>
                                <m:mr>
                                  <m:e>
                                    <m:r>
                                      <a:rPr lang="en-US" sz="2000" i="1">
                                        <a:latin typeface="Cambria Math" panose="02040503050406030204" pitchFamily="18" charset="0"/>
                                        <a:ea typeface="Calibri" panose="020F0502020204030204" pitchFamily="34" charset="0"/>
                                        <a:cs typeface="Times New Roman" panose="02020603050405020304" pitchFamily="18" charset="0"/>
                                      </a:rPr>
                                      <m:t>0</m:t>
                                    </m:r>
                                  </m:e>
                                </m:mr>
                              </m:m>
                            </m:e>
                          </m:d>
                          <m:sSub>
                            <m:sSubPr>
                              <m:ctrlPr>
                                <a:rPr lang="en-US" sz="2000" i="1">
                                  <a:latin typeface="Cambria Math" panose="02040503050406030204" pitchFamily="18" charset="0"/>
                                </a:rPr>
                              </m:ctrlPr>
                            </m:sSubPr>
                            <m:e>
                              <m:r>
                                <a:rPr lang="en-US" sz="2000" i="1">
                                  <a:latin typeface="Cambria Math" panose="02040503050406030204" pitchFamily="18" charset="0"/>
                                  <a:ea typeface="Calibri" panose="020F0502020204030204" pitchFamily="34" charset="0"/>
                                  <a:cs typeface="Times New Roman" panose="02020603050405020304" pitchFamily="18" charset="0"/>
                                </a:rPr>
                                <m:t>𝑤</m:t>
                              </m:r>
                            </m:e>
                            <m:sub>
                              <m:r>
                                <a:rPr lang="en-US" sz="2000" i="1">
                                  <a:latin typeface="Cambria Math" panose="02040503050406030204" pitchFamily="18" charset="0"/>
                                  <a:ea typeface="Calibri" panose="020F0502020204030204" pitchFamily="34" charset="0"/>
                                  <a:cs typeface="Times New Roman" panose="02020603050405020304" pitchFamily="18" charset="0"/>
                                </a:rPr>
                                <m:t>𝑘</m:t>
                              </m:r>
                            </m:sub>
                          </m:sSub>
                          <m:r>
                            <a:rPr lang="en-US" sz="2000" i="1">
                              <a:latin typeface="Cambria Math" panose="02040503050406030204" pitchFamily="18" charset="0"/>
                              <a:ea typeface="Calibri" panose="020F0502020204030204" pitchFamily="34" charset="0"/>
                              <a:cs typeface="Times New Roman" panose="02020603050405020304" pitchFamily="18" charset="0"/>
                            </a:rPr>
                            <m:t>#</m:t>
                          </m:r>
                        </m:e>
                      </m:eqArr>
                    </m:oMath>
                  </m:oMathPara>
                </a14:m>
                <a:endParaRPr lang="en-US" sz="2000" b="1">
                  <a:latin typeface="Times New Roman" panose="02020603050405020304" pitchFamily="18" charset="0"/>
                </a:endParaRPr>
              </a:p>
              <a:p>
                <a:pPr lvl="3"/>
                <a:endParaRPr lang="en-US" sz="2000" b="1">
                  <a:latin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ea typeface="Calibri" panose="020F0502020204030204" pitchFamily="34" charset="0"/>
                            </a:rPr>
                          </m:ctrlPr>
                        </m:sSubPr>
                        <m:e>
                          <m:r>
                            <a:rPr lang="en-US" sz="2000" i="1">
                              <a:latin typeface="Cambria Math" panose="02040503050406030204" pitchFamily="18" charset="0"/>
                              <a:ea typeface="Calibri" panose="020F0502020204030204" pitchFamily="34" charset="0"/>
                            </a:rPr>
                            <m:t>𝑃</m:t>
                          </m:r>
                        </m:e>
                        <m:sub>
                          <m:r>
                            <a:rPr lang="en-US" sz="2000" i="1">
                              <a:latin typeface="Cambria Math" panose="02040503050406030204" pitchFamily="18" charset="0"/>
                              <a:ea typeface="Calibri" panose="020F0502020204030204" pitchFamily="34" charset="0"/>
                            </a:rPr>
                            <m:t>𝑛𝑒𝑡</m:t>
                          </m:r>
                        </m:sub>
                      </m:sSub>
                      <m:r>
                        <a:rPr lang="en-US" sz="2000" i="1">
                          <a:latin typeface="Cambria Math" panose="02040503050406030204" pitchFamily="18" charset="0"/>
                          <a:ea typeface="Calibri" panose="020F0502020204030204" pitchFamily="34" charset="0"/>
                        </a:rPr>
                        <m:t>=</m:t>
                      </m:r>
                      <m:sSub>
                        <m:sSubPr>
                          <m:ctrlPr>
                            <a:rPr lang="en-US" sz="2000" i="1">
                              <a:latin typeface="Cambria Math" panose="02040503050406030204" pitchFamily="18" charset="0"/>
                              <a:ea typeface="Calibri" panose="020F0502020204030204" pitchFamily="34" charset="0"/>
                            </a:rPr>
                          </m:ctrlPr>
                        </m:sSubPr>
                        <m:e>
                          <m:r>
                            <a:rPr lang="en-US" sz="2000" i="1">
                              <a:latin typeface="Cambria Math" panose="02040503050406030204" pitchFamily="18" charset="0"/>
                              <a:ea typeface="Calibri" panose="020F0502020204030204" pitchFamily="34" charset="0"/>
                            </a:rPr>
                            <m:t>𝑃</m:t>
                          </m:r>
                        </m:e>
                        <m:sub>
                          <m:r>
                            <a:rPr lang="en-US" sz="2000" i="1">
                              <a:latin typeface="Cambria Math" panose="02040503050406030204" pitchFamily="18" charset="0"/>
                              <a:ea typeface="Calibri" panose="020F0502020204030204" pitchFamily="34" charset="0"/>
                            </a:rPr>
                            <m:t>𝑃𝑉</m:t>
                          </m:r>
                        </m:sub>
                      </m:sSub>
                      <m:r>
                        <a:rPr lang="en-US" sz="2000" i="1">
                          <a:latin typeface="Cambria Math" panose="02040503050406030204" pitchFamily="18" charset="0"/>
                          <a:ea typeface="Calibri" panose="020F0502020204030204" pitchFamily="34" charset="0"/>
                        </a:rPr>
                        <m:t>−</m:t>
                      </m:r>
                      <m:sSub>
                        <m:sSubPr>
                          <m:ctrlPr>
                            <a:rPr lang="en-US" sz="2000" i="1">
                              <a:latin typeface="Cambria Math" panose="02040503050406030204" pitchFamily="18" charset="0"/>
                              <a:ea typeface="Calibri" panose="020F0502020204030204" pitchFamily="34" charset="0"/>
                            </a:rPr>
                          </m:ctrlPr>
                        </m:sSubPr>
                        <m:e>
                          <m:r>
                            <a:rPr lang="en-US" sz="2000" i="1">
                              <a:latin typeface="Cambria Math" panose="02040503050406030204" pitchFamily="18" charset="0"/>
                              <a:ea typeface="Calibri" panose="020F0502020204030204" pitchFamily="34" charset="0"/>
                            </a:rPr>
                            <m:t>𝑃</m:t>
                          </m:r>
                        </m:e>
                        <m:sub>
                          <m:r>
                            <a:rPr lang="en-US" sz="2000" i="1">
                              <a:latin typeface="Cambria Math" panose="02040503050406030204" pitchFamily="18" charset="0"/>
                              <a:ea typeface="Calibri" panose="020F0502020204030204" pitchFamily="34" charset="0"/>
                            </a:rPr>
                            <m:t>𝑙𝑜𝑎𝑑</m:t>
                          </m:r>
                        </m:sub>
                      </m:sSub>
                      <m:r>
                        <a:rPr lang="en-US" sz="2000" i="1">
                          <a:latin typeface="Cambria Math" panose="02040503050406030204" pitchFamily="18" charset="0"/>
                          <a:ea typeface="Calibri" panose="020F0502020204030204" pitchFamily="34" charset="0"/>
                        </a:rPr>
                        <m:t>                </m:t>
                      </m:r>
                      <m:m>
                        <m:mPr>
                          <m:mcs>
                            <m:mc>
                              <m:mcPr>
                                <m:count m:val="3"/>
                                <m:mcJc m:val="center"/>
                              </m:mcPr>
                            </m:mc>
                          </m:mcs>
                          <m:ctrlPr>
                            <a:rPr lang="en-US" sz="2000" i="1">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panose="02040503050406030204" pitchFamily="18" charset="0"/>
                                    <a:ea typeface="Calibri" panose="020F0502020204030204" pitchFamily="34" charset="0"/>
                                    <a:cs typeface="Times New Roman" panose="02020603050405020304" pitchFamily="18" charset="0"/>
                                  </a:rPr>
                                  <m:t>𝑢</m:t>
                                </m:r>
                              </m:e>
                              <m:sub>
                                <m:r>
                                  <a:rPr lang="en-US" sz="2000" i="1">
                                    <a:latin typeface="Cambria Math" panose="02040503050406030204" pitchFamily="18" charset="0"/>
                                    <a:ea typeface="Calibri" panose="020F0502020204030204" pitchFamily="34" charset="0"/>
                                    <a:cs typeface="Times New Roman" panose="02020603050405020304" pitchFamily="18" charset="0"/>
                                  </a:rPr>
                                  <m:t>𝑘</m:t>
                                </m:r>
                              </m:sub>
                            </m:sSub>
                            <m:r>
                              <a:rPr lang="en-US" sz="2000" i="1">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a:latin typeface="Cambria Math" panose="02040503050406030204" pitchFamily="18" charset="0"/>
                                  </a:rPr>
                                </m:ctrlPr>
                              </m:sSupPr>
                              <m:e>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ea typeface="Calibri" panose="020F0502020204030204" pitchFamily="34" charset="0"/>
                                            <a:cs typeface="Times New Roman" panose="02020603050405020304" pitchFamily="18" charset="0"/>
                                          </a:rPr>
                                          <m:t>𝑃</m:t>
                                        </m:r>
                                      </m:e>
                                      <m:sub>
                                        <m:r>
                                          <a:rPr lang="en-US" sz="2000" i="1">
                                            <a:latin typeface="Cambria Math" panose="02040503050406030204" pitchFamily="18" charset="0"/>
                                            <a:ea typeface="Calibri" panose="020F0502020204030204" pitchFamily="34" charset="0"/>
                                            <a:cs typeface="Times New Roman" panose="02020603050405020304" pitchFamily="18" charset="0"/>
                                          </a:rPr>
                                          <m:t>𝐻</m:t>
                                        </m:r>
                                        <m:r>
                                          <a:rPr lang="en-US" sz="2000" i="1">
                                            <a:latin typeface="Cambria Math" panose="02040503050406030204" pitchFamily="18" charset="0"/>
                                            <a:ea typeface="Calibri" panose="020F0502020204030204" pitchFamily="34" charset="0"/>
                                            <a:cs typeface="Times New Roman" panose="02020603050405020304" pitchFamily="18" charset="0"/>
                                          </a:rPr>
                                          <m:t>2</m:t>
                                        </m:r>
                                      </m:sub>
                                    </m:sSub>
                                    <m:r>
                                      <a:rPr lang="en-US" sz="2000" i="1">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libri" panose="020F0502020204030204" pitchFamily="34" charset="0"/>
                                            <a:cs typeface="Times New Roman" panose="02020603050405020304" pitchFamily="18" charset="0"/>
                                          </a:rPr>
                                          <m:t>𝑃</m:t>
                                        </m:r>
                                      </m:e>
                                      <m:sub>
                                        <m:r>
                                          <a:rPr lang="en-US" sz="2000" i="1">
                                            <a:latin typeface="Cambria Math" panose="02040503050406030204" pitchFamily="18" charset="0"/>
                                            <a:ea typeface="Calibri" panose="020F0502020204030204" pitchFamily="34" charset="0"/>
                                            <a:cs typeface="Times New Roman" panose="02020603050405020304" pitchFamily="18" charset="0"/>
                                          </a:rPr>
                                          <m:t>𝑔𝑟𝑖𝑑</m:t>
                                        </m:r>
                                      </m:sub>
                                    </m:sSub>
                                  </m:e>
                                </m:d>
                              </m:e>
                              <m:sup>
                                <m:r>
                                  <a:rPr lang="en-US" sz="2000" i="1">
                                    <a:latin typeface="Cambria Math" panose="02040503050406030204" pitchFamily="18" charset="0"/>
                                    <a:ea typeface="Calibri" panose="020F0502020204030204" pitchFamily="34" charset="0"/>
                                    <a:cs typeface="Times New Roman" panose="02020603050405020304" pitchFamily="18" charset="0"/>
                                  </a:rPr>
                                  <m:t>𝑇</m:t>
                                </m:r>
                              </m:sup>
                            </m:sSup>
                            <m:r>
                              <a:rPr lang="en-US" sz="2000" i="1">
                                <a:latin typeface="Cambria Math" panose="02040503050406030204" pitchFamily="18" charset="0"/>
                                <a:ea typeface="Calibri" panose="020F0502020204030204" pitchFamily="34" charset="0"/>
                                <a:cs typeface="Times New Roman" panose="02020603050405020304" pitchFamily="18" charset="0"/>
                              </a:rPr>
                              <m:t>         </m:t>
                            </m:r>
                          </m:e>
                          <m:e>
                            <m:sSub>
                              <m:sSubPr>
                                <m:ctrlPr>
                                  <a:rPr lang="en-US" sz="2000" i="1">
                                    <a:latin typeface="Cambria Math" panose="02040503050406030204" pitchFamily="18" charset="0"/>
                                  </a:rPr>
                                </m:ctrlPr>
                              </m:sSubPr>
                              <m:e>
                                <m:r>
                                  <a:rPr lang="en-US" sz="2000" i="1">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latin typeface="Cambria Math" panose="02040503050406030204" pitchFamily="18" charset="0"/>
                                    <a:ea typeface="Calibri" panose="020F0502020204030204" pitchFamily="34" charset="0"/>
                                    <a:cs typeface="Times New Roman" panose="02020603050405020304" pitchFamily="18" charset="0"/>
                                  </a:rPr>
                                  <m:t>𝑘</m:t>
                                </m:r>
                              </m:sub>
                            </m:sSub>
                            <m:r>
                              <a:rPr lang="en-US" sz="2000" i="1">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a:latin typeface="Cambria Math" panose="02040503050406030204" pitchFamily="18" charset="0"/>
                                  </a:rPr>
                                </m:ctrlPr>
                              </m:sSupPr>
                              <m:e>
                                <m:d>
                                  <m:dPr>
                                    <m:begChr m:val="["/>
                                    <m:endChr m:val="]"/>
                                    <m:ctrlPr>
                                      <a:rPr lang="en-US" sz="2000" i="1">
                                        <a:latin typeface="Cambria Math" panose="02040503050406030204" pitchFamily="18" charset="0"/>
                                      </a:rPr>
                                    </m:ctrlPr>
                                  </m:dPr>
                                  <m:e>
                                    <m:r>
                                      <a:rPr lang="en-US" sz="2000" i="1">
                                        <a:latin typeface="Cambria Math" panose="02040503050406030204" pitchFamily="18" charset="0"/>
                                        <a:ea typeface="Calibri" panose="020F0502020204030204" pitchFamily="34" charset="0"/>
                                        <a:cs typeface="Times New Roman" panose="02020603050405020304" pitchFamily="18" charset="0"/>
                                      </a:rPr>
                                      <m:t>𝑆𝑂𝐶</m:t>
                                    </m:r>
                                    <m:r>
                                      <a:rPr lang="en-US" sz="2000" i="1">
                                        <a:latin typeface="Cambria Math" panose="02040503050406030204" pitchFamily="18" charset="0"/>
                                        <a:ea typeface="Calibri" panose="020F0502020204030204" pitchFamily="34" charset="0"/>
                                        <a:cs typeface="Times New Roman" panose="02020603050405020304" pitchFamily="18" charset="0"/>
                                      </a:rPr>
                                      <m:t>,</m:t>
                                    </m:r>
                                    <m:r>
                                      <a:rPr lang="en-US" sz="2000" i="1">
                                        <a:latin typeface="Cambria Math" panose="02040503050406030204" pitchFamily="18" charset="0"/>
                                        <a:ea typeface="Calibri" panose="020F0502020204030204" pitchFamily="34" charset="0"/>
                                        <a:cs typeface="Times New Roman" panose="02020603050405020304" pitchFamily="18" charset="0"/>
                                      </a:rPr>
                                      <m:t>𝑀𝐻𝐿</m:t>
                                    </m:r>
                                  </m:e>
                                </m:d>
                              </m:e>
                              <m:sup>
                                <m:r>
                                  <a:rPr lang="en-US" sz="2000" i="1">
                                    <a:latin typeface="Cambria Math" panose="02040503050406030204" pitchFamily="18" charset="0"/>
                                    <a:ea typeface="Calibri" panose="020F0502020204030204" pitchFamily="34" charset="0"/>
                                    <a:cs typeface="Times New Roman" panose="02020603050405020304" pitchFamily="18" charset="0"/>
                                  </a:rPr>
                                  <m:t>𝑇</m:t>
                                </m:r>
                              </m:sup>
                            </m:sSup>
                            <m:r>
                              <a:rPr lang="en-US" sz="2000" i="1">
                                <a:latin typeface="Cambria Math" panose="02040503050406030204" pitchFamily="18" charset="0"/>
                                <a:ea typeface="Calibri" panose="020F0502020204030204" pitchFamily="34" charset="0"/>
                                <a:cs typeface="Times New Roman" panose="02020603050405020304" pitchFamily="18" charset="0"/>
                              </a:rPr>
                              <m:t>        </m:t>
                            </m:r>
                          </m:e>
                          <m:e>
                            <m:sSub>
                              <m:sSubPr>
                                <m:ctrlPr>
                                  <a:rPr lang="en-US" sz="2000" i="1">
                                    <a:latin typeface="Cambria Math" panose="02040503050406030204" pitchFamily="18" charset="0"/>
                                  </a:rPr>
                                </m:ctrlPr>
                              </m:sSubPr>
                              <m:e>
                                <m:r>
                                  <a:rPr lang="en-US" sz="2000" i="1">
                                    <a:latin typeface="Cambria Math" panose="02040503050406030204" pitchFamily="18" charset="0"/>
                                    <a:ea typeface="Calibri" panose="020F0502020204030204" pitchFamily="34" charset="0"/>
                                    <a:cs typeface="Times New Roman" panose="02020603050405020304" pitchFamily="18" charset="0"/>
                                  </a:rPr>
                                  <m:t>𝑤</m:t>
                                </m:r>
                              </m:e>
                              <m:sub>
                                <m:r>
                                  <a:rPr lang="en-US" sz="2000" i="1">
                                    <a:latin typeface="Cambria Math" panose="02040503050406030204" pitchFamily="18" charset="0"/>
                                    <a:ea typeface="Calibri" panose="020F0502020204030204" pitchFamily="34" charset="0"/>
                                    <a:cs typeface="Times New Roman" panose="02020603050405020304" pitchFamily="18" charset="0"/>
                                  </a:rPr>
                                  <m:t>𝑘</m:t>
                                </m:r>
                              </m:sub>
                            </m:sSub>
                            <m:r>
                              <a:rPr lang="en-US" sz="2000" i="1">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libri" panose="020F0502020204030204" pitchFamily="34" charset="0"/>
                                    <a:cs typeface="Times New Roman" panose="02020603050405020304" pitchFamily="18" charset="0"/>
                                  </a:rPr>
                                  <m:t>𝑃</m:t>
                                </m:r>
                              </m:e>
                              <m:sub>
                                <m:r>
                                  <a:rPr lang="en-US" sz="2000" i="1">
                                    <a:latin typeface="Cambria Math" panose="02040503050406030204" pitchFamily="18" charset="0"/>
                                    <a:ea typeface="Calibri" panose="020F0502020204030204" pitchFamily="34" charset="0"/>
                                    <a:cs typeface="Times New Roman" panose="02020603050405020304" pitchFamily="18" charset="0"/>
                                  </a:rPr>
                                  <m:t>𝑛𝑒𝑡</m:t>
                                </m:r>
                              </m:sub>
                            </m:sSub>
                          </m:e>
                        </m:mr>
                      </m:m>
                    </m:oMath>
                  </m:oMathPara>
                </a14:m>
                <a:endParaRPr lang="en-US" sz="2000" b="1">
                  <a:latin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D62C0C34-C8B0-4FDD-9052-D85BFA64CC21}"/>
                  </a:ext>
                </a:extLst>
              </p:cNvPr>
              <p:cNvSpPr txBox="1">
                <a:spLocks noRot="1" noChangeAspect="1" noMove="1" noResize="1" noEditPoints="1" noAdjustHandles="1" noChangeArrowheads="1" noChangeShapeType="1" noTextEdit="1"/>
              </p:cNvSpPr>
              <p:nvPr/>
            </p:nvSpPr>
            <p:spPr>
              <a:xfrm>
                <a:off x="187680" y="626553"/>
                <a:ext cx="11894073" cy="5362943"/>
              </a:xfrm>
              <a:prstGeom prst="rect">
                <a:avLst/>
              </a:prstGeom>
              <a:blipFill>
                <a:blip r:embed="rId3"/>
                <a:stretch>
                  <a:fillRect l="-564" t="-682"/>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1E80D980-55BC-4A0C-A95E-E62C907C325D}"/>
              </a:ext>
            </a:extLst>
          </p:cNvPr>
          <p:cNvSpPr/>
          <p:nvPr/>
        </p:nvSpPr>
        <p:spPr>
          <a:xfrm>
            <a:off x="443618" y="6343351"/>
            <a:ext cx="9306601" cy="577081"/>
          </a:xfrm>
          <a:prstGeom prst="rect">
            <a:avLst/>
          </a:prstGeom>
        </p:spPr>
        <p:txBody>
          <a:bodyPr wrap="square">
            <a:spAutoFit/>
          </a:bodyPr>
          <a:lstStyle/>
          <a:p>
            <a:pPr algn="l"/>
            <a:r>
              <a:rPr lang="en-US" sz="1000" b="0" i="0" u="none" strike="noStrike" baseline="0" dirty="0">
                <a:latin typeface="AdvCaceiliaHVY"/>
              </a:rPr>
              <a:t>1. ‘Modeling, simulation and experimental set-up of a renewable hydrogen-based domestic </a:t>
            </a:r>
            <a:r>
              <a:rPr lang="en-US" sz="1000" b="0" i="0" u="none" strike="noStrike" baseline="0" dirty="0" err="1">
                <a:latin typeface="AdvCaceiliaHVY"/>
              </a:rPr>
              <a:t>microgrid</a:t>
            </a:r>
            <a:r>
              <a:rPr lang="en-US" sz="1000" b="0" i="0" u="none" strike="noStrike" baseline="0" dirty="0">
                <a:latin typeface="AdvCaceiliaHVY"/>
              </a:rPr>
              <a:t>’, </a:t>
            </a:r>
            <a:r>
              <a:rPr lang="en-US" sz="1000" b="0" i="0" u="none" strike="noStrike" baseline="0" dirty="0">
                <a:solidFill>
                  <a:srgbClr val="000000"/>
                </a:solidFill>
                <a:latin typeface="AdvCaeciliaBdIt"/>
              </a:rPr>
              <a:t>L. </a:t>
            </a:r>
            <a:r>
              <a:rPr lang="en-US" sz="1000" b="0" i="0" u="none" strike="noStrike" baseline="0" dirty="0" err="1">
                <a:solidFill>
                  <a:srgbClr val="000000"/>
                </a:solidFill>
                <a:latin typeface="AdvCaeciliaBdIt"/>
              </a:rPr>
              <a:t>Valverde</a:t>
            </a:r>
            <a:r>
              <a:rPr lang="en-US" sz="1000" b="0" i="0" u="none" strike="noStrike" baseline="0" dirty="0">
                <a:solidFill>
                  <a:srgbClr val="000000"/>
                </a:solidFill>
                <a:latin typeface="AdvCaeciliaBdIt"/>
              </a:rPr>
              <a:t>, F. Rosa, A.J. del Real, A. Arce, C. </a:t>
            </a:r>
            <a:r>
              <a:rPr lang="en-US" sz="1000" b="0" i="0" u="none" strike="noStrike" baseline="0" dirty="0" err="1">
                <a:solidFill>
                  <a:srgbClr val="000000"/>
                </a:solidFill>
                <a:latin typeface="AdvCaeciliaBdIt"/>
              </a:rPr>
              <a:t>Bordons</a:t>
            </a:r>
            <a:endParaRPr lang="en-US" sz="1000" b="0" i="0" u="none" strike="noStrike" baseline="0" dirty="0">
              <a:solidFill>
                <a:srgbClr val="000000"/>
              </a:solidFill>
              <a:latin typeface="AdvCaeciliaBdIt"/>
            </a:endParaRPr>
          </a:p>
          <a:p>
            <a:r>
              <a:rPr lang="en-US" sz="1000" dirty="0">
                <a:solidFill>
                  <a:srgbClr val="000000"/>
                </a:solidFill>
                <a:latin typeface="AdvCaeciliaBdIt"/>
              </a:rPr>
              <a:t>2. ‘</a:t>
            </a:r>
            <a:r>
              <a:rPr lang="en-US" sz="1000" b="0" i="0" u="none" strike="noStrike" baseline="0" dirty="0">
                <a:latin typeface="Times New Roman" panose="02020603050405020304" pitchFamily="18" charset="0"/>
                <a:cs typeface="Times New Roman" panose="02020603050405020304" pitchFamily="18" charset="0"/>
              </a:rPr>
              <a:t>Periodic Economic Control of a </a:t>
            </a:r>
            <a:r>
              <a:rPr lang="en-US" sz="1000" b="0" i="0" u="none" strike="noStrike" baseline="0" dirty="0" err="1">
                <a:latin typeface="Times New Roman" panose="02020603050405020304" pitchFamily="18" charset="0"/>
                <a:cs typeface="Times New Roman" panose="02020603050405020304" pitchFamily="18" charset="0"/>
              </a:rPr>
              <a:t>Nonisolated</a:t>
            </a:r>
            <a:r>
              <a:rPr lang="en-US" sz="1000" b="0" i="0" u="none" strike="noStrike" baseline="0" dirty="0">
                <a:latin typeface="Times New Roman" panose="02020603050405020304" pitchFamily="18" charset="0"/>
                <a:cs typeface="Times New Roman" panose="02020603050405020304" pitchFamily="18" charset="0"/>
              </a:rPr>
              <a:t> </a:t>
            </a:r>
            <a:r>
              <a:rPr lang="en-US" sz="1000" b="0" i="0" u="none" strike="noStrike" baseline="0" dirty="0" err="1">
                <a:latin typeface="Times New Roman" panose="02020603050405020304" pitchFamily="18" charset="0"/>
                <a:cs typeface="Times New Roman" panose="02020603050405020304" pitchFamily="18" charset="0"/>
              </a:rPr>
              <a:t>Microgrid</a:t>
            </a:r>
            <a:r>
              <a:rPr lang="en-US" sz="1000" b="0" i="0" u="none" strike="noStrike" baseline="0" dirty="0">
                <a:latin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Calibri" panose="020F0502020204030204" pitchFamily="34" charset="0"/>
              </a:rPr>
              <a:t>Mario Pereira, Daniel Limon, David Muñoz de la Peña, Luis </a:t>
            </a:r>
            <a:r>
              <a:rPr lang="en-US" sz="1000" dirty="0" err="1">
                <a:effectLst/>
                <a:latin typeface="Times New Roman" panose="02020603050405020304" pitchFamily="18" charset="0"/>
                <a:ea typeface="Calibri" panose="020F0502020204030204" pitchFamily="34" charset="0"/>
              </a:rPr>
              <a:t>Valverde</a:t>
            </a:r>
            <a:r>
              <a:rPr lang="en-US" sz="1000" dirty="0">
                <a:effectLst/>
                <a:latin typeface="Times New Roman" panose="02020603050405020304" pitchFamily="18" charset="0"/>
                <a:ea typeface="Calibri" panose="020F0502020204030204" pitchFamily="34" charset="0"/>
              </a:rPr>
              <a:t>, and </a:t>
            </a:r>
            <a:r>
              <a:rPr lang="en-US" sz="1000" dirty="0" err="1">
                <a:effectLst/>
                <a:latin typeface="Times New Roman" panose="02020603050405020304" pitchFamily="18" charset="0"/>
                <a:ea typeface="Calibri" panose="020F0502020204030204" pitchFamily="34" charset="0"/>
              </a:rPr>
              <a:t>Teodoro</a:t>
            </a:r>
            <a:r>
              <a:rPr lang="en-US" sz="1000" dirty="0">
                <a:effectLst/>
                <a:latin typeface="Times New Roman" panose="02020603050405020304" pitchFamily="18" charset="0"/>
                <a:ea typeface="Calibri" panose="020F0502020204030204" pitchFamily="34" charset="0"/>
              </a:rPr>
              <a:t> Alamo</a:t>
            </a:r>
          </a:p>
          <a:p>
            <a:r>
              <a:rPr lang="en-US" sz="1000" dirty="0">
                <a:latin typeface="Times New Roman" panose="02020603050405020304" pitchFamily="18" charset="0"/>
                <a:ea typeface="Calibri" panose="020F0502020204030204" pitchFamily="34" charset="0"/>
              </a:rPr>
              <a:t>3. ‘</a:t>
            </a:r>
            <a:r>
              <a:rPr lang="en-US" sz="1000" dirty="0">
                <a:latin typeface="NimbusRomNo9L-Regu"/>
              </a:rPr>
              <a:t>On the Comparison of Stochastic Model Predictive Control Strategies Applied to a Hydrogen-based </a:t>
            </a:r>
            <a:r>
              <a:rPr lang="en-US" sz="1000" dirty="0" err="1">
                <a:latin typeface="NimbusRomNo9L-Regu"/>
              </a:rPr>
              <a:t>Microgrid</a:t>
            </a:r>
            <a:r>
              <a:rPr lang="en-US" sz="1000" dirty="0">
                <a:latin typeface="NimbusRomNo9L-Regu"/>
              </a:rPr>
              <a:t>’ , </a:t>
            </a:r>
            <a:r>
              <a:rPr lang="en-US" sz="900" dirty="0">
                <a:latin typeface="NimbusRomNo9L-Regu"/>
              </a:rPr>
              <a:t>P. Velarde &amp; et. al</a:t>
            </a:r>
            <a:endParaRPr lang="en-US" sz="100" dirty="0">
              <a:latin typeface="Times New Roman" panose="02020603050405020304" pitchFamily="18" charset="0"/>
              <a:ea typeface="Calibri" panose="020F0502020204030204" pitchFamily="34" charset="0"/>
            </a:endParaRPr>
          </a:p>
          <a:p>
            <a:endParaRPr lang="en-US" sz="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2254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B36F39-5A0A-4677-83AA-330DF2B969BD}"/>
              </a:ext>
            </a:extLst>
          </p:cNvPr>
          <p:cNvSpPr txBox="1"/>
          <p:nvPr/>
        </p:nvSpPr>
        <p:spPr>
          <a:xfrm>
            <a:off x="11019934" y="2731795"/>
            <a:ext cx="145196" cy="369332"/>
          </a:xfrm>
          <a:prstGeom prst="rect">
            <a:avLst/>
          </a:prstGeom>
          <a:solidFill>
            <a:schemeClr val="bg1"/>
          </a:solidFill>
        </p:spPr>
        <p:txBody>
          <a:bodyPr wrap="square" rtlCol="0">
            <a:spAutoFit/>
          </a:bodyPr>
          <a:lstStyle/>
          <a:p>
            <a:endParaRPr lang="en-US"/>
          </a:p>
        </p:txBody>
      </p:sp>
      <p:sp>
        <p:nvSpPr>
          <p:cNvPr id="7" name="Title 1">
            <a:extLst>
              <a:ext uri="{FF2B5EF4-FFF2-40B4-BE49-F238E27FC236}">
                <a16:creationId xmlns:a16="http://schemas.microsoft.com/office/drawing/2014/main" id="{B6306850-A629-4157-A400-1FA325447DDA}"/>
              </a:ext>
            </a:extLst>
          </p:cNvPr>
          <p:cNvSpPr txBox="1">
            <a:spLocks/>
          </p:cNvSpPr>
          <p:nvPr/>
        </p:nvSpPr>
        <p:spPr>
          <a:xfrm>
            <a:off x="187680" y="23238"/>
            <a:ext cx="7555841" cy="603368"/>
          </a:xfrm>
          <a:prstGeom prst="rect">
            <a:avLst/>
          </a:prstGeom>
        </p:spPr>
        <p:txBody>
          <a:bodyPr>
            <a:normAutofit/>
          </a:bodyPr>
          <a:lstStyle>
            <a:lvl1pPr algn="l" defTabSz="914400" rtl="0" eaLnBrk="1" latinLnBrk="0" hangingPunct="1">
              <a:lnSpc>
                <a:spcPct val="90000"/>
              </a:lnSpc>
              <a:spcBef>
                <a:spcPct val="0"/>
              </a:spcBef>
              <a:buNone/>
              <a:defRPr lang="en-US" sz="3200" b="0" kern="1200">
                <a:solidFill>
                  <a:srgbClr val="F16122"/>
                </a:solidFill>
                <a:latin typeface="+mj-lt"/>
                <a:ea typeface="+mn-ea"/>
                <a:cs typeface="+mn-cs"/>
              </a:defRPr>
            </a:lvl1pPr>
          </a:lstStyle>
          <a:p>
            <a:r>
              <a:rPr lang="en-US" err="1">
                <a:latin typeface="Times New Roman" panose="02020603050405020304" pitchFamily="18" charset="0"/>
                <a:cs typeface="Times New Roman" panose="02020603050405020304" pitchFamily="18" charset="0"/>
              </a:rPr>
              <a:t>HyLab</a:t>
            </a:r>
            <a:r>
              <a:rPr lang="en-US">
                <a:latin typeface="Times New Roman" panose="02020603050405020304" pitchFamily="18" charset="0"/>
                <a:cs typeface="Times New Roman" panose="02020603050405020304" pitchFamily="18" charset="0"/>
              </a:rPr>
              <a:t> Model</a:t>
            </a:r>
          </a:p>
        </p:txBody>
      </p:sp>
      <p:sp>
        <p:nvSpPr>
          <p:cNvPr id="4" name="Content Placeholder 3">
            <a:extLst>
              <a:ext uri="{FF2B5EF4-FFF2-40B4-BE49-F238E27FC236}">
                <a16:creationId xmlns:a16="http://schemas.microsoft.com/office/drawing/2014/main" id="{81F1B996-F536-534B-81A0-CEA243C6FFCE}"/>
              </a:ext>
            </a:extLst>
          </p:cNvPr>
          <p:cNvSpPr>
            <a:spLocks noGrp="1"/>
          </p:cNvSpPr>
          <p:nvPr>
            <p:ph idx="1"/>
          </p:nvPr>
        </p:nvSpPr>
        <p:spPr/>
        <p:txBody>
          <a:bodyPr/>
          <a:lstStyle/>
          <a:p>
            <a:r>
              <a:rPr lang="en-US"/>
              <a:t>State, input, and input rate of change bound values</a:t>
            </a:r>
          </a:p>
          <a:p>
            <a:pPr marL="0" indent="0">
              <a:buNone/>
            </a:pPr>
            <a:r>
              <a:rPr lang="en-US"/>
              <a:t>- </a:t>
            </a:r>
            <a:r>
              <a:rPr lang="en-US" sz="2000"/>
              <a:t>Dead zone in the Hydrogen system between -100W and 100W </a:t>
            </a:r>
            <a:endParaRPr lang="en-US"/>
          </a:p>
        </p:txBody>
      </p:sp>
      <p:sp>
        <p:nvSpPr>
          <p:cNvPr id="16" name="Footer Placeholder 2">
            <a:extLst>
              <a:ext uri="{FF2B5EF4-FFF2-40B4-BE49-F238E27FC236}">
                <a16:creationId xmlns:a16="http://schemas.microsoft.com/office/drawing/2014/main" id="{CE15CE4A-6BBC-4B75-B4B3-2647FF38B8D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err="1">
                <a:ln>
                  <a:noFill/>
                </a:ln>
                <a:solidFill>
                  <a:prstClr val="black">
                    <a:tint val="75000"/>
                  </a:prstClr>
                </a:solidFill>
                <a:effectLst/>
                <a:uLnTx/>
                <a:uFillTx/>
                <a:latin typeface="Calibri" panose="020F0502020204030204"/>
                <a:ea typeface="+mn-ea"/>
                <a:cs typeface="+mn-cs"/>
              </a:rPr>
              <a:t>AuE</a:t>
            </a:r>
            <a:r>
              <a:rPr kumimoji="0" lang="en-US" sz="14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8930 Fall 2020</a:t>
            </a:r>
          </a:p>
        </p:txBody>
      </p:sp>
      <p:sp>
        <p:nvSpPr>
          <p:cNvPr id="13" name="Slide Number Placeholder 3">
            <a:extLst>
              <a:ext uri="{FF2B5EF4-FFF2-40B4-BE49-F238E27FC236}">
                <a16:creationId xmlns:a16="http://schemas.microsoft.com/office/drawing/2014/main" id="{D8CE26FC-22D3-46C8-BFB6-4D0275D9EE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30D569-578E-4806-BAF0-B60D44F6A82D}" type="slidenum">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19AD8EBF-446E-2A4E-B665-EED64630DE43}"/>
                  </a:ext>
                </a:extLst>
              </p:cNvPr>
              <p:cNvGraphicFramePr>
                <a:graphicFrameLocks noGrp="1"/>
              </p:cNvGraphicFramePr>
              <p:nvPr>
                <p:extLst>
                  <p:ext uri="{D42A27DB-BD31-4B8C-83A1-F6EECF244321}">
                    <p14:modId xmlns:p14="http://schemas.microsoft.com/office/powerpoint/2010/main" val="623400901"/>
                  </p:ext>
                </p:extLst>
              </p:nvPr>
            </p:nvGraphicFramePr>
            <p:xfrm>
              <a:off x="2667053" y="1986149"/>
              <a:ext cx="6798623" cy="4025734"/>
            </p:xfrm>
            <a:graphic>
              <a:graphicData uri="http://schemas.openxmlformats.org/drawingml/2006/table">
                <a:tbl>
                  <a:tblPr firstRow="1" firstCol="1" bandRow="1">
                    <a:tableStyleId>{2A488322-F2BA-4B5B-9748-0D474271808F}</a:tableStyleId>
                  </a:tblPr>
                  <a:tblGrid>
                    <a:gridCol w="1915821">
                      <a:extLst>
                        <a:ext uri="{9D8B030D-6E8A-4147-A177-3AD203B41FA5}">
                          <a16:colId xmlns:a16="http://schemas.microsoft.com/office/drawing/2014/main" val="3359553911"/>
                        </a:ext>
                      </a:extLst>
                    </a:gridCol>
                    <a:gridCol w="2441401">
                      <a:extLst>
                        <a:ext uri="{9D8B030D-6E8A-4147-A177-3AD203B41FA5}">
                          <a16:colId xmlns:a16="http://schemas.microsoft.com/office/drawing/2014/main" val="4241611600"/>
                        </a:ext>
                      </a:extLst>
                    </a:gridCol>
                    <a:gridCol w="2441401">
                      <a:extLst>
                        <a:ext uri="{9D8B030D-6E8A-4147-A177-3AD203B41FA5}">
                          <a16:colId xmlns:a16="http://schemas.microsoft.com/office/drawing/2014/main" val="1614901843"/>
                        </a:ext>
                      </a:extLst>
                    </a:gridCol>
                  </a:tblGrid>
                  <a:tr h="681791">
                    <a:tc>
                      <a:txBody>
                        <a:bodyPr/>
                        <a:lstStyle/>
                        <a:p>
                          <a:pPr marL="0" marR="0" algn="just">
                            <a:spcBef>
                              <a:spcPts val="0"/>
                            </a:spcBef>
                            <a:spcAft>
                              <a:spcPts val="0"/>
                            </a:spcAft>
                          </a:pPr>
                          <a:r>
                            <a:rPr lang="en-US" sz="2000">
                              <a:solidFill>
                                <a:schemeClr val="tx1"/>
                              </a:solidFill>
                              <a:effectLst/>
                            </a:rPr>
                            <a:t> </a:t>
                          </a:r>
                          <a:endParaRPr lang="en-US" sz="20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5720" marR="45720"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2000">
                              <a:solidFill>
                                <a:schemeClr val="tx1"/>
                              </a:solidFill>
                              <a:effectLst/>
                            </a:rPr>
                            <a:t>Lower bound</a:t>
                          </a:r>
                          <a:endParaRPr lang="en-US" sz="20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5720" marR="45720"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2000">
                              <a:solidFill>
                                <a:schemeClr val="tx1"/>
                              </a:solidFill>
                              <a:effectLst/>
                            </a:rPr>
                            <a:t>Upper bound</a:t>
                          </a:r>
                          <a:endParaRPr lang="en-US" sz="20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5720" marR="45720"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2278799"/>
                      </a:ext>
                    </a:extLst>
                  </a:tr>
                  <a:tr h="1026300">
                    <a:tc>
                      <a:txBody>
                        <a:bodyPr/>
                        <a:lstStyle/>
                        <a:p>
                          <a:pPr marL="0" marR="0" algn="just">
                            <a:spcBef>
                              <a:spcPts val="0"/>
                            </a:spcBef>
                            <a:spcAft>
                              <a:spcPts val="0"/>
                            </a:spcAft>
                          </a:pPr>
                          <a14:m>
                            <m:oMathPara xmlns:m="http://schemas.openxmlformats.org/officeDocument/2006/math">
                              <m:oMathParaPr>
                                <m:jc m:val="centerGroup"/>
                              </m:oMathParaPr>
                              <m:oMath xmlns:m="http://schemas.openxmlformats.org/officeDocument/2006/math">
                                <m:r>
                                  <a:rPr lang="en-US" sz="2000" smtClean="0">
                                    <a:solidFill>
                                      <a:schemeClr val="tx1"/>
                                    </a:solidFill>
                                    <a:effectLst/>
                                    <a:latin typeface="Cambria Math" panose="02040503050406030204" pitchFamily="18" charset="0"/>
                                  </a:rPr>
                                  <m:t>𝑥</m:t>
                                </m:r>
                                <m:r>
                                  <a:rPr lang="en-US" sz="2000" smtClean="0">
                                    <a:solidFill>
                                      <a:schemeClr val="tx1"/>
                                    </a:solidFill>
                                    <a:effectLst/>
                                    <a:latin typeface="Cambria Math" panose="02040503050406030204" pitchFamily="18" charset="0"/>
                                  </a:rPr>
                                  <m:t>=</m:t>
                                </m:r>
                                <m:d>
                                  <m:dPr>
                                    <m:begChr m:val="["/>
                                    <m:endChr m:val="]"/>
                                    <m:ctrlPr>
                                      <a:rPr lang="en-US" sz="2000" i="1">
                                        <a:solidFill>
                                          <a:schemeClr val="tx1"/>
                                        </a:solidFill>
                                        <a:effectLst/>
                                        <a:latin typeface="Cambria Math" panose="02040503050406030204" pitchFamily="18" charset="0"/>
                                      </a:rPr>
                                    </m:ctrlPr>
                                  </m:dPr>
                                  <m:e>
                                    <m:eqArr>
                                      <m:eqArrPr>
                                        <m:ctrlPr>
                                          <a:rPr lang="en-US" sz="2000" i="1">
                                            <a:solidFill>
                                              <a:schemeClr val="tx1"/>
                                            </a:solidFill>
                                            <a:effectLst/>
                                            <a:latin typeface="Cambria Math" panose="02040503050406030204" pitchFamily="18" charset="0"/>
                                          </a:rPr>
                                        </m:ctrlPr>
                                      </m:eqArrPr>
                                      <m:e>
                                        <m:r>
                                          <a:rPr lang="en-US" sz="2000">
                                            <a:solidFill>
                                              <a:schemeClr val="tx1"/>
                                            </a:solidFill>
                                            <a:effectLst/>
                                            <a:latin typeface="Cambria Math" panose="02040503050406030204" pitchFamily="18" charset="0"/>
                                          </a:rPr>
                                          <m:t>𝑆𝑂𝐶</m:t>
                                        </m:r>
                                      </m:e>
                                      <m:e>
                                        <m:r>
                                          <a:rPr lang="en-US" sz="2000">
                                            <a:solidFill>
                                              <a:schemeClr val="tx1"/>
                                            </a:solidFill>
                                            <a:effectLst/>
                                            <a:latin typeface="Cambria Math" panose="02040503050406030204" pitchFamily="18" charset="0"/>
                                          </a:rPr>
                                          <m:t>𝑀𝐻𝐿</m:t>
                                        </m:r>
                                      </m:e>
                                    </m:eqArr>
                                  </m:e>
                                </m:d>
                              </m:oMath>
                            </m:oMathPara>
                          </a14:m>
                          <a:endParaRPr lang="en-US" sz="20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5720" marR="45720"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14:m>
                            <m:oMathPara xmlns:m="http://schemas.openxmlformats.org/officeDocument/2006/math">
                              <m:oMathParaPr>
                                <m:jc m:val="centerGroup"/>
                              </m:oMathParaPr>
                              <m:oMath xmlns:m="http://schemas.openxmlformats.org/officeDocument/2006/math">
                                <m:bar>
                                  <m:barPr>
                                    <m:ctrlPr>
                                      <a:rPr lang="en-US" sz="2000" i="1" smtClean="0">
                                        <a:solidFill>
                                          <a:schemeClr val="tx1"/>
                                        </a:solidFill>
                                        <a:effectLst/>
                                        <a:latin typeface="Cambria Math" panose="02040503050406030204" pitchFamily="18" charset="0"/>
                                      </a:rPr>
                                    </m:ctrlPr>
                                  </m:barPr>
                                  <m:e>
                                    <m:r>
                                      <a:rPr lang="en-US" sz="2000">
                                        <a:solidFill>
                                          <a:schemeClr val="tx1"/>
                                        </a:solidFill>
                                        <a:effectLst/>
                                        <a:latin typeface="Cambria Math" panose="02040503050406030204" pitchFamily="18" charset="0"/>
                                      </a:rPr>
                                      <m:t>𝑥</m:t>
                                    </m:r>
                                  </m:e>
                                </m:bar>
                                <m:r>
                                  <a:rPr lang="en-US" sz="2000">
                                    <a:solidFill>
                                      <a:schemeClr val="tx1"/>
                                    </a:solidFill>
                                    <a:effectLst/>
                                    <a:latin typeface="Cambria Math" panose="02040503050406030204" pitchFamily="18" charset="0"/>
                                  </a:rPr>
                                  <m:t>=</m:t>
                                </m:r>
                                <m:d>
                                  <m:dPr>
                                    <m:begChr m:val="["/>
                                    <m:endChr m:val="]"/>
                                    <m:ctrlPr>
                                      <a:rPr lang="en-US" sz="2000" i="1">
                                        <a:solidFill>
                                          <a:schemeClr val="tx1"/>
                                        </a:solidFill>
                                        <a:effectLst/>
                                        <a:latin typeface="Cambria Math" panose="02040503050406030204" pitchFamily="18" charset="0"/>
                                      </a:rPr>
                                    </m:ctrlPr>
                                  </m:dPr>
                                  <m:e>
                                    <m:eqArr>
                                      <m:eqArrPr>
                                        <m:ctrlPr>
                                          <a:rPr lang="en-US" sz="2000" i="1">
                                            <a:solidFill>
                                              <a:schemeClr val="tx1"/>
                                            </a:solidFill>
                                            <a:effectLst/>
                                            <a:latin typeface="Cambria Math" panose="02040503050406030204" pitchFamily="18" charset="0"/>
                                          </a:rPr>
                                        </m:ctrlPr>
                                      </m:eqArrPr>
                                      <m:e>
                                        <m:r>
                                          <a:rPr lang="en-US" sz="2000">
                                            <a:solidFill>
                                              <a:schemeClr val="tx1"/>
                                            </a:solidFill>
                                            <a:effectLst/>
                                            <a:latin typeface="Cambria Math" panose="02040503050406030204" pitchFamily="18" charset="0"/>
                                          </a:rPr>
                                          <m:t>40%</m:t>
                                        </m:r>
                                      </m:e>
                                      <m:e>
                                        <m:r>
                                          <a:rPr lang="en-US" sz="2000">
                                            <a:solidFill>
                                              <a:schemeClr val="tx1"/>
                                            </a:solidFill>
                                            <a:effectLst/>
                                            <a:latin typeface="Cambria Math" panose="02040503050406030204" pitchFamily="18" charset="0"/>
                                          </a:rPr>
                                          <m:t>10%</m:t>
                                        </m:r>
                                      </m:e>
                                    </m:eqArr>
                                  </m:e>
                                </m:d>
                              </m:oMath>
                            </m:oMathPara>
                          </a14:m>
                          <a:endParaRPr lang="en-US" sz="20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5720" marR="45720"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14:m>
                            <m:oMathPara xmlns:m="http://schemas.openxmlformats.org/officeDocument/2006/math">
                              <m:oMathParaPr>
                                <m:jc m:val="centerGroup"/>
                              </m:oMathParaPr>
                              <m:oMath xmlns:m="http://schemas.openxmlformats.org/officeDocument/2006/math">
                                <m:bar>
                                  <m:barPr>
                                    <m:pos m:val="top"/>
                                    <m:ctrlPr>
                                      <a:rPr lang="en-US" sz="2000" i="1" smtClean="0">
                                        <a:solidFill>
                                          <a:schemeClr val="tx1"/>
                                        </a:solidFill>
                                        <a:effectLst/>
                                        <a:latin typeface="Cambria Math" panose="02040503050406030204" pitchFamily="18" charset="0"/>
                                      </a:rPr>
                                    </m:ctrlPr>
                                  </m:barPr>
                                  <m:e>
                                    <m:r>
                                      <a:rPr lang="en-US" sz="2000">
                                        <a:solidFill>
                                          <a:schemeClr val="tx1"/>
                                        </a:solidFill>
                                        <a:effectLst/>
                                        <a:latin typeface="Cambria Math" panose="02040503050406030204" pitchFamily="18" charset="0"/>
                                      </a:rPr>
                                      <m:t>𝑥</m:t>
                                    </m:r>
                                  </m:e>
                                </m:bar>
                                <m:r>
                                  <a:rPr lang="en-US" sz="2000">
                                    <a:solidFill>
                                      <a:schemeClr val="tx1"/>
                                    </a:solidFill>
                                    <a:effectLst/>
                                    <a:latin typeface="Cambria Math" panose="02040503050406030204" pitchFamily="18" charset="0"/>
                                  </a:rPr>
                                  <m:t>=</m:t>
                                </m:r>
                                <m:d>
                                  <m:dPr>
                                    <m:begChr m:val="["/>
                                    <m:endChr m:val="]"/>
                                    <m:ctrlPr>
                                      <a:rPr lang="en-US" sz="2000" i="1">
                                        <a:solidFill>
                                          <a:schemeClr val="tx1"/>
                                        </a:solidFill>
                                        <a:effectLst/>
                                        <a:latin typeface="Cambria Math" panose="02040503050406030204" pitchFamily="18" charset="0"/>
                                      </a:rPr>
                                    </m:ctrlPr>
                                  </m:dPr>
                                  <m:e>
                                    <m:eqArr>
                                      <m:eqArrPr>
                                        <m:ctrlPr>
                                          <a:rPr lang="en-US" sz="2000" i="1">
                                            <a:solidFill>
                                              <a:schemeClr val="tx1"/>
                                            </a:solidFill>
                                            <a:effectLst/>
                                            <a:latin typeface="Cambria Math" panose="02040503050406030204" pitchFamily="18" charset="0"/>
                                          </a:rPr>
                                        </m:ctrlPr>
                                      </m:eqArrPr>
                                      <m:e>
                                        <m:r>
                                          <a:rPr lang="en-US" sz="2000">
                                            <a:solidFill>
                                              <a:schemeClr val="tx1"/>
                                            </a:solidFill>
                                            <a:effectLst/>
                                            <a:latin typeface="Cambria Math" panose="02040503050406030204" pitchFamily="18" charset="0"/>
                                          </a:rPr>
                                          <m:t>90%</m:t>
                                        </m:r>
                                      </m:e>
                                      <m:e>
                                        <m:r>
                                          <a:rPr lang="en-US" sz="2000">
                                            <a:solidFill>
                                              <a:schemeClr val="tx1"/>
                                            </a:solidFill>
                                            <a:effectLst/>
                                            <a:latin typeface="Cambria Math" panose="02040503050406030204" pitchFamily="18" charset="0"/>
                                          </a:rPr>
                                          <m:t>90%</m:t>
                                        </m:r>
                                      </m:e>
                                    </m:eqArr>
                                  </m:e>
                                </m:d>
                              </m:oMath>
                            </m:oMathPara>
                          </a14:m>
                          <a:endParaRPr lang="en-US" sz="20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5720" marR="45720"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7080846"/>
                      </a:ext>
                    </a:extLst>
                  </a:tr>
                  <a:tr h="1155661">
                    <a:tc>
                      <a:txBody>
                        <a:bodyPr/>
                        <a:lstStyle/>
                        <a:p>
                          <a:pPr marL="0" marR="0" algn="just">
                            <a:spcBef>
                              <a:spcPts val="0"/>
                            </a:spcBef>
                            <a:spcAft>
                              <a:spcPts val="0"/>
                            </a:spcAft>
                          </a:pPr>
                          <a14:m>
                            <m:oMathPara xmlns:m="http://schemas.openxmlformats.org/officeDocument/2006/math">
                              <m:oMathParaPr>
                                <m:jc m:val="centerGroup"/>
                              </m:oMathParaPr>
                              <m:oMath xmlns:m="http://schemas.openxmlformats.org/officeDocument/2006/math">
                                <m:r>
                                  <a:rPr lang="en-US" sz="2000" smtClean="0">
                                    <a:solidFill>
                                      <a:schemeClr val="tx1"/>
                                    </a:solidFill>
                                    <a:effectLst/>
                                    <a:latin typeface="Cambria Math" panose="02040503050406030204" pitchFamily="18" charset="0"/>
                                  </a:rPr>
                                  <m:t>𝑢</m:t>
                                </m:r>
                                <m:r>
                                  <a:rPr lang="en-US" sz="2000" smtClean="0">
                                    <a:solidFill>
                                      <a:schemeClr val="tx1"/>
                                    </a:solidFill>
                                    <a:effectLst/>
                                    <a:latin typeface="Cambria Math" panose="02040503050406030204" pitchFamily="18" charset="0"/>
                                  </a:rPr>
                                  <m:t>=</m:t>
                                </m:r>
                                <m:d>
                                  <m:dPr>
                                    <m:begChr m:val="["/>
                                    <m:endChr m:val="]"/>
                                    <m:ctrlPr>
                                      <a:rPr lang="en-US" sz="2000" i="1">
                                        <a:solidFill>
                                          <a:schemeClr val="tx1"/>
                                        </a:solidFill>
                                        <a:effectLst/>
                                        <a:latin typeface="Cambria Math" panose="02040503050406030204" pitchFamily="18" charset="0"/>
                                      </a:rPr>
                                    </m:ctrlPr>
                                  </m:dPr>
                                  <m:e>
                                    <m:eqArr>
                                      <m:eqArrPr>
                                        <m:ctrlPr>
                                          <a:rPr lang="en-US" sz="2000" i="1">
                                            <a:solidFill>
                                              <a:schemeClr val="tx1"/>
                                            </a:solidFill>
                                            <a:effectLst/>
                                            <a:latin typeface="Cambria Math" panose="02040503050406030204" pitchFamily="18" charset="0"/>
                                          </a:rPr>
                                        </m:ctrlPr>
                                      </m:eqArrPr>
                                      <m:e>
                                        <m:sSub>
                                          <m:sSubPr>
                                            <m:ctrlPr>
                                              <a:rPr lang="en-US" sz="2000" i="1">
                                                <a:solidFill>
                                                  <a:schemeClr val="tx1"/>
                                                </a:solidFill>
                                                <a:effectLst/>
                                                <a:latin typeface="Cambria Math" panose="02040503050406030204" pitchFamily="18" charset="0"/>
                                              </a:rPr>
                                            </m:ctrlPr>
                                          </m:sSubPr>
                                          <m:e>
                                            <m:r>
                                              <a:rPr lang="en-US" sz="2000">
                                                <a:solidFill>
                                                  <a:schemeClr val="tx1"/>
                                                </a:solidFill>
                                                <a:effectLst/>
                                                <a:latin typeface="Cambria Math" panose="02040503050406030204" pitchFamily="18" charset="0"/>
                                              </a:rPr>
                                              <m:t>𝑃</m:t>
                                            </m:r>
                                          </m:e>
                                          <m:sub>
                                            <m:r>
                                              <a:rPr lang="en-US" sz="2000">
                                                <a:solidFill>
                                                  <a:schemeClr val="tx1"/>
                                                </a:solidFill>
                                                <a:effectLst/>
                                                <a:latin typeface="Cambria Math" panose="02040503050406030204" pitchFamily="18" charset="0"/>
                                              </a:rPr>
                                              <m:t>𝐻</m:t>
                                            </m:r>
                                            <m:r>
                                              <a:rPr lang="en-US" sz="2000">
                                                <a:solidFill>
                                                  <a:schemeClr val="tx1"/>
                                                </a:solidFill>
                                                <a:effectLst/>
                                                <a:latin typeface="Cambria Math" panose="02040503050406030204" pitchFamily="18" charset="0"/>
                                              </a:rPr>
                                              <m:t>2</m:t>
                                            </m:r>
                                          </m:sub>
                                        </m:sSub>
                                      </m:e>
                                      <m:e>
                                        <m:sSub>
                                          <m:sSubPr>
                                            <m:ctrlPr>
                                              <a:rPr lang="en-US" sz="2000" i="1">
                                                <a:solidFill>
                                                  <a:schemeClr val="tx1"/>
                                                </a:solidFill>
                                                <a:effectLst/>
                                                <a:latin typeface="Cambria Math" panose="02040503050406030204" pitchFamily="18" charset="0"/>
                                              </a:rPr>
                                            </m:ctrlPr>
                                          </m:sSubPr>
                                          <m:e>
                                            <m:r>
                                              <a:rPr lang="en-US" sz="2000">
                                                <a:solidFill>
                                                  <a:schemeClr val="tx1"/>
                                                </a:solidFill>
                                                <a:effectLst/>
                                                <a:latin typeface="Cambria Math" panose="02040503050406030204" pitchFamily="18" charset="0"/>
                                              </a:rPr>
                                              <m:t>𝑃</m:t>
                                            </m:r>
                                          </m:e>
                                          <m:sub>
                                            <m:r>
                                              <a:rPr lang="en-US" sz="2000">
                                                <a:solidFill>
                                                  <a:schemeClr val="tx1"/>
                                                </a:solidFill>
                                                <a:effectLst/>
                                                <a:latin typeface="Cambria Math" panose="02040503050406030204" pitchFamily="18" charset="0"/>
                                              </a:rPr>
                                              <m:t>𝑔𝑟𝑖𝑑</m:t>
                                            </m:r>
                                          </m:sub>
                                        </m:sSub>
                                      </m:e>
                                    </m:eqArr>
                                  </m:e>
                                </m:d>
                              </m:oMath>
                            </m:oMathPara>
                          </a14:m>
                          <a:endParaRPr lang="en-US" sz="20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5720" marR="45720"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14:m>
                            <m:oMathPara xmlns:m="http://schemas.openxmlformats.org/officeDocument/2006/math">
                              <m:oMathParaPr>
                                <m:jc m:val="centerGroup"/>
                              </m:oMathParaPr>
                              <m:oMath xmlns:m="http://schemas.openxmlformats.org/officeDocument/2006/math">
                                <m:bar>
                                  <m:barPr>
                                    <m:ctrlPr>
                                      <a:rPr lang="en-US" sz="2000" i="1" smtClean="0">
                                        <a:solidFill>
                                          <a:schemeClr val="tx1"/>
                                        </a:solidFill>
                                        <a:effectLst/>
                                        <a:latin typeface="Cambria Math" panose="02040503050406030204" pitchFamily="18" charset="0"/>
                                      </a:rPr>
                                    </m:ctrlPr>
                                  </m:barPr>
                                  <m:e>
                                    <m:r>
                                      <a:rPr lang="en-US" sz="2000">
                                        <a:solidFill>
                                          <a:schemeClr val="tx1"/>
                                        </a:solidFill>
                                        <a:effectLst/>
                                        <a:latin typeface="Cambria Math" panose="02040503050406030204" pitchFamily="18" charset="0"/>
                                      </a:rPr>
                                      <m:t>𝑢</m:t>
                                    </m:r>
                                  </m:e>
                                </m:bar>
                                <m:r>
                                  <a:rPr lang="en-US" sz="2000">
                                    <a:solidFill>
                                      <a:schemeClr val="tx1"/>
                                    </a:solidFill>
                                    <a:effectLst/>
                                    <a:latin typeface="Cambria Math" panose="02040503050406030204" pitchFamily="18" charset="0"/>
                                  </a:rPr>
                                  <m:t>=</m:t>
                                </m:r>
                                <m:d>
                                  <m:dPr>
                                    <m:begChr m:val="["/>
                                    <m:endChr m:val="]"/>
                                    <m:ctrlPr>
                                      <a:rPr lang="en-US" sz="2000" i="1">
                                        <a:solidFill>
                                          <a:schemeClr val="tx1"/>
                                        </a:solidFill>
                                        <a:effectLst/>
                                        <a:latin typeface="Cambria Math" panose="02040503050406030204" pitchFamily="18" charset="0"/>
                                      </a:rPr>
                                    </m:ctrlPr>
                                  </m:dPr>
                                  <m:e>
                                    <m:eqArr>
                                      <m:eqArrPr>
                                        <m:ctrlPr>
                                          <a:rPr lang="en-US" sz="2000" i="1">
                                            <a:solidFill>
                                              <a:schemeClr val="tx1"/>
                                            </a:solidFill>
                                            <a:effectLst/>
                                            <a:latin typeface="Cambria Math" panose="02040503050406030204" pitchFamily="18" charset="0"/>
                                          </a:rPr>
                                        </m:ctrlPr>
                                      </m:eqArrPr>
                                      <m:e>
                                        <m:r>
                                          <a:rPr lang="en-US" sz="2000">
                                            <a:solidFill>
                                              <a:schemeClr val="tx1"/>
                                            </a:solidFill>
                                            <a:effectLst/>
                                            <a:latin typeface="Cambria Math" panose="02040503050406030204" pitchFamily="18" charset="0"/>
                                          </a:rPr>
                                          <m:t>−0.9</m:t>
                                        </m:r>
                                        <m:r>
                                          <m:rPr>
                                            <m:sty m:val="p"/>
                                          </m:rPr>
                                          <a:rPr lang="en-US" sz="2000">
                                            <a:solidFill>
                                              <a:schemeClr val="tx1"/>
                                            </a:solidFill>
                                            <a:effectLst/>
                                            <a:latin typeface="Cambria Math" panose="02040503050406030204" pitchFamily="18" charset="0"/>
                                          </a:rPr>
                                          <m:t>kW</m:t>
                                        </m:r>
                                      </m:e>
                                      <m:e>
                                        <m:r>
                                          <a:rPr lang="en-US" sz="2000">
                                            <a:solidFill>
                                              <a:schemeClr val="tx1"/>
                                            </a:solidFill>
                                            <a:effectLst/>
                                            <a:latin typeface="Cambria Math" panose="02040503050406030204" pitchFamily="18" charset="0"/>
                                          </a:rPr>
                                          <m:t>−2.5</m:t>
                                        </m:r>
                                        <m:r>
                                          <m:rPr>
                                            <m:sty m:val="p"/>
                                          </m:rPr>
                                          <a:rPr lang="en-US" sz="2000">
                                            <a:solidFill>
                                              <a:schemeClr val="tx1"/>
                                            </a:solidFill>
                                            <a:effectLst/>
                                            <a:latin typeface="Cambria Math" panose="02040503050406030204" pitchFamily="18" charset="0"/>
                                          </a:rPr>
                                          <m:t>kW</m:t>
                                        </m:r>
                                      </m:e>
                                    </m:eqArr>
                                  </m:e>
                                </m:d>
                              </m:oMath>
                            </m:oMathPara>
                          </a14:m>
                          <a:endParaRPr lang="en-US" sz="20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5720" marR="45720"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14:m>
                            <m:oMathPara xmlns:m="http://schemas.openxmlformats.org/officeDocument/2006/math">
                              <m:oMathParaPr>
                                <m:jc m:val="centerGroup"/>
                              </m:oMathParaPr>
                              <m:oMath xmlns:m="http://schemas.openxmlformats.org/officeDocument/2006/math">
                                <m:bar>
                                  <m:barPr>
                                    <m:pos m:val="top"/>
                                    <m:ctrlPr>
                                      <a:rPr lang="en-US" sz="2000" i="1" smtClean="0">
                                        <a:solidFill>
                                          <a:schemeClr val="tx1"/>
                                        </a:solidFill>
                                        <a:effectLst/>
                                        <a:latin typeface="Cambria Math" panose="02040503050406030204" pitchFamily="18" charset="0"/>
                                      </a:rPr>
                                    </m:ctrlPr>
                                  </m:barPr>
                                  <m:e>
                                    <m:r>
                                      <a:rPr lang="en-US" sz="2000">
                                        <a:solidFill>
                                          <a:schemeClr val="tx1"/>
                                        </a:solidFill>
                                        <a:effectLst/>
                                        <a:latin typeface="Cambria Math" panose="02040503050406030204" pitchFamily="18" charset="0"/>
                                      </a:rPr>
                                      <m:t>𝑢</m:t>
                                    </m:r>
                                  </m:e>
                                </m:bar>
                                <m:r>
                                  <a:rPr lang="en-US" sz="2000">
                                    <a:solidFill>
                                      <a:schemeClr val="tx1"/>
                                    </a:solidFill>
                                    <a:effectLst/>
                                    <a:latin typeface="Cambria Math" panose="02040503050406030204" pitchFamily="18" charset="0"/>
                                  </a:rPr>
                                  <m:t>=</m:t>
                                </m:r>
                                <m:d>
                                  <m:dPr>
                                    <m:begChr m:val="["/>
                                    <m:endChr m:val="]"/>
                                    <m:ctrlPr>
                                      <a:rPr lang="en-US" sz="2000" i="1">
                                        <a:solidFill>
                                          <a:schemeClr val="tx1"/>
                                        </a:solidFill>
                                        <a:effectLst/>
                                        <a:latin typeface="Cambria Math" panose="02040503050406030204" pitchFamily="18" charset="0"/>
                                      </a:rPr>
                                    </m:ctrlPr>
                                  </m:dPr>
                                  <m:e>
                                    <m:eqArr>
                                      <m:eqArrPr>
                                        <m:ctrlPr>
                                          <a:rPr lang="en-US" sz="2000" i="1">
                                            <a:solidFill>
                                              <a:schemeClr val="tx1"/>
                                            </a:solidFill>
                                            <a:effectLst/>
                                            <a:latin typeface="Cambria Math" panose="02040503050406030204" pitchFamily="18" charset="0"/>
                                          </a:rPr>
                                        </m:ctrlPr>
                                      </m:eqArrPr>
                                      <m:e>
                                        <m:r>
                                          <a:rPr lang="en-US" sz="2000">
                                            <a:solidFill>
                                              <a:schemeClr val="tx1"/>
                                            </a:solidFill>
                                            <a:effectLst/>
                                            <a:latin typeface="Cambria Math" panose="02040503050406030204" pitchFamily="18" charset="0"/>
                                          </a:rPr>
                                          <m:t>0.9</m:t>
                                        </m:r>
                                        <m:r>
                                          <m:rPr>
                                            <m:sty m:val="p"/>
                                          </m:rPr>
                                          <a:rPr lang="en-US" sz="2000">
                                            <a:solidFill>
                                              <a:schemeClr val="tx1"/>
                                            </a:solidFill>
                                            <a:effectLst/>
                                            <a:latin typeface="Cambria Math" panose="02040503050406030204" pitchFamily="18" charset="0"/>
                                          </a:rPr>
                                          <m:t>kW</m:t>
                                        </m:r>
                                      </m:e>
                                      <m:e>
                                        <m:r>
                                          <a:rPr lang="en-US" sz="2000">
                                            <a:solidFill>
                                              <a:schemeClr val="tx1"/>
                                            </a:solidFill>
                                            <a:effectLst/>
                                            <a:latin typeface="Cambria Math" panose="02040503050406030204" pitchFamily="18" charset="0"/>
                                          </a:rPr>
                                          <m:t>2</m:t>
                                        </m:r>
                                        <m:r>
                                          <m:rPr>
                                            <m:sty m:val="p"/>
                                          </m:rPr>
                                          <a:rPr lang="en-US" sz="2000">
                                            <a:solidFill>
                                              <a:schemeClr val="tx1"/>
                                            </a:solidFill>
                                            <a:effectLst/>
                                            <a:latin typeface="Cambria Math" panose="02040503050406030204" pitchFamily="18" charset="0"/>
                                          </a:rPr>
                                          <m:t>kW</m:t>
                                        </m:r>
                                      </m:e>
                                    </m:eqArr>
                                  </m:e>
                                </m:d>
                              </m:oMath>
                            </m:oMathPara>
                          </a14:m>
                          <a:endParaRPr lang="en-US" sz="20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5720" marR="45720"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8155449"/>
                      </a:ext>
                    </a:extLst>
                  </a:tr>
                  <a:tr h="1161982">
                    <a:tc>
                      <a:txBody>
                        <a:bodyPr/>
                        <a:lstStyle/>
                        <a:p>
                          <a:pPr marL="0" marR="0" algn="just">
                            <a:spcBef>
                              <a:spcPts val="0"/>
                            </a:spcBef>
                            <a:spcAft>
                              <a:spcPts val="0"/>
                            </a:spcAft>
                          </a:pPr>
                          <a14:m>
                            <m:oMathPara xmlns:m="http://schemas.openxmlformats.org/officeDocument/2006/math">
                              <m:oMathParaPr>
                                <m:jc m:val="centerGroup"/>
                              </m:oMathParaPr>
                              <m:oMath xmlns:m="http://schemas.openxmlformats.org/officeDocument/2006/math">
                                <m:r>
                                  <m:rPr>
                                    <m:sty m:val="p"/>
                                  </m:rPr>
                                  <a:rPr lang="en-US" sz="2000" smtClean="0">
                                    <a:solidFill>
                                      <a:schemeClr val="tx1"/>
                                    </a:solidFill>
                                    <a:effectLst/>
                                    <a:latin typeface="Cambria Math" panose="02040503050406030204" pitchFamily="18" charset="0"/>
                                  </a:rPr>
                                  <m:t>Δ</m:t>
                                </m:r>
                                <m:r>
                                  <a:rPr lang="en-US" sz="2000" smtClean="0">
                                    <a:solidFill>
                                      <a:schemeClr val="tx1"/>
                                    </a:solidFill>
                                    <a:effectLst/>
                                    <a:latin typeface="Cambria Math" panose="02040503050406030204" pitchFamily="18" charset="0"/>
                                  </a:rPr>
                                  <m:t>𝑢</m:t>
                                </m:r>
                                <m:r>
                                  <a:rPr lang="en-US" sz="2000" smtClean="0">
                                    <a:solidFill>
                                      <a:schemeClr val="tx1"/>
                                    </a:solidFill>
                                    <a:effectLst/>
                                    <a:latin typeface="Cambria Math" panose="02040503050406030204" pitchFamily="18" charset="0"/>
                                  </a:rPr>
                                  <m:t>=</m:t>
                                </m:r>
                                <m:d>
                                  <m:dPr>
                                    <m:begChr m:val="["/>
                                    <m:endChr m:val="]"/>
                                    <m:ctrlPr>
                                      <a:rPr lang="en-US" sz="2000" i="1">
                                        <a:solidFill>
                                          <a:schemeClr val="tx1"/>
                                        </a:solidFill>
                                        <a:effectLst/>
                                        <a:latin typeface="Cambria Math" panose="02040503050406030204" pitchFamily="18" charset="0"/>
                                      </a:rPr>
                                    </m:ctrlPr>
                                  </m:dPr>
                                  <m:e>
                                    <m:eqArr>
                                      <m:eqArrPr>
                                        <m:ctrlPr>
                                          <a:rPr lang="en-US" sz="2000" i="1">
                                            <a:solidFill>
                                              <a:schemeClr val="tx1"/>
                                            </a:solidFill>
                                            <a:effectLst/>
                                            <a:latin typeface="Cambria Math" panose="02040503050406030204" pitchFamily="18" charset="0"/>
                                          </a:rPr>
                                        </m:ctrlPr>
                                      </m:eqArrPr>
                                      <m:e>
                                        <m:r>
                                          <m:rPr>
                                            <m:sty m:val="p"/>
                                          </m:rPr>
                                          <a:rPr lang="en-US" sz="2000">
                                            <a:solidFill>
                                              <a:schemeClr val="tx1"/>
                                            </a:solidFill>
                                            <a:effectLst/>
                                            <a:latin typeface="Cambria Math" panose="02040503050406030204" pitchFamily="18" charset="0"/>
                                          </a:rPr>
                                          <m:t>Δ</m:t>
                                        </m:r>
                                        <m:sSub>
                                          <m:sSubPr>
                                            <m:ctrlPr>
                                              <a:rPr lang="en-US" sz="2000" i="1">
                                                <a:solidFill>
                                                  <a:schemeClr val="tx1"/>
                                                </a:solidFill>
                                                <a:effectLst/>
                                                <a:latin typeface="Cambria Math" panose="02040503050406030204" pitchFamily="18" charset="0"/>
                                              </a:rPr>
                                            </m:ctrlPr>
                                          </m:sSubPr>
                                          <m:e>
                                            <m:r>
                                              <a:rPr lang="en-US" sz="2000">
                                                <a:solidFill>
                                                  <a:schemeClr val="tx1"/>
                                                </a:solidFill>
                                                <a:effectLst/>
                                                <a:latin typeface="Cambria Math" panose="02040503050406030204" pitchFamily="18" charset="0"/>
                                              </a:rPr>
                                              <m:t>𝑃</m:t>
                                            </m:r>
                                          </m:e>
                                          <m:sub>
                                            <m:r>
                                              <a:rPr lang="en-US" sz="2000">
                                                <a:solidFill>
                                                  <a:schemeClr val="tx1"/>
                                                </a:solidFill>
                                                <a:effectLst/>
                                                <a:latin typeface="Cambria Math" panose="02040503050406030204" pitchFamily="18" charset="0"/>
                                              </a:rPr>
                                              <m:t>𝐻</m:t>
                                            </m:r>
                                            <m:r>
                                              <a:rPr lang="en-US" sz="2000">
                                                <a:solidFill>
                                                  <a:schemeClr val="tx1"/>
                                                </a:solidFill>
                                                <a:effectLst/>
                                                <a:latin typeface="Cambria Math" panose="02040503050406030204" pitchFamily="18" charset="0"/>
                                              </a:rPr>
                                              <m:t>2</m:t>
                                            </m:r>
                                          </m:sub>
                                        </m:sSub>
                                      </m:e>
                                      <m:e>
                                        <m:r>
                                          <m:rPr>
                                            <m:sty m:val="p"/>
                                          </m:rPr>
                                          <a:rPr lang="en-US" sz="2000">
                                            <a:solidFill>
                                              <a:schemeClr val="tx1"/>
                                            </a:solidFill>
                                            <a:effectLst/>
                                            <a:latin typeface="Cambria Math" panose="02040503050406030204" pitchFamily="18" charset="0"/>
                                          </a:rPr>
                                          <m:t>Δ</m:t>
                                        </m:r>
                                        <m:sSub>
                                          <m:sSubPr>
                                            <m:ctrlPr>
                                              <a:rPr lang="en-US" sz="2000" i="1">
                                                <a:solidFill>
                                                  <a:schemeClr val="tx1"/>
                                                </a:solidFill>
                                                <a:effectLst/>
                                                <a:latin typeface="Cambria Math" panose="02040503050406030204" pitchFamily="18" charset="0"/>
                                              </a:rPr>
                                            </m:ctrlPr>
                                          </m:sSubPr>
                                          <m:e>
                                            <m:r>
                                              <a:rPr lang="en-US" sz="2000">
                                                <a:solidFill>
                                                  <a:schemeClr val="tx1"/>
                                                </a:solidFill>
                                                <a:effectLst/>
                                                <a:latin typeface="Cambria Math" panose="02040503050406030204" pitchFamily="18" charset="0"/>
                                              </a:rPr>
                                              <m:t>𝑃</m:t>
                                            </m:r>
                                          </m:e>
                                          <m:sub>
                                            <m:r>
                                              <a:rPr lang="en-US" sz="2000">
                                                <a:solidFill>
                                                  <a:schemeClr val="tx1"/>
                                                </a:solidFill>
                                                <a:effectLst/>
                                                <a:latin typeface="Cambria Math" panose="02040503050406030204" pitchFamily="18" charset="0"/>
                                              </a:rPr>
                                              <m:t>𝑔𝑟𝑖𝑑</m:t>
                                            </m:r>
                                          </m:sub>
                                        </m:sSub>
                                      </m:e>
                                    </m:eqArr>
                                  </m:e>
                                </m:d>
                              </m:oMath>
                            </m:oMathPara>
                          </a14:m>
                          <a:endParaRPr lang="en-US" sz="20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5720" marR="45720"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14:m>
                            <m:oMathPara xmlns:m="http://schemas.openxmlformats.org/officeDocument/2006/math">
                              <m:oMathParaPr>
                                <m:jc m:val="centerGroup"/>
                              </m:oMathParaPr>
                              <m:oMath xmlns:m="http://schemas.openxmlformats.org/officeDocument/2006/math">
                                <m:bar>
                                  <m:barPr>
                                    <m:ctrlPr>
                                      <a:rPr lang="en-US" sz="2000" i="1" smtClean="0">
                                        <a:solidFill>
                                          <a:schemeClr val="tx1"/>
                                        </a:solidFill>
                                        <a:effectLst/>
                                        <a:latin typeface="Cambria Math" panose="02040503050406030204" pitchFamily="18" charset="0"/>
                                      </a:rPr>
                                    </m:ctrlPr>
                                  </m:barPr>
                                  <m:e>
                                    <m:r>
                                      <m:rPr>
                                        <m:sty m:val="p"/>
                                      </m:rPr>
                                      <a:rPr lang="en-US" sz="2000">
                                        <a:solidFill>
                                          <a:schemeClr val="tx1"/>
                                        </a:solidFill>
                                        <a:effectLst/>
                                        <a:latin typeface="Cambria Math" panose="02040503050406030204" pitchFamily="18" charset="0"/>
                                      </a:rPr>
                                      <m:t>Δ</m:t>
                                    </m:r>
                                    <m:r>
                                      <a:rPr lang="en-US" sz="2000">
                                        <a:solidFill>
                                          <a:schemeClr val="tx1"/>
                                        </a:solidFill>
                                        <a:effectLst/>
                                        <a:latin typeface="Cambria Math" panose="02040503050406030204" pitchFamily="18" charset="0"/>
                                      </a:rPr>
                                      <m:t>𝑢</m:t>
                                    </m:r>
                                  </m:e>
                                </m:bar>
                                <m:r>
                                  <a:rPr lang="en-US" sz="2000">
                                    <a:solidFill>
                                      <a:schemeClr val="tx1"/>
                                    </a:solidFill>
                                    <a:effectLst/>
                                    <a:latin typeface="Cambria Math" panose="02040503050406030204" pitchFamily="18" charset="0"/>
                                  </a:rPr>
                                  <m:t>=</m:t>
                                </m:r>
                                <m:d>
                                  <m:dPr>
                                    <m:begChr m:val="["/>
                                    <m:endChr m:val="]"/>
                                    <m:ctrlPr>
                                      <a:rPr lang="en-US" sz="2000" i="1">
                                        <a:solidFill>
                                          <a:schemeClr val="tx1"/>
                                        </a:solidFill>
                                        <a:effectLst/>
                                        <a:latin typeface="Cambria Math" panose="02040503050406030204" pitchFamily="18" charset="0"/>
                                      </a:rPr>
                                    </m:ctrlPr>
                                  </m:dPr>
                                  <m:e>
                                    <m:eqArr>
                                      <m:eqArrPr>
                                        <m:ctrlPr>
                                          <a:rPr lang="en-US" sz="2000" i="1">
                                            <a:solidFill>
                                              <a:schemeClr val="tx1"/>
                                            </a:solidFill>
                                            <a:effectLst/>
                                            <a:latin typeface="Cambria Math" panose="02040503050406030204" pitchFamily="18" charset="0"/>
                                          </a:rPr>
                                        </m:ctrlPr>
                                      </m:eqArrPr>
                                      <m:e>
                                        <m:r>
                                          <a:rPr lang="en-US" sz="2000">
                                            <a:solidFill>
                                              <a:schemeClr val="tx1"/>
                                            </a:solidFill>
                                            <a:effectLst/>
                                            <a:latin typeface="Cambria Math" panose="02040503050406030204" pitchFamily="18" charset="0"/>
                                          </a:rPr>
                                          <m:t>−20</m:t>
                                        </m:r>
                                        <m:r>
                                          <m:rPr>
                                            <m:sty m:val="p"/>
                                          </m:rPr>
                                          <a:rPr lang="en-US" sz="2000">
                                            <a:solidFill>
                                              <a:schemeClr val="tx1"/>
                                            </a:solidFill>
                                            <a:effectLst/>
                                            <a:latin typeface="Cambria Math" panose="02040503050406030204" pitchFamily="18" charset="0"/>
                                          </a:rPr>
                                          <m:t>W</m:t>
                                        </m:r>
                                        <m:r>
                                          <a:rPr lang="en-US" sz="2000">
                                            <a:solidFill>
                                              <a:schemeClr val="tx1"/>
                                            </a:solidFill>
                                            <a:effectLst/>
                                            <a:latin typeface="Cambria Math" panose="02040503050406030204" pitchFamily="18" charset="0"/>
                                          </a:rPr>
                                          <m:t>/</m:t>
                                        </m:r>
                                        <m:r>
                                          <m:rPr>
                                            <m:sty m:val="p"/>
                                          </m:rPr>
                                          <a:rPr lang="en-US" sz="2000">
                                            <a:solidFill>
                                              <a:schemeClr val="tx1"/>
                                            </a:solidFill>
                                            <a:effectLst/>
                                            <a:latin typeface="Cambria Math" panose="02040503050406030204" pitchFamily="18" charset="0"/>
                                          </a:rPr>
                                          <m:t>s</m:t>
                                        </m:r>
                                      </m:e>
                                      <m:e>
                                        <m:r>
                                          <a:rPr lang="en-US" sz="2000">
                                            <a:solidFill>
                                              <a:schemeClr val="tx1"/>
                                            </a:solidFill>
                                            <a:effectLst/>
                                            <a:latin typeface="Cambria Math" panose="02040503050406030204" pitchFamily="18" charset="0"/>
                                          </a:rPr>
                                          <m:t>−2.5</m:t>
                                        </m:r>
                                        <m:r>
                                          <m:rPr>
                                            <m:sty m:val="p"/>
                                          </m:rPr>
                                          <a:rPr lang="en-US" sz="2000">
                                            <a:solidFill>
                                              <a:schemeClr val="tx1"/>
                                            </a:solidFill>
                                            <a:effectLst/>
                                            <a:latin typeface="Cambria Math" panose="02040503050406030204" pitchFamily="18" charset="0"/>
                                          </a:rPr>
                                          <m:t>kW</m:t>
                                        </m:r>
                                        <m:r>
                                          <a:rPr lang="en-US" sz="2000">
                                            <a:solidFill>
                                              <a:schemeClr val="tx1"/>
                                            </a:solidFill>
                                            <a:effectLst/>
                                            <a:latin typeface="Cambria Math" panose="02040503050406030204" pitchFamily="18" charset="0"/>
                                          </a:rPr>
                                          <m:t>/</m:t>
                                        </m:r>
                                        <m:r>
                                          <a:rPr lang="en-US" sz="2000">
                                            <a:solidFill>
                                              <a:schemeClr val="tx1"/>
                                            </a:solidFill>
                                            <a:effectLst/>
                                            <a:latin typeface="Cambria Math" panose="02040503050406030204" pitchFamily="18" charset="0"/>
                                          </a:rPr>
                                          <m:t>𝑠</m:t>
                                        </m:r>
                                      </m:e>
                                    </m:eqArr>
                                  </m:e>
                                </m:d>
                              </m:oMath>
                            </m:oMathPara>
                          </a14:m>
                          <a:endParaRPr lang="en-US" sz="20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5720" marR="45720"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14:m>
                            <m:oMathPara xmlns:m="http://schemas.openxmlformats.org/officeDocument/2006/math">
                              <m:oMathParaPr>
                                <m:jc m:val="centerGroup"/>
                              </m:oMathParaPr>
                              <m:oMath xmlns:m="http://schemas.openxmlformats.org/officeDocument/2006/math">
                                <m:bar>
                                  <m:barPr>
                                    <m:pos m:val="top"/>
                                    <m:ctrlPr>
                                      <a:rPr lang="en-US" sz="2000" i="1" smtClean="0">
                                        <a:solidFill>
                                          <a:schemeClr val="tx1"/>
                                        </a:solidFill>
                                        <a:effectLst/>
                                        <a:latin typeface="Cambria Math" panose="02040503050406030204" pitchFamily="18" charset="0"/>
                                      </a:rPr>
                                    </m:ctrlPr>
                                  </m:barPr>
                                  <m:e>
                                    <m:r>
                                      <m:rPr>
                                        <m:sty m:val="p"/>
                                      </m:rPr>
                                      <a:rPr lang="en-US" sz="2000">
                                        <a:solidFill>
                                          <a:schemeClr val="tx1"/>
                                        </a:solidFill>
                                        <a:effectLst/>
                                        <a:latin typeface="Cambria Math" panose="02040503050406030204" pitchFamily="18" charset="0"/>
                                      </a:rPr>
                                      <m:t>Δ</m:t>
                                    </m:r>
                                    <m:r>
                                      <a:rPr lang="en-US" sz="2000">
                                        <a:solidFill>
                                          <a:schemeClr val="tx1"/>
                                        </a:solidFill>
                                        <a:effectLst/>
                                        <a:latin typeface="Cambria Math" panose="02040503050406030204" pitchFamily="18" charset="0"/>
                                      </a:rPr>
                                      <m:t>𝑢</m:t>
                                    </m:r>
                                  </m:e>
                                </m:bar>
                                <m:r>
                                  <a:rPr lang="en-US" sz="2000">
                                    <a:solidFill>
                                      <a:schemeClr val="tx1"/>
                                    </a:solidFill>
                                    <a:effectLst/>
                                    <a:latin typeface="Cambria Math" panose="02040503050406030204" pitchFamily="18" charset="0"/>
                                  </a:rPr>
                                  <m:t>=</m:t>
                                </m:r>
                                <m:d>
                                  <m:dPr>
                                    <m:begChr m:val="["/>
                                    <m:endChr m:val="]"/>
                                    <m:ctrlPr>
                                      <a:rPr lang="en-US" sz="2000" i="1">
                                        <a:solidFill>
                                          <a:schemeClr val="tx1"/>
                                        </a:solidFill>
                                        <a:effectLst/>
                                        <a:latin typeface="Cambria Math" panose="02040503050406030204" pitchFamily="18" charset="0"/>
                                      </a:rPr>
                                    </m:ctrlPr>
                                  </m:dPr>
                                  <m:e>
                                    <m:eqArr>
                                      <m:eqArrPr>
                                        <m:ctrlPr>
                                          <a:rPr lang="en-US" sz="2000" i="1">
                                            <a:solidFill>
                                              <a:schemeClr val="tx1"/>
                                            </a:solidFill>
                                            <a:effectLst/>
                                            <a:latin typeface="Cambria Math" panose="02040503050406030204" pitchFamily="18" charset="0"/>
                                          </a:rPr>
                                        </m:ctrlPr>
                                      </m:eqArrPr>
                                      <m:e>
                                        <m:r>
                                          <a:rPr lang="en-US" sz="2000">
                                            <a:solidFill>
                                              <a:schemeClr val="tx1"/>
                                            </a:solidFill>
                                            <a:effectLst/>
                                            <a:latin typeface="Cambria Math" panose="02040503050406030204" pitchFamily="18" charset="0"/>
                                          </a:rPr>
                                          <m:t>20</m:t>
                                        </m:r>
                                        <m:r>
                                          <m:rPr>
                                            <m:sty m:val="p"/>
                                          </m:rPr>
                                          <a:rPr lang="en-US" sz="2000">
                                            <a:solidFill>
                                              <a:schemeClr val="tx1"/>
                                            </a:solidFill>
                                            <a:effectLst/>
                                            <a:latin typeface="Cambria Math" panose="02040503050406030204" pitchFamily="18" charset="0"/>
                                          </a:rPr>
                                          <m:t>W</m:t>
                                        </m:r>
                                        <m:r>
                                          <a:rPr lang="en-US" sz="2000">
                                            <a:solidFill>
                                              <a:schemeClr val="tx1"/>
                                            </a:solidFill>
                                            <a:effectLst/>
                                            <a:latin typeface="Cambria Math" panose="02040503050406030204" pitchFamily="18" charset="0"/>
                                          </a:rPr>
                                          <m:t>/</m:t>
                                        </m:r>
                                        <m:r>
                                          <m:rPr>
                                            <m:sty m:val="p"/>
                                          </m:rPr>
                                          <a:rPr lang="en-US" sz="2000">
                                            <a:solidFill>
                                              <a:schemeClr val="tx1"/>
                                            </a:solidFill>
                                            <a:effectLst/>
                                            <a:latin typeface="Cambria Math" panose="02040503050406030204" pitchFamily="18" charset="0"/>
                                          </a:rPr>
                                          <m:t>s</m:t>
                                        </m:r>
                                      </m:e>
                                      <m:e>
                                        <m:r>
                                          <a:rPr lang="en-US" sz="2000">
                                            <a:solidFill>
                                              <a:schemeClr val="tx1"/>
                                            </a:solidFill>
                                            <a:effectLst/>
                                            <a:latin typeface="Cambria Math" panose="02040503050406030204" pitchFamily="18" charset="0"/>
                                          </a:rPr>
                                          <m:t>2</m:t>
                                        </m:r>
                                        <m:r>
                                          <m:rPr>
                                            <m:sty m:val="p"/>
                                          </m:rPr>
                                          <a:rPr lang="en-US" sz="2000">
                                            <a:solidFill>
                                              <a:schemeClr val="tx1"/>
                                            </a:solidFill>
                                            <a:effectLst/>
                                            <a:latin typeface="Cambria Math" panose="02040503050406030204" pitchFamily="18" charset="0"/>
                                          </a:rPr>
                                          <m:t>kW</m:t>
                                        </m:r>
                                        <m:r>
                                          <a:rPr lang="en-US" sz="2000">
                                            <a:solidFill>
                                              <a:schemeClr val="tx1"/>
                                            </a:solidFill>
                                            <a:effectLst/>
                                            <a:latin typeface="Cambria Math" panose="02040503050406030204" pitchFamily="18" charset="0"/>
                                          </a:rPr>
                                          <m:t>/</m:t>
                                        </m:r>
                                        <m:r>
                                          <m:rPr>
                                            <m:sty m:val="p"/>
                                          </m:rPr>
                                          <a:rPr lang="en-US" sz="2000">
                                            <a:solidFill>
                                              <a:schemeClr val="tx1"/>
                                            </a:solidFill>
                                            <a:effectLst/>
                                            <a:latin typeface="Cambria Math" panose="02040503050406030204" pitchFamily="18" charset="0"/>
                                          </a:rPr>
                                          <m:t>s</m:t>
                                        </m:r>
                                      </m:e>
                                    </m:eqArr>
                                  </m:e>
                                </m:d>
                              </m:oMath>
                            </m:oMathPara>
                          </a14:m>
                          <a:endParaRPr lang="en-US" sz="20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5720" marR="45720"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8944607"/>
                      </a:ext>
                    </a:extLst>
                  </a:tr>
                </a:tbl>
              </a:graphicData>
            </a:graphic>
          </p:graphicFrame>
        </mc:Choice>
        <mc:Fallback xmlns="">
          <p:graphicFrame>
            <p:nvGraphicFramePr>
              <p:cNvPr id="2" name="Table 1">
                <a:extLst>
                  <a:ext uri="{FF2B5EF4-FFF2-40B4-BE49-F238E27FC236}">
                    <a16:creationId xmlns:a16="http://schemas.microsoft.com/office/drawing/2014/main" id="{19AD8EBF-446E-2A4E-B665-EED64630DE43}"/>
                  </a:ext>
                </a:extLst>
              </p:cNvPr>
              <p:cNvGraphicFramePr>
                <a:graphicFrameLocks noGrp="1"/>
              </p:cNvGraphicFramePr>
              <p:nvPr>
                <p:extLst>
                  <p:ext uri="{D42A27DB-BD31-4B8C-83A1-F6EECF244321}">
                    <p14:modId xmlns:p14="http://schemas.microsoft.com/office/powerpoint/2010/main" val="623400901"/>
                  </p:ext>
                </p:extLst>
              </p:nvPr>
            </p:nvGraphicFramePr>
            <p:xfrm>
              <a:off x="2667053" y="1986149"/>
              <a:ext cx="6798623" cy="4025734"/>
            </p:xfrm>
            <a:graphic>
              <a:graphicData uri="http://schemas.openxmlformats.org/drawingml/2006/table">
                <a:tbl>
                  <a:tblPr firstRow="1" firstCol="1" bandRow="1">
                    <a:tableStyleId>{2A488322-F2BA-4B5B-9748-0D474271808F}</a:tableStyleId>
                  </a:tblPr>
                  <a:tblGrid>
                    <a:gridCol w="1915821">
                      <a:extLst>
                        <a:ext uri="{9D8B030D-6E8A-4147-A177-3AD203B41FA5}">
                          <a16:colId xmlns:a16="http://schemas.microsoft.com/office/drawing/2014/main" val="3359553911"/>
                        </a:ext>
                      </a:extLst>
                    </a:gridCol>
                    <a:gridCol w="2441401">
                      <a:extLst>
                        <a:ext uri="{9D8B030D-6E8A-4147-A177-3AD203B41FA5}">
                          <a16:colId xmlns:a16="http://schemas.microsoft.com/office/drawing/2014/main" val="4241611600"/>
                        </a:ext>
                      </a:extLst>
                    </a:gridCol>
                    <a:gridCol w="2441401">
                      <a:extLst>
                        <a:ext uri="{9D8B030D-6E8A-4147-A177-3AD203B41FA5}">
                          <a16:colId xmlns:a16="http://schemas.microsoft.com/office/drawing/2014/main" val="1614901843"/>
                        </a:ext>
                      </a:extLst>
                    </a:gridCol>
                  </a:tblGrid>
                  <a:tr h="681791">
                    <a:tc>
                      <a:txBody>
                        <a:bodyPr/>
                        <a:lstStyle/>
                        <a:p>
                          <a:pPr marL="0" marR="0" algn="just">
                            <a:spcBef>
                              <a:spcPts val="0"/>
                            </a:spcBef>
                            <a:spcAft>
                              <a:spcPts val="0"/>
                            </a:spcAft>
                          </a:pPr>
                          <a:r>
                            <a:rPr lang="en-US" sz="2000">
                              <a:solidFill>
                                <a:schemeClr val="tx1"/>
                              </a:solidFill>
                              <a:effectLst/>
                            </a:rPr>
                            <a:t> </a:t>
                          </a:r>
                          <a:endParaRPr lang="en-US" sz="20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5720" marR="45720"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2000">
                              <a:solidFill>
                                <a:schemeClr val="tx1"/>
                              </a:solidFill>
                              <a:effectLst/>
                            </a:rPr>
                            <a:t>Lower bound</a:t>
                          </a:r>
                          <a:endParaRPr lang="en-US" sz="20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5720" marR="45720"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2000">
                              <a:solidFill>
                                <a:schemeClr val="tx1"/>
                              </a:solidFill>
                              <a:effectLst/>
                            </a:rPr>
                            <a:t>Upper bound</a:t>
                          </a:r>
                          <a:endParaRPr lang="en-US" sz="20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45720" marR="45720"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2278799"/>
                      </a:ext>
                    </a:extLst>
                  </a:tr>
                  <a:tr h="1026300">
                    <a:tc>
                      <a:txBody>
                        <a:bodyPr/>
                        <a:lstStyle/>
                        <a:p>
                          <a:endParaRPr lang="en-US"/>
                        </a:p>
                      </a:txBody>
                      <a:tcPr marL="45720" marR="45720"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18" t="-71006" r="-256051" b="-226627"/>
                          </a:stretch>
                        </a:blipFill>
                      </a:tcPr>
                    </a:tc>
                    <a:tc>
                      <a:txBody>
                        <a:bodyPr/>
                        <a:lstStyle/>
                        <a:p>
                          <a:endParaRPr lang="en-US"/>
                        </a:p>
                      </a:txBody>
                      <a:tcPr marL="45720" marR="45720"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8554" t="-71006" r="-100499" b="-226627"/>
                          </a:stretch>
                        </a:blipFill>
                      </a:tcPr>
                    </a:tc>
                    <a:tc>
                      <a:txBody>
                        <a:bodyPr/>
                        <a:lstStyle/>
                        <a:p>
                          <a:endParaRPr lang="en-US"/>
                        </a:p>
                      </a:txBody>
                      <a:tcPr marL="45720" marR="45720"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78554" t="-71006" r="-499" b="-226627"/>
                          </a:stretch>
                        </a:blipFill>
                      </a:tcPr>
                    </a:tc>
                    <a:extLst>
                      <a:ext uri="{0D108BD9-81ED-4DB2-BD59-A6C34878D82A}">
                        <a16:rowId xmlns:a16="http://schemas.microsoft.com/office/drawing/2014/main" val="2187080846"/>
                      </a:ext>
                    </a:extLst>
                  </a:tr>
                  <a:tr h="1155661">
                    <a:tc>
                      <a:txBody>
                        <a:bodyPr/>
                        <a:lstStyle/>
                        <a:p>
                          <a:endParaRPr lang="en-US"/>
                        </a:p>
                      </a:txBody>
                      <a:tcPr marL="45720" marR="45720"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18" t="-152105" r="-256051" b="-101579"/>
                          </a:stretch>
                        </a:blipFill>
                      </a:tcPr>
                    </a:tc>
                    <a:tc>
                      <a:txBody>
                        <a:bodyPr/>
                        <a:lstStyle/>
                        <a:p>
                          <a:endParaRPr lang="en-US"/>
                        </a:p>
                      </a:txBody>
                      <a:tcPr marL="45720" marR="45720"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8554" t="-152105" r="-100499" b="-101579"/>
                          </a:stretch>
                        </a:blipFill>
                      </a:tcPr>
                    </a:tc>
                    <a:tc>
                      <a:txBody>
                        <a:bodyPr/>
                        <a:lstStyle/>
                        <a:p>
                          <a:endParaRPr lang="en-US"/>
                        </a:p>
                      </a:txBody>
                      <a:tcPr marL="45720" marR="45720"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78554" t="-152105" r="-499" b="-101579"/>
                          </a:stretch>
                        </a:blipFill>
                      </a:tcPr>
                    </a:tc>
                    <a:extLst>
                      <a:ext uri="{0D108BD9-81ED-4DB2-BD59-A6C34878D82A}">
                        <a16:rowId xmlns:a16="http://schemas.microsoft.com/office/drawing/2014/main" val="3148155449"/>
                      </a:ext>
                    </a:extLst>
                  </a:tr>
                  <a:tr h="1161982">
                    <a:tc>
                      <a:txBody>
                        <a:bodyPr/>
                        <a:lstStyle/>
                        <a:p>
                          <a:endParaRPr lang="en-US"/>
                        </a:p>
                      </a:txBody>
                      <a:tcPr marL="45720" marR="45720"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18" t="-250785" r="-256051" b="-1047"/>
                          </a:stretch>
                        </a:blipFill>
                      </a:tcPr>
                    </a:tc>
                    <a:tc>
                      <a:txBody>
                        <a:bodyPr/>
                        <a:lstStyle/>
                        <a:p>
                          <a:endParaRPr lang="en-US"/>
                        </a:p>
                      </a:txBody>
                      <a:tcPr marL="45720" marR="45720"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8554" t="-250785" r="-100499" b="-1047"/>
                          </a:stretch>
                        </a:blipFill>
                      </a:tcPr>
                    </a:tc>
                    <a:tc>
                      <a:txBody>
                        <a:bodyPr/>
                        <a:lstStyle/>
                        <a:p>
                          <a:endParaRPr lang="en-US"/>
                        </a:p>
                      </a:txBody>
                      <a:tcPr marL="45720" marR="45720"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78554" t="-250785" r="-499" b="-1047"/>
                          </a:stretch>
                        </a:blipFill>
                      </a:tcPr>
                    </a:tc>
                    <a:extLst>
                      <a:ext uri="{0D108BD9-81ED-4DB2-BD59-A6C34878D82A}">
                        <a16:rowId xmlns:a16="http://schemas.microsoft.com/office/drawing/2014/main" val="3168944607"/>
                      </a:ext>
                    </a:extLst>
                  </a:tr>
                </a:tbl>
              </a:graphicData>
            </a:graphic>
          </p:graphicFrame>
        </mc:Fallback>
      </mc:AlternateContent>
    </p:spTree>
    <p:extLst>
      <p:ext uri="{BB962C8B-B14F-4D97-AF65-F5344CB8AC3E}">
        <p14:creationId xmlns:p14="http://schemas.microsoft.com/office/powerpoint/2010/main" val="3387183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830D569-578E-4806-BAF0-B60D44F6A82D}" type="slidenum">
              <a:rPr lang="en-US" smtClean="0"/>
              <a:pPr/>
              <a:t>8</a:t>
            </a:fld>
            <a:endParaRPr lang="en-US"/>
          </a:p>
        </p:txBody>
      </p:sp>
      <p:sp>
        <p:nvSpPr>
          <p:cNvPr id="5" name="Title 4"/>
          <p:cNvSpPr>
            <a:spLocks noGrp="1"/>
          </p:cNvSpPr>
          <p:nvPr>
            <p:ph type="title"/>
          </p:nvPr>
        </p:nvSpPr>
        <p:spPr/>
        <p:txBody>
          <a:bodyPr/>
          <a:lstStyle/>
          <a:p>
            <a:r>
              <a:rPr lang="en-US"/>
              <a:t>Control Framework</a:t>
            </a:r>
          </a:p>
        </p:txBody>
      </p:sp>
      <mc:AlternateContent xmlns:mc="http://schemas.openxmlformats.org/markup-compatibility/2006" xmlns:a14="http://schemas.microsoft.com/office/drawing/2010/main">
        <mc:Choice Requires="a14">
          <p:sp>
            <p:nvSpPr>
              <p:cNvPr id="30" name="TextBox 29"/>
              <p:cNvSpPr txBox="1"/>
              <p:nvPr/>
            </p:nvSpPr>
            <p:spPr>
              <a:xfrm>
                <a:off x="5885617" y="657923"/>
                <a:ext cx="6477192" cy="5201104"/>
              </a:xfrm>
              <a:prstGeom prst="rect">
                <a:avLst/>
              </a:prstGeom>
              <a:noFill/>
            </p:spPr>
            <p:txBody>
              <a:bodyPr wrap="square" rtlCol="0">
                <a:spAutoFit/>
              </a:bodyPr>
              <a:lstStyle/>
              <a:p>
                <a:r>
                  <a:rPr lang="en-US" sz="2000" b="1"/>
                  <a:t>Estimator:</a:t>
                </a:r>
              </a:p>
              <a:p>
                <a:pPr marL="285750" indent="-285750">
                  <a:buFont typeface="Arial" panose="020B0604020202020204" pitchFamily="34" charset="0"/>
                  <a:buChar char="•"/>
                </a:pPr>
                <a:r>
                  <a:rPr lang="en-US" sz="2000"/>
                  <a:t>Kalman Filter based</a:t>
                </a:r>
              </a:p>
              <a:p>
                <a:pPr marL="285750" indent="-285750">
                  <a:buFont typeface="Arial" panose="020B0604020202020204" pitchFamily="34" charset="0"/>
                  <a:buChar char="•"/>
                </a:pPr>
                <a:r>
                  <a:rPr lang="en-US" sz="2000"/>
                  <a:t>Dynamics model:</a:t>
                </a:r>
              </a:p>
              <a:p>
                <a:pPr marL="742950" lvl="1" indent="-285750">
                  <a:buFont typeface="Arial" panose="020B0604020202020204" pitchFamily="34" charset="0"/>
                  <a:buChar char="•"/>
                </a:pPr>
                <a14:m>
                  <m:oMath xmlns:m="http://schemas.openxmlformats.org/officeDocument/2006/math">
                    <m:d>
                      <m:dPr>
                        <m:begChr m:val="["/>
                        <m:endChr m:val="]"/>
                        <m:ctrlPr>
                          <a:rPr lang="en-US" sz="2000" i="1">
                            <a:latin typeface="Cambria Math" panose="02040503050406030204" pitchFamily="18" charset="0"/>
                          </a:rPr>
                        </m:ctrlPr>
                      </m:dPr>
                      <m:e>
                        <m:eqArr>
                          <m:eqArrPr>
                            <m:ctrlPr>
                              <a:rPr lang="en-US" sz="2000" i="1">
                                <a:latin typeface="Cambria Math" panose="02040503050406030204" pitchFamily="18" charset="0"/>
                              </a:rPr>
                            </m:ctrlPr>
                          </m:eqArr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+1)</m:t>
                            </m:r>
                          </m:e>
                          <m:e>
                            <m:r>
                              <a:rPr lang="en-US" sz="2000" i="1">
                                <a:latin typeface="Cambria Math" panose="02040503050406030204" pitchFamily="18" charset="0"/>
                              </a:rPr>
                              <m:t>𝑑</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+1)</m:t>
                            </m:r>
                          </m:e>
                        </m:eqArr>
                      </m:e>
                    </m:d>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m>
                          <m:mPr>
                            <m:mcs>
                              <m:mc>
                                <m:mcPr>
                                  <m:count m:val="2"/>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𝐴</m:t>
                              </m:r>
                            </m:e>
                            <m:e>
                              <m:r>
                                <a:rPr lang="en-US" sz="2000" i="1">
                                  <a:latin typeface="Cambria Math" panose="02040503050406030204" pitchFamily="18" charset="0"/>
                                </a:rPr>
                                <m:t>𝐸</m:t>
                              </m:r>
                            </m:e>
                          </m:mr>
                          <m:mr>
                            <m:e>
                              <m:r>
                                <a:rPr lang="en-US" sz="2000" i="1">
                                  <a:latin typeface="Cambria Math" panose="02040503050406030204" pitchFamily="18" charset="0"/>
                                </a:rPr>
                                <m:t>0</m:t>
                              </m:r>
                            </m:e>
                            <m:e>
                              <m:r>
                                <a:rPr lang="en-US" sz="2000" i="1">
                                  <a:latin typeface="Cambria Math" panose="02040503050406030204" pitchFamily="18" charset="0"/>
                                </a:rPr>
                                <m:t>1</m:t>
                              </m:r>
                            </m:e>
                          </m:mr>
                        </m:m>
                      </m:e>
                    </m:d>
                    <m:d>
                      <m:dPr>
                        <m:begChr m:val="["/>
                        <m:endChr m:val="]"/>
                        <m:ctrlPr>
                          <a:rPr lang="en-US" sz="2000" i="1">
                            <a:latin typeface="Cambria Math" panose="02040503050406030204" pitchFamily="18" charset="0"/>
                          </a:rPr>
                        </m:ctrlPr>
                      </m:dPr>
                      <m:e>
                        <m:eqArr>
                          <m:eqArrPr>
                            <m:ctrlPr>
                              <a:rPr lang="en-US" sz="2000" i="1">
                                <a:latin typeface="Cambria Math" panose="02040503050406030204" pitchFamily="18" charset="0"/>
                              </a:rPr>
                            </m:ctrlPr>
                          </m:eqArr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m:t>
                            </m:r>
                          </m:e>
                          <m:e>
                            <m:r>
                              <a:rPr lang="en-US" sz="2000" i="1">
                                <a:latin typeface="Cambria Math" panose="02040503050406030204" pitchFamily="18" charset="0"/>
                              </a:rPr>
                              <m:t>𝑑</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m:t>
                            </m:r>
                          </m:e>
                        </m:eqArr>
                      </m:e>
                    </m:d>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eqArr>
                          <m:eqArrPr>
                            <m:ctrlPr>
                              <a:rPr lang="en-US" sz="2000" i="1">
                                <a:latin typeface="Cambria Math" panose="02040503050406030204" pitchFamily="18" charset="0"/>
                              </a:rPr>
                            </m:ctrlPr>
                          </m:eqArrPr>
                          <m:e>
                            <m:r>
                              <a:rPr lang="en-US" sz="2000" i="1">
                                <a:latin typeface="Cambria Math" panose="02040503050406030204" pitchFamily="18" charset="0"/>
                              </a:rPr>
                              <m:t>𝐵</m:t>
                            </m:r>
                          </m:e>
                          <m:e>
                            <m:r>
                              <a:rPr lang="en-US" sz="2000" i="1">
                                <a:latin typeface="Cambria Math" panose="02040503050406030204" pitchFamily="18" charset="0"/>
                              </a:rPr>
                              <m:t>0</m:t>
                            </m:r>
                          </m:e>
                        </m:eqArr>
                      </m:e>
                    </m:d>
                    <m:r>
                      <a:rPr lang="en-US" sz="2000" i="1">
                        <a:latin typeface="Cambria Math" panose="02040503050406030204" pitchFamily="18" charset="0"/>
                      </a:rPr>
                      <m:t>𝑢</m:t>
                    </m:r>
                    <m:d>
                      <m:dPr>
                        <m:ctrlPr>
                          <a:rPr lang="en-US" sz="2000" i="1">
                            <a:latin typeface="Cambria Math" panose="02040503050406030204" pitchFamily="18" charset="0"/>
                          </a:rPr>
                        </m:ctrlPr>
                      </m:dPr>
                      <m:e>
                        <m:r>
                          <a:rPr lang="en-US" sz="2000" i="1">
                            <a:latin typeface="Cambria Math" panose="02040503050406030204" pitchFamily="18" charset="0"/>
                          </a:rPr>
                          <m:t>𝑘</m:t>
                        </m:r>
                      </m:e>
                    </m:d>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eqArr>
                          <m:eqArrPr>
                            <m:ctrlPr>
                              <a:rPr lang="en-US" sz="2000" i="1">
                                <a:latin typeface="Cambria Math" panose="02040503050406030204" pitchFamily="18" charset="0"/>
                              </a:rPr>
                            </m:ctrlPr>
                          </m:eqArrPr>
                          <m:e>
                            <m:r>
                              <a:rPr lang="en-US" sz="2000" b="1" i="1">
                                <a:latin typeface="Cambria Math" panose="02040503050406030204" pitchFamily="18" charset="0"/>
                              </a:rPr>
                              <m:t>𝟎</m:t>
                            </m:r>
                          </m:e>
                          <m:e>
                            <m:r>
                              <a:rPr lang="en-US" sz="2000" i="1">
                                <a:latin typeface="Cambria Math" panose="02040503050406030204" pitchFamily="18" charset="0"/>
                              </a:rPr>
                              <m:t>1</m:t>
                            </m:r>
                          </m:e>
                        </m:eqArr>
                      </m:e>
                    </m:d>
                    <m:r>
                      <a:rPr lang="en-US" sz="2000" i="1">
                        <a:latin typeface="Cambria Math" panose="02040503050406030204" pitchFamily="18" charset="0"/>
                      </a:rPr>
                      <m:t>𝜔</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m:t>
                    </m:r>
                  </m:oMath>
                </a14:m>
                <a:endParaRPr lang="en-US" sz="2000"/>
              </a:p>
              <a:p>
                <a:pPr marL="742950" lvl="1" indent="-285750">
                  <a:buFont typeface="Arial" panose="020B0604020202020204" pitchFamily="34" charset="0"/>
                  <a:buChar char="•"/>
                </a:pPr>
                <a14:m>
                  <m:oMath xmlns:m="http://schemas.openxmlformats.org/officeDocument/2006/math">
                    <m:r>
                      <a:rPr lang="en-US" sz="2000" i="1">
                        <a:latin typeface="Cambria Math" panose="02040503050406030204" pitchFamily="18" charset="0"/>
                      </a:rPr>
                      <m:t>𝜔</m:t>
                    </m:r>
                    <m:r>
                      <a:rPr lang="en-US" sz="2000" i="1">
                        <a:latin typeface="Cambria Math" panose="02040503050406030204" pitchFamily="18" charset="0"/>
                      </a:rPr>
                      <m:t>~</m:t>
                    </m:r>
                    <m:r>
                      <a:rPr lang="en-US" sz="2000" i="1">
                        <a:latin typeface="Cambria Math" panose="02040503050406030204" pitchFamily="18" charset="0"/>
                      </a:rPr>
                      <m:t>𝒩</m:t>
                    </m:r>
                    <m:d>
                      <m:dPr>
                        <m:ctrlPr>
                          <a:rPr lang="en-US" sz="2000" i="1">
                            <a:latin typeface="Cambria Math" panose="02040503050406030204" pitchFamily="18" charset="0"/>
                          </a:rPr>
                        </m:ctrlPr>
                      </m:dPr>
                      <m:e>
                        <m:r>
                          <a:rPr lang="en-US" sz="2000" i="1">
                            <a:latin typeface="Cambria Math" panose="02040503050406030204" pitchFamily="18" charset="0"/>
                          </a:rPr>
                          <m:t>0,</m:t>
                        </m:r>
                        <m:sSub>
                          <m:sSubPr>
                            <m:ctrlPr>
                              <a:rPr lang="en-US" sz="2000" i="1">
                                <a:latin typeface="Cambria Math" panose="02040503050406030204" pitchFamily="18" charset="0"/>
                              </a:rPr>
                            </m:ctrlPr>
                          </m:sSubPr>
                          <m:e>
                            <m:r>
                              <m:rPr>
                                <m:sty m:val="p"/>
                              </m:rPr>
                              <a:rPr lang="en-US" sz="2000">
                                <a:latin typeface="Cambria Math" panose="02040503050406030204" pitchFamily="18" charset="0"/>
                              </a:rPr>
                              <m:t>Σ</m:t>
                            </m:r>
                          </m:e>
                          <m:sub>
                            <m:r>
                              <a:rPr lang="en-US" sz="2000" i="1">
                                <a:latin typeface="Cambria Math" panose="02040503050406030204" pitchFamily="18" charset="0"/>
                              </a:rPr>
                              <m:t>𝜔</m:t>
                            </m:r>
                          </m:sub>
                        </m:sSub>
                      </m:e>
                    </m:d>
                  </m:oMath>
                </a14:m>
                <a:endParaRPr lang="en-US" sz="2000"/>
              </a:p>
              <a:p>
                <a:pPr marL="285750" indent="-285750">
                  <a:buFont typeface="Arial" panose="020B0604020202020204" pitchFamily="34" charset="0"/>
                  <a:buChar char="•"/>
                </a:pPr>
                <a:r>
                  <a:rPr lang="en-US" sz="2000"/>
                  <a:t>Measurement model:</a:t>
                </a:r>
              </a:p>
              <a:p>
                <a:pPr marL="742950" lvl="1" indent="-285750">
                  <a:buFont typeface="Arial" panose="020B0604020202020204" pitchFamily="34" charset="0"/>
                  <a:buChar char="•"/>
                </a:pPr>
                <a14:m>
                  <m:oMath xmlns:m="http://schemas.openxmlformats.org/officeDocument/2006/math">
                    <m:r>
                      <a:rPr lang="en-US" sz="2000" i="1">
                        <a:latin typeface="Cambria Math" panose="02040503050406030204" pitchFamily="18" charset="0"/>
                      </a:rPr>
                      <m:t>𝑦</m:t>
                    </m:r>
                    <m:d>
                      <m:dPr>
                        <m:ctrlPr>
                          <a:rPr lang="en-US" sz="2000" i="1">
                            <a:latin typeface="Cambria Math" panose="02040503050406030204" pitchFamily="18" charset="0"/>
                          </a:rPr>
                        </m:ctrlPr>
                      </m:dPr>
                      <m:e>
                        <m:r>
                          <a:rPr lang="en-US" sz="2000" i="1">
                            <a:latin typeface="Cambria Math" panose="02040503050406030204" pitchFamily="18" charset="0"/>
                          </a:rPr>
                          <m:t>𝑘</m:t>
                        </m:r>
                      </m:e>
                    </m:d>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m>
                          <m:mPr>
                            <m:mcs>
                              <m:mc>
                                <m:mcPr>
                                  <m:count m:val="2"/>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1</m:t>
                              </m:r>
                            </m:e>
                            <m:e>
                              <m:r>
                                <a:rPr lang="en-US" sz="2000" i="1">
                                  <a:latin typeface="Cambria Math" panose="02040503050406030204" pitchFamily="18" charset="0"/>
                                </a:rPr>
                                <m:t>0</m:t>
                              </m:r>
                            </m:e>
                          </m:mr>
                          <m:mr>
                            <m:e>
                              <m:r>
                                <a:rPr lang="en-US" sz="2000" i="1">
                                  <a:latin typeface="Cambria Math" panose="02040503050406030204" pitchFamily="18" charset="0"/>
                                </a:rPr>
                                <m:t>0</m:t>
                              </m:r>
                            </m:e>
                            <m:e>
                              <m:r>
                                <a:rPr lang="en-US" sz="2000" i="1">
                                  <a:latin typeface="Cambria Math" panose="02040503050406030204" pitchFamily="18" charset="0"/>
                                </a:rPr>
                                <m:t>1</m:t>
                              </m:r>
                            </m:e>
                          </m:mr>
                        </m:m>
                      </m:e>
                    </m:d>
                    <m:r>
                      <a:rPr lang="en-US" sz="2000" i="1">
                        <a:latin typeface="Cambria Math" panose="02040503050406030204" pitchFamily="18" charset="0"/>
                      </a:rPr>
                      <m:t>𝑥</m:t>
                    </m:r>
                    <m:d>
                      <m:dPr>
                        <m:ctrlPr>
                          <a:rPr lang="en-US" sz="2000" i="1">
                            <a:latin typeface="Cambria Math" panose="02040503050406030204" pitchFamily="18" charset="0"/>
                          </a:rPr>
                        </m:ctrlPr>
                      </m:dPr>
                      <m:e>
                        <m:r>
                          <a:rPr lang="en-US" sz="2000" i="1">
                            <a:latin typeface="Cambria Math" panose="02040503050406030204" pitchFamily="18" charset="0"/>
                          </a:rPr>
                          <m:t>𝑘</m:t>
                        </m:r>
                      </m:e>
                    </m:d>
                    <m:r>
                      <a:rPr lang="en-US" sz="2000" i="1">
                        <a:latin typeface="Cambria Math" panose="02040503050406030204" pitchFamily="18" charset="0"/>
                      </a:rPr>
                      <m:t>+</m:t>
                    </m:r>
                    <m:r>
                      <a:rPr lang="en-US" sz="2000" i="1">
                        <a:latin typeface="Cambria Math" panose="02040503050406030204" pitchFamily="18" charset="0"/>
                      </a:rPr>
                      <m:t>𝜈</m:t>
                    </m:r>
                  </m:oMath>
                </a14:m>
                <a:endParaRPr lang="en-US" sz="2000"/>
              </a:p>
              <a:p>
                <a:pPr marL="742950" lvl="1" indent="-285750">
                  <a:buFont typeface="Arial" panose="020B0604020202020204" pitchFamily="34" charset="0"/>
                  <a:buChar char="•"/>
                </a:pPr>
                <a14:m>
                  <m:oMath xmlns:m="http://schemas.openxmlformats.org/officeDocument/2006/math">
                    <m:r>
                      <a:rPr lang="en-US" sz="2000" i="1">
                        <a:latin typeface="Cambria Math" panose="02040503050406030204" pitchFamily="18" charset="0"/>
                      </a:rPr>
                      <m:t>𝜈</m:t>
                    </m:r>
                    <m:r>
                      <a:rPr lang="en-US" sz="2000" i="1">
                        <a:latin typeface="Cambria Math" panose="02040503050406030204" pitchFamily="18" charset="0"/>
                      </a:rPr>
                      <m:t>~</m:t>
                    </m:r>
                    <m:r>
                      <a:rPr lang="en-US" sz="2000" i="1">
                        <a:latin typeface="Cambria Math" panose="02040503050406030204" pitchFamily="18" charset="0"/>
                      </a:rPr>
                      <m:t>𝒩</m:t>
                    </m:r>
                    <m:d>
                      <m:dPr>
                        <m:ctrlPr>
                          <a:rPr lang="en-US" sz="2000" i="1">
                            <a:latin typeface="Cambria Math" panose="02040503050406030204" pitchFamily="18" charset="0"/>
                          </a:rPr>
                        </m:ctrlPr>
                      </m:dPr>
                      <m:e>
                        <m:r>
                          <a:rPr lang="en-US" sz="2000" i="1">
                            <a:latin typeface="Cambria Math" panose="02040503050406030204" pitchFamily="18" charset="0"/>
                          </a:rPr>
                          <m:t>0,</m:t>
                        </m:r>
                        <m:sSub>
                          <m:sSubPr>
                            <m:ctrlPr>
                              <a:rPr lang="en-US" sz="2000" i="1">
                                <a:latin typeface="Cambria Math" panose="02040503050406030204" pitchFamily="18" charset="0"/>
                              </a:rPr>
                            </m:ctrlPr>
                          </m:sSubPr>
                          <m:e>
                            <m:r>
                              <m:rPr>
                                <m:sty m:val="p"/>
                              </m:rPr>
                              <a:rPr lang="en-US" sz="2000">
                                <a:latin typeface="Cambria Math" panose="02040503050406030204" pitchFamily="18" charset="0"/>
                              </a:rPr>
                              <m:t>Σ</m:t>
                            </m:r>
                          </m:e>
                          <m:sub>
                            <m:r>
                              <a:rPr lang="en-US" sz="2000" i="1">
                                <a:latin typeface="Cambria Math" panose="02040503050406030204" pitchFamily="18" charset="0"/>
                              </a:rPr>
                              <m:t>𝜈</m:t>
                            </m:r>
                          </m:sub>
                        </m:sSub>
                      </m:e>
                    </m:d>
                  </m:oMath>
                </a14:m>
                <a:endParaRPr lang="en-US" sz="2000"/>
              </a:p>
              <a:p>
                <a:endParaRPr lang="en-US" sz="2000"/>
              </a:p>
              <a:p>
                <a:r>
                  <a:rPr lang="en-US" sz="2000" b="1"/>
                  <a:t>Stochastic MPC:</a:t>
                </a:r>
              </a:p>
              <a:p>
                <a:pPr marL="285750" indent="-285750">
                  <a:buFont typeface="Arial" panose="020B0604020202020204" pitchFamily="34" charset="0"/>
                  <a:buChar char="•"/>
                </a:pPr>
                <a:r>
                  <a:rPr lang="en-US" sz="2000"/>
                  <a:t>4 methods are compared</a:t>
                </a:r>
              </a:p>
              <a:p>
                <a:pPr marL="742950" lvl="1" indent="-285750">
                  <a:buFont typeface="Arial" panose="020B0604020202020204" pitchFamily="34" charset="0"/>
                  <a:buChar char="•"/>
                </a:pPr>
                <a:r>
                  <a:rPr lang="en-US" sz="2000"/>
                  <a:t>Nominal MPC (N-MPC)</a:t>
                </a:r>
              </a:p>
              <a:p>
                <a:pPr marL="742950" lvl="1" indent="-285750">
                  <a:buFont typeface="Arial" panose="020B0604020202020204" pitchFamily="34" charset="0"/>
                  <a:buChar char="•"/>
                </a:pPr>
                <a:r>
                  <a:rPr lang="en-US" sz="2000"/>
                  <a:t>Chance Constrained MPC (CC-MPC)</a:t>
                </a:r>
              </a:p>
              <a:p>
                <a:pPr marL="742950" lvl="1" indent="-285750">
                  <a:buFont typeface="Arial" panose="020B0604020202020204" pitchFamily="34" charset="0"/>
                  <a:buChar char="•"/>
                </a:pPr>
                <a:r>
                  <a:rPr lang="en-US" sz="2000"/>
                  <a:t>Multi-Scenario MPC (MS-MPC)</a:t>
                </a:r>
              </a:p>
              <a:p>
                <a:pPr marL="742950" lvl="1" indent="-285750">
                  <a:buFont typeface="Arial" panose="020B0604020202020204" pitchFamily="34" charset="0"/>
                  <a:buChar char="•"/>
                </a:pPr>
                <a:r>
                  <a:rPr lang="en-US" sz="2000"/>
                  <a:t>Tree-based MPC (TB-MPC)</a:t>
                </a:r>
              </a:p>
            </p:txBody>
          </p:sp>
        </mc:Choice>
        <mc:Fallback xmlns="">
          <p:sp>
            <p:nvSpPr>
              <p:cNvPr id="30" name="TextBox 29"/>
              <p:cNvSpPr txBox="1">
                <a:spLocks noRot="1" noChangeAspect="1" noMove="1" noResize="1" noEditPoints="1" noAdjustHandles="1" noChangeArrowheads="1" noChangeShapeType="1" noTextEdit="1"/>
              </p:cNvSpPr>
              <p:nvPr/>
            </p:nvSpPr>
            <p:spPr>
              <a:xfrm>
                <a:off x="5885617" y="657923"/>
                <a:ext cx="6477192" cy="5201104"/>
              </a:xfrm>
              <a:prstGeom prst="rect">
                <a:avLst/>
              </a:prstGeom>
              <a:blipFill>
                <a:blip r:embed="rId2"/>
                <a:stretch>
                  <a:fillRect l="-941" t="-703" b="-1172"/>
                </a:stretch>
              </a:blipFill>
            </p:spPr>
            <p:txBody>
              <a:bodyPr/>
              <a:lstStyle/>
              <a:p>
                <a:r>
                  <a:rPr lang="en-US">
                    <a:noFill/>
                  </a:rPr>
                  <a:t> </a:t>
                </a:r>
              </a:p>
            </p:txBody>
          </p:sp>
        </mc:Fallback>
      </mc:AlternateContent>
      <p:pic>
        <p:nvPicPr>
          <p:cNvPr id="31" name="Picture 30"/>
          <p:cNvPicPr>
            <a:picLocks noChangeAspect="1"/>
          </p:cNvPicPr>
          <p:nvPr/>
        </p:nvPicPr>
        <p:blipFill>
          <a:blip r:embed="rId3"/>
          <a:stretch>
            <a:fillRect/>
          </a:stretch>
        </p:blipFill>
        <p:spPr>
          <a:xfrm>
            <a:off x="228600" y="1875130"/>
            <a:ext cx="5610669" cy="2956911"/>
          </a:xfrm>
          <a:prstGeom prst="rect">
            <a:avLst/>
          </a:prstGeom>
        </p:spPr>
      </p:pic>
      <p:sp>
        <p:nvSpPr>
          <p:cNvPr id="3" name="Footer Placeholder 2"/>
          <p:cNvSpPr>
            <a:spLocks noGrp="1"/>
          </p:cNvSpPr>
          <p:nvPr>
            <p:ph type="ftr" sz="quarter" idx="11"/>
          </p:nvPr>
        </p:nvSpPr>
        <p:spPr>
          <a:xfrm>
            <a:off x="7239000" y="6333165"/>
            <a:ext cx="4114800" cy="365125"/>
          </a:xfrm>
        </p:spPr>
        <p:txBody>
          <a:bodyPr/>
          <a:lstStyle/>
          <a:p>
            <a:pPr>
              <a:defRPr/>
            </a:pPr>
            <a:r>
              <a:rPr lang="en-US" err="1">
                <a:solidFill>
                  <a:prstClr val="black">
                    <a:tint val="75000"/>
                  </a:prstClr>
                </a:solidFill>
                <a:latin typeface="Calibri" panose="020F0502020204030204"/>
              </a:rPr>
              <a:t>AuE</a:t>
            </a:r>
            <a:r>
              <a:rPr lang="en-US">
                <a:solidFill>
                  <a:prstClr val="black">
                    <a:tint val="75000"/>
                  </a:prstClr>
                </a:solidFill>
                <a:latin typeface="Calibri" panose="020F0502020204030204"/>
              </a:rPr>
              <a:t> 8930 Fall 2020</a:t>
            </a:r>
          </a:p>
        </p:txBody>
      </p:sp>
    </p:spTree>
    <p:extLst>
      <p:ext uri="{BB962C8B-B14F-4D97-AF65-F5344CB8AC3E}">
        <p14:creationId xmlns:p14="http://schemas.microsoft.com/office/powerpoint/2010/main" val="2455001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sz="half" idx="1"/>
              </p:nvPr>
            </p:nvSpPr>
            <p:spPr>
              <a:xfrm>
                <a:off x="228600" y="762000"/>
                <a:ext cx="5791200" cy="5414963"/>
              </a:xfrm>
            </p:spPr>
            <p:txBody>
              <a:bodyPr anchor="ctr">
                <a:normAutofit/>
              </a:bodyPr>
              <a:lstStyle/>
              <a:p>
                <a:pPr marL="0" indent="0">
                  <a:spcAft>
                    <a:spcPts val="2400"/>
                  </a:spcAft>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1" i="0" smtClean="0">
                                  <a:latin typeface="Cambria Math" panose="02040503050406030204" pitchFamily="18" charset="0"/>
                                </a:rPr>
                                <m:t>𝐱</m:t>
                              </m:r>
                              <m:r>
                                <a:rPr lang="en-US" sz="2400" b="1" i="0" smtClean="0">
                                  <a:latin typeface="Cambria Math" panose="02040503050406030204" pitchFamily="18" charset="0"/>
                                </a:rPr>
                                <m:t>,</m:t>
                              </m:r>
                              <m:r>
                                <a:rPr lang="en-US" sz="2400" b="1" i="0" smtClean="0">
                                  <a:latin typeface="Cambria Math" panose="02040503050406030204" pitchFamily="18" charset="0"/>
                                </a:rPr>
                                <m:t>𝐮</m:t>
                              </m:r>
                            </m:lim>
                          </m:limLow>
                        </m:fName>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1" i="0" smtClean="0">
                                      <a:latin typeface="Cambria Math" panose="02040503050406030204" pitchFamily="18" charset="0"/>
                                    </a:rPr>
                                    <m:t>𝐱</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𝐱</m:t>
                                      </m:r>
                                    </m:e>
                                    <m:sub>
                                      <m:r>
                                        <a:rPr lang="en-US" sz="2400" b="0" i="1" smtClean="0">
                                          <a:latin typeface="Cambria Math" panose="02040503050406030204" pitchFamily="18" charset="0"/>
                                        </a:rPr>
                                        <m:t>𝑟𝑒𝑓</m:t>
                                      </m:r>
                                    </m:sub>
                                  </m:sSub>
                                </m:e>
                              </m:d>
                            </m:e>
                            <m:sup>
                              <m:r>
                                <a:rPr lang="en-US" sz="2400" b="0" i="1" smtClean="0">
                                  <a:latin typeface="Cambria Math" panose="02040503050406030204" pitchFamily="18" charset="0"/>
                                </a:rPr>
                                <m:t>𝑇</m:t>
                              </m:r>
                            </m:sup>
                          </m:sSup>
                          <m:r>
                            <a:rPr lang="en-US" sz="2400" b="1" i="0" smtClean="0">
                              <a:latin typeface="Cambria Math" panose="02040503050406030204" pitchFamily="18" charset="0"/>
                            </a:rPr>
                            <m:t>𝐐</m:t>
                          </m:r>
                          <m:d>
                            <m:dPr>
                              <m:ctrlPr>
                                <a:rPr lang="en-US" sz="2400" b="0" i="1" smtClean="0">
                                  <a:latin typeface="Cambria Math" panose="02040503050406030204" pitchFamily="18" charset="0"/>
                                </a:rPr>
                              </m:ctrlPr>
                            </m:dPr>
                            <m:e>
                              <m:r>
                                <a:rPr lang="en-US" sz="2400" b="1" i="0" smtClean="0">
                                  <a:latin typeface="Cambria Math" panose="02040503050406030204" pitchFamily="18" charset="0"/>
                                </a:rPr>
                                <m:t>𝐱</m:t>
                              </m:r>
                              <m:r>
                                <a:rPr lang="en-US" sz="2400" b="0" i="1" smtClean="0">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0" smtClean="0">
                                      <a:latin typeface="Cambria Math" panose="02040503050406030204" pitchFamily="18" charset="0"/>
                                    </a:rPr>
                                    <m:t>𝐱</m:t>
                                  </m:r>
                                </m:e>
                                <m:sub>
                                  <m:r>
                                    <a:rPr lang="en-US" sz="2400" b="0" i="1" smtClean="0">
                                      <a:latin typeface="Cambria Math" panose="02040503050406030204" pitchFamily="18" charset="0"/>
                                    </a:rPr>
                                    <m:t>𝑟𝑒𝑓</m:t>
                                  </m:r>
                                </m:sub>
                              </m:sSub>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0" smtClean="0">
                                  <a:latin typeface="Cambria Math" panose="02040503050406030204" pitchFamily="18" charset="0"/>
                                </a:rPr>
                                <m:t>𝐮</m:t>
                              </m:r>
                            </m:e>
                            <m:sup>
                              <m:r>
                                <a:rPr lang="en-US" sz="2400" b="0" i="1" smtClean="0">
                                  <a:latin typeface="Cambria Math" panose="02040503050406030204" pitchFamily="18" charset="0"/>
                                </a:rPr>
                                <m:t>𝑇</m:t>
                              </m:r>
                            </m:sup>
                          </m:sSup>
                          <m:r>
                            <a:rPr lang="en-US" sz="2400" b="1" i="0" smtClean="0">
                              <a:latin typeface="Cambria Math" panose="02040503050406030204" pitchFamily="18" charset="0"/>
                            </a:rPr>
                            <m:t>𝐑𝐮</m:t>
                          </m:r>
                        </m:e>
                      </m:func>
                    </m:oMath>
                  </m:oMathPara>
                </a14:m>
                <a:endParaRPr lang="en-US" sz="2400"/>
              </a:p>
              <a:p>
                <a:pPr marL="0" indent="0">
                  <a:spcAft>
                    <a:spcPts val="1200"/>
                  </a:spcAft>
                  <a:buNone/>
                </a:pPr>
                <a:r>
                  <a:rPr lang="en-US" sz="2400"/>
                  <a:t>Subject to:</a:t>
                </a:r>
              </a:p>
              <a:p>
                <a:pPr marL="0" indent="0">
                  <a:spcAft>
                    <a:spcPts val="1200"/>
                  </a:spcAft>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𝐴𝑥</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e>
                      </m:d>
                      <m:r>
                        <a:rPr lang="en-US" sz="2400" b="0" i="1" smtClean="0">
                          <a:latin typeface="Cambria Math" panose="02040503050406030204" pitchFamily="18" charset="0"/>
                        </a:rPr>
                        <m:t>+</m:t>
                      </m:r>
                      <m:r>
                        <a:rPr lang="en-US" sz="2400" b="0" i="1" smtClean="0">
                          <a:latin typeface="Cambria Math" panose="02040503050406030204" pitchFamily="18" charset="0"/>
                        </a:rPr>
                        <m:t>𝐵𝑢</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e>
                      </m:d>
                      <m:r>
                        <a:rPr lang="en-US" sz="2400" b="0" i="1" smtClean="0">
                          <a:latin typeface="Cambria Math" panose="02040503050406030204" pitchFamily="18" charset="0"/>
                        </a:rPr>
                        <m:t>+</m:t>
                      </m:r>
                      <m:r>
                        <a:rPr lang="en-US" sz="2400" b="0" i="1" smtClean="0">
                          <a:latin typeface="Cambria Math" panose="02040503050406030204" pitchFamily="18" charset="0"/>
                        </a:rPr>
                        <m:t>𝐸</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𝑑</m:t>
                          </m:r>
                        </m:e>
                      </m:acc>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a:p>
              <a:p>
                <a:pPr marL="0" indent="0">
                  <a:spcAft>
                    <a:spcPts val="1200"/>
                  </a:spcAft>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m:t>
                          </m:r>
                        </m:e>
                      </m:d>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a:p>
              <a:p>
                <a:pPr marL="0" indent="0">
                  <a:spcAft>
                    <a:spcPts val="1200"/>
                  </a:spcAft>
                  <a:buNone/>
                </a:pPr>
                <a14:m>
                  <m:oMathPara xmlns:m="http://schemas.openxmlformats.org/officeDocument/2006/math">
                    <m:oMathParaPr>
                      <m:jc m:val="centerGroup"/>
                    </m:oMathParaPr>
                    <m:oMath xmlns:m="http://schemas.openxmlformats.org/officeDocument/2006/math">
                      <m:bar>
                        <m:barPr>
                          <m:ctrlPr>
                            <a:rPr lang="en-US" sz="2400" b="0" i="1" smtClean="0">
                              <a:latin typeface="Cambria Math" panose="02040503050406030204" pitchFamily="18" charset="0"/>
                            </a:rPr>
                          </m:ctrlPr>
                        </m:barPr>
                        <m:e>
                          <m:r>
                            <a:rPr lang="en-US" sz="2400" b="0" i="1" smtClean="0">
                              <a:latin typeface="Cambria Math" panose="02040503050406030204" pitchFamily="18" charset="0"/>
                            </a:rPr>
                            <m:t>𝑥</m:t>
                          </m:r>
                        </m:e>
                      </m:bar>
                      <m:r>
                        <a:rPr lang="en-US" sz="2400" b="0" i="1" smtClean="0">
                          <a:latin typeface="Cambria Math" panose="02040503050406030204" pitchFamily="18" charset="0"/>
                        </a:rPr>
                        <m:t>≤</m:t>
                      </m:r>
                      <m:r>
                        <a:rPr lang="en-US" sz="2400" b="0" i="1" smtClean="0">
                          <a:latin typeface="Cambria Math" panose="02040503050406030204" pitchFamily="18" charset="0"/>
                        </a:rPr>
                        <m:t>𝑥</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r>
                            <a:rPr lang="en-US" sz="2400" b="0" i="1" smtClean="0">
                              <a:latin typeface="Cambria Math" panose="02040503050406030204" pitchFamily="18" charset="0"/>
                            </a:rPr>
                            <m:t>+1</m:t>
                          </m:r>
                        </m:e>
                      </m:d>
                      <m:r>
                        <a:rPr lang="en-US" sz="2400" b="0" i="1" smtClean="0">
                          <a:latin typeface="Cambria Math" panose="02040503050406030204" pitchFamily="18" charset="0"/>
                        </a:rPr>
                        <m:t>≤</m:t>
                      </m:r>
                      <m:bar>
                        <m:barPr>
                          <m:pos m:val="top"/>
                          <m:ctrlPr>
                            <a:rPr lang="en-US" sz="2400" b="0" i="1" smtClean="0">
                              <a:latin typeface="Cambria Math" panose="02040503050406030204" pitchFamily="18" charset="0"/>
                            </a:rPr>
                          </m:ctrlPr>
                        </m:barPr>
                        <m:e>
                          <m:r>
                            <a:rPr lang="en-US" sz="2400" b="0" i="1" smtClean="0">
                              <a:latin typeface="Cambria Math" panose="02040503050406030204" pitchFamily="18" charset="0"/>
                            </a:rPr>
                            <m:t>𝑥</m:t>
                          </m:r>
                        </m:e>
                      </m:bar>
                    </m:oMath>
                  </m:oMathPara>
                </a14:m>
                <a:endParaRPr lang="en-US" sz="2400"/>
              </a:p>
              <a:p>
                <a:pPr marL="0" indent="0">
                  <a:spcAft>
                    <a:spcPts val="1200"/>
                  </a:spcAft>
                  <a:buNone/>
                </a:pPr>
                <a14:m>
                  <m:oMathPara xmlns:m="http://schemas.openxmlformats.org/officeDocument/2006/math">
                    <m:oMathParaPr>
                      <m:jc m:val="centerGroup"/>
                    </m:oMathParaPr>
                    <m:oMath xmlns:m="http://schemas.openxmlformats.org/officeDocument/2006/math">
                      <m:bar>
                        <m:barPr>
                          <m:ctrlPr>
                            <a:rPr lang="en-US" sz="2400" i="1">
                              <a:latin typeface="Cambria Math" panose="02040503050406030204" pitchFamily="18" charset="0"/>
                            </a:rPr>
                          </m:ctrlPr>
                        </m:barPr>
                        <m:e>
                          <m:r>
                            <a:rPr lang="en-US" sz="2400" b="0" i="1" smtClean="0">
                              <a:latin typeface="Cambria Math" panose="02040503050406030204" pitchFamily="18" charset="0"/>
                            </a:rPr>
                            <m:t>𝑢</m:t>
                          </m:r>
                        </m:e>
                      </m:bar>
                      <m:r>
                        <a:rPr lang="en-US" sz="2400" i="1">
                          <a:latin typeface="Cambria Math" panose="02040503050406030204" pitchFamily="18" charset="0"/>
                        </a:rPr>
                        <m:t>≤</m:t>
                      </m:r>
                      <m:r>
                        <a:rPr lang="en-US" sz="2400" b="0" i="1" smtClean="0">
                          <a:latin typeface="Cambria Math" panose="02040503050406030204" pitchFamily="18" charset="0"/>
                        </a:rPr>
                        <m:t>𝑢</m:t>
                      </m:r>
                      <m:d>
                        <m:dPr>
                          <m:ctrlPr>
                            <a:rPr lang="en-US" sz="2400" i="1">
                              <a:latin typeface="Cambria Math" panose="02040503050406030204" pitchFamily="18" charset="0"/>
                            </a:rPr>
                          </m:ctrlPr>
                        </m:dPr>
                        <m:e>
                          <m:r>
                            <a:rPr lang="en-US" sz="2400" i="1">
                              <a:latin typeface="Cambria Math" panose="02040503050406030204" pitchFamily="18" charset="0"/>
                            </a:rPr>
                            <m:t>𝑘</m:t>
                          </m:r>
                        </m:e>
                      </m:d>
                      <m:r>
                        <a:rPr lang="en-US" sz="2400" i="1">
                          <a:latin typeface="Cambria Math" panose="02040503050406030204" pitchFamily="18" charset="0"/>
                        </a:rPr>
                        <m:t>≤</m:t>
                      </m:r>
                      <m:bar>
                        <m:barPr>
                          <m:pos m:val="top"/>
                          <m:ctrlPr>
                            <a:rPr lang="en-US" sz="2400" i="1">
                              <a:latin typeface="Cambria Math" panose="02040503050406030204" pitchFamily="18" charset="0"/>
                            </a:rPr>
                          </m:ctrlPr>
                        </m:barPr>
                        <m:e>
                          <m:r>
                            <a:rPr lang="en-US" sz="2400" b="0" i="1" smtClean="0">
                              <a:latin typeface="Cambria Math" panose="02040503050406030204" pitchFamily="18" charset="0"/>
                            </a:rPr>
                            <m:t>𝑢</m:t>
                          </m:r>
                        </m:e>
                      </m:bar>
                    </m:oMath>
                  </m:oMathPara>
                </a14:m>
                <a:endParaRPr lang="en-US" sz="2400"/>
              </a:p>
              <a:p>
                <a:pPr marL="0" indent="0">
                  <a:spcAft>
                    <a:spcPts val="1200"/>
                  </a:spcAft>
                  <a:buNone/>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bar>
                            <m:barPr>
                              <m:ctrlPr>
                                <a:rPr lang="en-US" sz="2400" b="0" i="1" smtClean="0">
                                  <a:latin typeface="Cambria Math" panose="02040503050406030204" pitchFamily="18" charset="0"/>
                                </a:rPr>
                              </m:ctrlPr>
                            </m:barPr>
                            <m:e>
                              <m:sSubSup>
                                <m:sSubSupPr>
                                  <m:ctrlPr>
                                    <a:rPr lang="en-US" sz="2400" b="0" i="1" smtClean="0">
                                      <a:latin typeface="Cambria Math" panose="02040503050406030204" pitchFamily="18" charset="0"/>
                                    </a:rPr>
                                  </m:ctrlPr>
                                </m:sSubSupPr>
                                <m:e>
                                  <m:r>
                                    <a:rPr lang="en-US" sz="2400" i="1">
                                      <a:latin typeface="Cambria Math" panose="02040503050406030204" pitchFamily="18" charset="0"/>
                                    </a:rPr>
                                    <m:t>𝑃</m:t>
                                  </m:r>
                                </m:e>
                                <m:sub>
                                  <m:r>
                                    <a:rPr lang="en-US" sz="2400" i="1">
                                      <a:latin typeface="Cambria Math" panose="02040503050406030204" pitchFamily="18" charset="0"/>
                                    </a:rPr>
                                    <m:t>𝐻</m:t>
                                  </m:r>
                                  <m:r>
                                    <a:rPr lang="en-US" sz="2400" i="1">
                                      <a:latin typeface="Cambria Math" panose="02040503050406030204" pitchFamily="18" charset="0"/>
                                    </a:rPr>
                                    <m:t>2</m:t>
                                  </m:r>
                                </m:sub>
                                <m:sup>
                                  <m:r>
                                    <a:rPr lang="en-US" sz="2400" b="0" i="1" smtClean="0">
                                      <a:latin typeface="Cambria Math" panose="02040503050406030204" pitchFamily="18" charset="0"/>
                                    </a:rPr>
                                    <m:t>2</m:t>
                                  </m:r>
                                </m:sup>
                              </m:sSubSup>
                            </m:e>
                          </m:bar>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𝑃</m:t>
                              </m:r>
                            </m:e>
                            <m:sub>
                              <m:r>
                                <a:rPr lang="en-US" sz="2400" i="1">
                                  <a:latin typeface="Cambria Math" panose="02040503050406030204" pitchFamily="18" charset="0"/>
                                </a:rPr>
                                <m:t>𝐻</m:t>
                              </m:r>
                              <m:r>
                                <a:rPr lang="en-US" sz="2400" i="1">
                                  <a:latin typeface="Cambria Math" panose="02040503050406030204" pitchFamily="18" charset="0"/>
                                </a:rPr>
                                <m:t>2</m:t>
                              </m:r>
                            </m:sub>
                            <m:sup>
                              <m:r>
                                <a:rPr lang="en-US" sz="2400" i="1">
                                  <a:latin typeface="Cambria Math" panose="02040503050406030204" pitchFamily="18" charset="0"/>
                                </a:rPr>
                                <m:t>2</m:t>
                              </m:r>
                            </m:sup>
                          </m:sSubSup>
                        </m:e>
                      </m:d>
                      <m:sSubSup>
                        <m:sSubSupPr>
                          <m:ctrlPr>
                            <a:rPr lang="en-US" sz="2400" i="1">
                              <a:latin typeface="Cambria Math" panose="02040503050406030204" pitchFamily="18" charset="0"/>
                            </a:rPr>
                          </m:ctrlPr>
                        </m:sSubSupPr>
                        <m:e>
                          <m:r>
                            <a:rPr lang="en-US" sz="2400" i="1">
                              <a:latin typeface="Cambria Math" panose="02040503050406030204" pitchFamily="18" charset="0"/>
                            </a:rPr>
                            <m:t>𝑃</m:t>
                          </m:r>
                        </m:e>
                        <m:sub>
                          <m:r>
                            <a:rPr lang="en-US" sz="2400" i="1">
                              <a:latin typeface="Cambria Math" panose="02040503050406030204" pitchFamily="18" charset="0"/>
                            </a:rPr>
                            <m:t>𝐻</m:t>
                          </m:r>
                          <m:r>
                            <a:rPr lang="en-US" sz="2400" i="1">
                              <a:latin typeface="Cambria Math" panose="02040503050406030204" pitchFamily="18" charset="0"/>
                            </a:rPr>
                            <m:t>2</m:t>
                          </m:r>
                        </m:sub>
                        <m:sup>
                          <m:r>
                            <a:rPr lang="en-US" sz="2400" i="1">
                              <a:latin typeface="Cambria Math" panose="02040503050406030204" pitchFamily="18" charset="0"/>
                            </a:rPr>
                            <m:t>2</m:t>
                          </m:r>
                        </m:sup>
                      </m:sSubSup>
                      <m:r>
                        <a:rPr lang="en-US" sz="2400" b="0" i="1" smtClean="0">
                          <a:latin typeface="Cambria Math" panose="02040503050406030204" pitchFamily="18" charset="0"/>
                        </a:rPr>
                        <m:t>≤0</m:t>
                      </m:r>
                    </m:oMath>
                  </m:oMathPara>
                </a14:m>
                <a:endParaRPr lang="en-US" sz="2400"/>
              </a:p>
              <a:p>
                <a:pPr marL="0" indent="0">
                  <a:spcAft>
                    <a:spcPts val="1200"/>
                  </a:spcAft>
                  <a:buNone/>
                </a:pPr>
                <a14:m>
                  <m:oMathPara xmlns:m="http://schemas.openxmlformats.org/officeDocument/2006/math">
                    <m:oMathParaPr>
                      <m:jc m:val="centerGroup"/>
                    </m:oMathParaPr>
                    <m:oMath xmlns:m="http://schemas.openxmlformats.org/officeDocument/2006/math">
                      <m:bar>
                        <m:barPr>
                          <m:ctrlPr>
                            <a:rPr lang="en-US" sz="2400" i="1">
                              <a:latin typeface="Cambria Math" panose="02040503050406030204" pitchFamily="18" charset="0"/>
                            </a:rPr>
                          </m:ctrlPr>
                        </m:barPr>
                        <m:e>
                          <m:r>
                            <m:rPr>
                              <m:sty m:val="p"/>
                            </m:rPr>
                            <a:rPr lang="en-US" sz="2400" b="0" i="0" smtClean="0">
                              <a:latin typeface="Cambria Math" panose="02040503050406030204" pitchFamily="18" charset="0"/>
                            </a:rPr>
                            <m:t>Δ</m:t>
                          </m:r>
                          <m:r>
                            <a:rPr lang="en-US" sz="2400" i="1">
                              <a:latin typeface="Cambria Math" panose="02040503050406030204" pitchFamily="18" charset="0"/>
                            </a:rPr>
                            <m:t>𝑢</m:t>
                          </m:r>
                        </m:e>
                      </m:bar>
                      <m:r>
                        <a:rPr lang="en-US" sz="2400" i="1">
                          <a:latin typeface="Cambria Math" panose="02040503050406030204" pitchFamily="18" charset="0"/>
                        </a:rPr>
                        <m:t>≤</m:t>
                      </m:r>
                      <m:r>
                        <m:rPr>
                          <m:sty m:val="p"/>
                        </m:rPr>
                        <a:rPr lang="en-US" sz="2400" b="0" i="0" smtClean="0">
                          <a:latin typeface="Cambria Math" panose="02040503050406030204" pitchFamily="18" charset="0"/>
                        </a:rPr>
                        <m:t>Δ</m:t>
                      </m:r>
                      <m:r>
                        <a:rPr lang="en-US" sz="2400" i="1">
                          <a:latin typeface="Cambria Math" panose="02040503050406030204" pitchFamily="18" charset="0"/>
                        </a:rPr>
                        <m:t>𝑢</m:t>
                      </m:r>
                      <m:d>
                        <m:dPr>
                          <m:ctrlPr>
                            <a:rPr lang="en-US" sz="2400" i="1">
                              <a:latin typeface="Cambria Math" panose="02040503050406030204" pitchFamily="18" charset="0"/>
                            </a:rPr>
                          </m:ctrlPr>
                        </m:dPr>
                        <m:e>
                          <m:r>
                            <a:rPr lang="en-US" sz="2400" i="1">
                              <a:latin typeface="Cambria Math" panose="02040503050406030204" pitchFamily="18" charset="0"/>
                            </a:rPr>
                            <m:t>𝑘</m:t>
                          </m:r>
                        </m:e>
                      </m:d>
                      <m:r>
                        <a:rPr lang="en-US" sz="2400" i="1">
                          <a:latin typeface="Cambria Math" panose="02040503050406030204" pitchFamily="18" charset="0"/>
                        </a:rPr>
                        <m:t>≤</m:t>
                      </m:r>
                      <m:bar>
                        <m:barPr>
                          <m:pos m:val="top"/>
                          <m:ctrlPr>
                            <a:rPr lang="en-US" sz="2400" i="1">
                              <a:latin typeface="Cambria Math" panose="02040503050406030204" pitchFamily="18" charset="0"/>
                            </a:rPr>
                          </m:ctrlPr>
                        </m:barPr>
                        <m:e>
                          <m:r>
                            <m:rPr>
                              <m:sty m:val="p"/>
                            </m:rPr>
                            <a:rPr lang="en-US" sz="2400" b="0" i="0" smtClean="0">
                              <a:latin typeface="Cambria Math" panose="02040503050406030204" pitchFamily="18" charset="0"/>
                            </a:rPr>
                            <m:t>Δ</m:t>
                          </m:r>
                          <m:r>
                            <a:rPr lang="en-US" sz="2400" i="1">
                              <a:latin typeface="Cambria Math" panose="02040503050406030204" pitchFamily="18" charset="0"/>
                            </a:rPr>
                            <m:t>𝑢</m:t>
                          </m:r>
                        </m:e>
                      </m:bar>
                    </m:oMath>
                  </m:oMathPara>
                </a14:m>
                <a:endParaRPr lang="en-US" sz="2400"/>
              </a:p>
              <a:p>
                <a:pPr marL="0" indent="0">
                  <a:spcAft>
                    <a:spcPts val="1200"/>
                  </a:spcAft>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ℤ</m:t>
                          </m:r>
                        </m:e>
                        <m:sub>
                          <m:r>
                            <a:rPr lang="en-US" sz="2400" b="0" i="1" smtClean="0">
                              <a:latin typeface="Cambria Math" panose="02040503050406030204" pitchFamily="18" charset="0"/>
                            </a:rPr>
                            <m:t>0</m:t>
                          </m:r>
                        </m:sub>
                        <m:sup>
                          <m:r>
                            <a:rPr lang="en-US" sz="2400" b="0" i="1" smtClean="0">
                              <a:latin typeface="Cambria Math" panose="02040503050406030204" pitchFamily="18" charset="0"/>
                            </a:rPr>
                            <m:t>𝑁</m:t>
                          </m:r>
                          <m:r>
                            <a:rPr lang="en-US" sz="2400" b="0" i="1" smtClean="0">
                              <a:latin typeface="Cambria Math" panose="02040503050406030204" pitchFamily="18" charset="0"/>
                            </a:rPr>
                            <m:t>−1</m:t>
                          </m:r>
                        </m:sup>
                      </m:sSubSup>
                    </m:oMath>
                  </m:oMathPara>
                </a14:m>
                <a:endParaRPr lang="en-US" sz="2400"/>
              </a:p>
            </p:txBody>
          </p:sp>
        </mc:Choice>
        <mc:Fallback xmlns="">
          <p:sp>
            <p:nvSpPr>
              <p:cNvPr id="6" name="Content Placeholder 5"/>
              <p:cNvSpPr>
                <a:spLocks noGrp="1" noRot="1" noChangeAspect="1" noMove="1" noResize="1" noEditPoints="1" noAdjustHandles="1" noChangeArrowheads="1" noChangeShapeType="1" noTextEdit="1"/>
              </p:cNvSpPr>
              <p:nvPr>
                <p:ph sz="half" idx="1"/>
              </p:nvPr>
            </p:nvSpPr>
            <p:spPr>
              <a:xfrm>
                <a:off x="228600" y="762000"/>
                <a:ext cx="5791200" cy="5414963"/>
              </a:xfrm>
              <a:blipFill>
                <a:blip r:embed="rId2"/>
                <a:stretch>
                  <a:fillRect l="-1684"/>
                </a:stretch>
              </a:blipFill>
            </p:spPr>
            <p:txBody>
              <a:bodyPr/>
              <a:lstStyle/>
              <a:p>
                <a:r>
                  <a:rPr lang="en-US">
                    <a:noFill/>
                  </a:rPr>
                  <a:t> </a:t>
                </a:r>
              </a:p>
            </p:txBody>
          </p:sp>
        </mc:Fallback>
      </mc:AlternateContent>
      <p:pic>
        <p:nvPicPr>
          <p:cNvPr id="8" name="Content Placeholder 7"/>
          <p:cNvPicPr>
            <a:picLocks noGrp="1" noChangeAspect="1"/>
          </p:cNvPicPr>
          <p:nvPr>
            <p:ph sz="half" idx="2"/>
          </p:nvPr>
        </p:nvPicPr>
        <p:blipFill>
          <a:blip r:embed="rId3"/>
          <a:stretch>
            <a:fillRect/>
          </a:stretch>
        </p:blipFill>
        <p:spPr>
          <a:xfrm>
            <a:off x="5475316" y="952626"/>
            <a:ext cx="6716684" cy="5037513"/>
          </a:xfrm>
          <a:prstGeom prst="rect">
            <a:avLst/>
          </a:prstGeom>
        </p:spPr>
      </p:pic>
      <p:sp>
        <p:nvSpPr>
          <p:cNvPr id="4" name="Slide Number Placeholder 3"/>
          <p:cNvSpPr>
            <a:spLocks noGrp="1"/>
          </p:cNvSpPr>
          <p:nvPr>
            <p:ph type="sldNum" sz="quarter" idx="12"/>
          </p:nvPr>
        </p:nvSpPr>
        <p:spPr/>
        <p:txBody>
          <a:bodyPr/>
          <a:lstStyle/>
          <a:p>
            <a:fld id="{2830D569-578E-4806-BAF0-B60D44F6A82D}" type="slidenum">
              <a:rPr lang="en-US" smtClean="0"/>
              <a:pPr/>
              <a:t>9</a:t>
            </a:fld>
            <a:endParaRPr lang="en-US"/>
          </a:p>
        </p:txBody>
      </p:sp>
      <p:sp>
        <p:nvSpPr>
          <p:cNvPr id="5" name="Title 4"/>
          <p:cNvSpPr>
            <a:spLocks noGrp="1"/>
          </p:cNvSpPr>
          <p:nvPr>
            <p:ph type="title"/>
          </p:nvPr>
        </p:nvSpPr>
        <p:spPr/>
        <p:txBody>
          <a:bodyPr/>
          <a:lstStyle/>
          <a:p>
            <a:r>
              <a:rPr lang="en-US"/>
              <a:t>Nominal MPC</a:t>
            </a:r>
          </a:p>
        </p:txBody>
      </p:sp>
      <p:sp>
        <p:nvSpPr>
          <p:cNvPr id="3" name="Footer Placeholder 2"/>
          <p:cNvSpPr>
            <a:spLocks noGrp="1"/>
          </p:cNvSpPr>
          <p:nvPr>
            <p:ph type="ftr" sz="quarter" idx="11"/>
          </p:nvPr>
        </p:nvSpPr>
        <p:spPr>
          <a:xfrm>
            <a:off x="7239000" y="6333165"/>
            <a:ext cx="4114800" cy="365125"/>
          </a:xfrm>
        </p:spPr>
        <p:txBody>
          <a:bodyPr/>
          <a:lstStyle/>
          <a:p>
            <a:pPr>
              <a:defRPr/>
            </a:pPr>
            <a:r>
              <a:rPr lang="en-US" err="1">
                <a:solidFill>
                  <a:prstClr val="black">
                    <a:tint val="75000"/>
                  </a:prstClr>
                </a:solidFill>
                <a:latin typeface="Calibri" panose="020F0502020204030204"/>
              </a:rPr>
              <a:t>AuE</a:t>
            </a:r>
            <a:r>
              <a:rPr lang="en-US">
                <a:solidFill>
                  <a:prstClr val="black">
                    <a:tint val="75000"/>
                  </a:prstClr>
                </a:solidFill>
                <a:latin typeface="Calibri" panose="020F0502020204030204"/>
              </a:rPr>
              <a:t> 8930 Fall 2020</a:t>
            </a:r>
          </a:p>
        </p:txBody>
      </p:sp>
    </p:spTree>
    <p:extLst>
      <p:ext uri="{BB962C8B-B14F-4D97-AF65-F5344CB8AC3E}">
        <p14:creationId xmlns:p14="http://schemas.microsoft.com/office/powerpoint/2010/main" val="2703605230"/>
      </p:ext>
    </p:extLst>
  </p:cSld>
  <p:clrMapOvr>
    <a:masterClrMapping/>
  </p:clrMapOvr>
</p:sld>
</file>

<file path=ppt/theme/theme1.xml><?xml version="1.0" encoding="utf-8"?>
<a:theme xmlns:a="http://schemas.openxmlformats.org/drawingml/2006/main" name="CU-ICAR">
  <a:themeElements>
    <a:clrScheme name="Clemson">
      <a:dk1>
        <a:sysClr val="windowText" lastClr="000000"/>
      </a:dk1>
      <a:lt1>
        <a:sysClr val="window" lastClr="FFFFFF"/>
      </a:lt1>
      <a:dk2>
        <a:srgbClr val="962C06"/>
      </a:dk2>
      <a:lt2>
        <a:srgbClr val="AA85D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1DA44011799E24FADDC0F27C577CBB7" ma:contentTypeVersion="9" ma:contentTypeDescription="Create a new document." ma:contentTypeScope="" ma:versionID="ce28b3e3edf447610b5c8024c1a2b9dd">
  <xsd:schema xmlns:xsd="http://www.w3.org/2001/XMLSchema" xmlns:xs="http://www.w3.org/2001/XMLSchema" xmlns:p="http://schemas.microsoft.com/office/2006/metadata/properties" xmlns:ns2="40b1011d-6380-48fb-a83c-f3b45bea5a5c" targetNamespace="http://schemas.microsoft.com/office/2006/metadata/properties" ma:root="true" ma:fieldsID="81811ce2fe6f85d79c2fc2f246df1d3b" ns2:_="">
    <xsd:import namespace="40b1011d-6380-48fb-a83c-f3b45bea5a5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b1011d-6380-48fb-a83c-f3b45bea5a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AC5EB7-F643-4FBD-9F1C-4FB6594DA86D}">
  <ds:schemaRefs>
    <ds:schemaRef ds:uri="40b1011d-6380-48fb-a83c-f3b45bea5a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3AAC0FB-378C-4021-8B01-F224467F4FBE}">
  <ds:schemaRefs>
    <ds:schemaRef ds:uri="http://purl.org/dc/elements/1.1/"/>
    <ds:schemaRef ds:uri="http://schemas.microsoft.com/office/2006/documentManagement/types"/>
    <ds:schemaRef ds:uri="http://www.w3.org/XML/1998/namespace"/>
    <ds:schemaRef ds:uri="http://purl.org/dc/dcmitype/"/>
    <ds:schemaRef ds:uri="40b1011d-6380-48fb-a83c-f3b45bea5a5c"/>
    <ds:schemaRef ds:uri="http://schemas.microsoft.com/office/2006/metadata/properties"/>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4AF1F8D2-49C7-4AAC-83F2-C636F834CC3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1874</Words>
  <Application>Microsoft Macintosh PowerPoint</Application>
  <PresentationFormat>Widescreen</PresentationFormat>
  <Paragraphs>343</Paragraphs>
  <Slides>25</Slides>
  <Notes>12</Notes>
  <HiddenSlides>0</HiddenSlides>
  <MMClips>3</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AdvCaceiliaHVY</vt:lpstr>
      <vt:lpstr>AdvCaeciliaBdIt</vt:lpstr>
      <vt:lpstr>Arial</vt:lpstr>
      <vt:lpstr>Calibri</vt:lpstr>
      <vt:lpstr>Calibri Light</vt:lpstr>
      <vt:lpstr>Cambria Math</vt:lpstr>
      <vt:lpstr>NimbusRomNo9L-Regu</vt:lpstr>
      <vt:lpstr>Times New Roman</vt:lpstr>
      <vt:lpstr>CU-ICAR</vt:lpstr>
      <vt:lpstr>PowerPoint Presentation</vt:lpstr>
      <vt:lpstr>Content</vt:lpstr>
      <vt:lpstr>PowerPoint Presentation</vt:lpstr>
      <vt:lpstr>PowerPoint Presentation</vt:lpstr>
      <vt:lpstr>PowerPoint Presentation</vt:lpstr>
      <vt:lpstr>PowerPoint Presentation</vt:lpstr>
      <vt:lpstr>PowerPoint Presentation</vt:lpstr>
      <vt:lpstr>Control Framework</vt:lpstr>
      <vt:lpstr>Nominal MPC</vt:lpstr>
      <vt:lpstr>Chance Constrained MPC</vt:lpstr>
      <vt:lpstr>Comparison of Covariance Prediction Methods</vt:lpstr>
      <vt:lpstr>Sample Scenario – CC-MPC</vt:lpstr>
      <vt:lpstr>PowerPoint Presentation</vt:lpstr>
      <vt:lpstr>PowerPoint Presentation</vt:lpstr>
      <vt:lpstr>PowerPoint Presentation</vt:lpstr>
      <vt:lpstr>Tree based MPC</vt:lpstr>
      <vt:lpstr>Tree based MPC</vt:lpstr>
      <vt:lpstr>Tree based MPC - Results</vt:lpstr>
      <vt:lpstr>Monte-Carlo Simulations</vt:lpstr>
      <vt:lpstr>Results and Analyses: KPI summary  </vt:lpstr>
      <vt:lpstr>Results and Analyses</vt:lpstr>
      <vt:lpstr>PowerPoint Presentation</vt:lpstr>
      <vt:lpstr>Extra - ref</vt:lpstr>
      <vt:lpstr>Linearization</vt:lpstr>
      <vt:lpstr>Nominal 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Shaurya Shubham</dc:creator>
  <cp:lastModifiedBy>vipul kumbhar</cp:lastModifiedBy>
  <cp:revision>4</cp:revision>
  <dcterms:created xsi:type="dcterms:W3CDTF">2020-03-24T23:18:56Z</dcterms:created>
  <dcterms:modified xsi:type="dcterms:W3CDTF">2020-12-04T21:13:55Z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0x010100B1DA44011799E24FADDC0F27C577CBB7</vt:lpwstr>
  </property>
</Properties>
</file>