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c2241ce0d6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c2241ce0d6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c2241ce0d6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c2241ce0d6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c2241ce0d6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c2241ce0d6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c2241ce0d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c2241ce0d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c1521b2e4c_3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c1521b2e4c_3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c18dd4391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c18dd4391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c18dd4391b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c18dd4391b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c18dd4391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c18dd4391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c2241ce0d6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c2241ce0d6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c18dd4391b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c18dd4391b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c18dd4391b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c18dd4391b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c2241ce0d6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c2241ce0d6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2.png"/><Relationship Id="rId4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26.png"/><Relationship Id="rId7" Type="http://schemas.openxmlformats.org/officeDocument/2006/relationships/image" Target="../media/image25.png"/><Relationship Id="rId8" Type="http://schemas.openxmlformats.org/officeDocument/2006/relationships/image" Target="../media/image2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jpg"/><Relationship Id="rId4" Type="http://schemas.openxmlformats.org/officeDocument/2006/relationships/image" Target="../media/image16.jpg"/><Relationship Id="rId5" Type="http://schemas.openxmlformats.org/officeDocument/2006/relationships/image" Target="../media/image1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jpg"/><Relationship Id="rId4" Type="http://schemas.openxmlformats.org/officeDocument/2006/relationships/image" Target="../media/image4.jpg"/><Relationship Id="rId5" Type="http://schemas.openxmlformats.org/officeDocument/2006/relationships/image" Target="../media/image2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Relationship Id="rId4" Type="http://schemas.openxmlformats.org/officeDocument/2006/relationships/image" Target="../media/image1.jpg"/><Relationship Id="rId5" Type="http://schemas.openxmlformats.org/officeDocument/2006/relationships/image" Target="../media/image1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620550" y="2122074"/>
            <a:ext cx="7902900" cy="159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6600">
                <a:latin typeface="Microsoft JhengHei"/>
                <a:ea typeface="Microsoft JhengHei"/>
                <a:cs typeface="Microsoft JhengHei"/>
                <a:sym typeface="Microsoft JhengHei"/>
              </a:rPr>
              <a:t>亂七八糟八寶冰APP</a:t>
            </a:r>
            <a:endParaRPr b="1" sz="66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0" y="4685900"/>
            <a:ext cx="914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zh-TW" sz="1800" u="none" cap="none" strike="noStrike">
                <a:solidFill>
                  <a:srgbClr val="000000"/>
                </a:solidFill>
                <a:latin typeface="DFKai-SB"/>
                <a:ea typeface="DFKai-SB"/>
                <a:cs typeface="DFKai-SB"/>
                <a:sym typeface="DFKai-SB"/>
              </a:rPr>
              <a:t>組員：A110610302</a:t>
            </a:r>
            <a:r>
              <a:rPr b="1" i="0" lang="zh-TW" sz="1800" u="none" cap="none" strike="noStrike">
                <a:solidFill>
                  <a:srgbClr val="4F81BD"/>
                </a:solidFill>
                <a:latin typeface="DFKai-SB"/>
                <a:ea typeface="DFKai-SB"/>
                <a:cs typeface="DFKai-SB"/>
                <a:sym typeface="DFKai-SB"/>
              </a:rPr>
              <a:t>楊子誼 </a:t>
            </a:r>
            <a:r>
              <a:rPr b="1" i="0" lang="zh-TW" sz="1800" u="none" cap="none" strike="noStrike">
                <a:solidFill>
                  <a:srgbClr val="000000"/>
                </a:solidFill>
                <a:latin typeface="DFKai-SB"/>
                <a:ea typeface="DFKai-SB"/>
                <a:cs typeface="DFKai-SB"/>
                <a:sym typeface="DFKai-SB"/>
              </a:rPr>
              <a:t>A110610306</a:t>
            </a:r>
            <a:r>
              <a:rPr b="1" i="0" lang="zh-TW" sz="1800" u="none" cap="none" strike="noStrike">
                <a:solidFill>
                  <a:srgbClr val="4F81BD"/>
                </a:solidFill>
                <a:latin typeface="DFKai-SB"/>
                <a:ea typeface="DFKai-SB"/>
                <a:cs typeface="DFKai-SB"/>
                <a:sym typeface="DFKai-SB"/>
              </a:rPr>
              <a:t>黃彩虹</a:t>
            </a:r>
            <a:r>
              <a:rPr b="1" i="0" lang="zh-TW" sz="1800" u="none" cap="none" strike="noStrike">
                <a:solidFill>
                  <a:srgbClr val="000000"/>
                </a:solidFill>
                <a:latin typeface="DFKai-SB"/>
                <a:ea typeface="DFKai-SB"/>
                <a:cs typeface="DFKai-SB"/>
                <a:sym typeface="DFKai-SB"/>
              </a:rPr>
              <a:t> A110610309</a:t>
            </a:r>
            <a:r>
              <a:rPr b="1" i="0" lang="zh-TW" sz="1800" u="none" cap="none" strike="noStrike">
                <a:solidFill>
                  <a:srgbClr val="4F81BD"/>
                </a:solidFill>
                <a:latin typeface="DFKai-SB"/>
                <a:ea typeface="DFKai-SB"/>
                <a:cs typeface="DFKai-SB"/>
                <a:sym typeface="DFKai-SB"/>
              </a:rPr>
              <a:t>吳岱綾 </a:t>
            </a:r>
            <a:r>
              <a:rPr b="1" i="0" lang="zh-TW" sz="1800" u="none" cap="none" strike="noStrike">
                <a:solidFill>
                  <a:srgbClr val="000000"/>
                </a:solidFill>
                <a:latin typeface="DFKai-SB"/>
                <a:ea typeface="DFKai-SB"/>
                <a:cs typeface="DFKai-SB"/>
                <a:sym typeface="DFKai-SB"/>
              </a:rPr>
              <a:t>A110610332</a:t>
            </a:r>
            <a:r>
              <a:rPr b="1" i="0" lang="zh-TW" sz="1800" u="none" cap="none" strike="noStrike">
                <a:solidFill>
                  <a:srgbClr val="4F81BD"/>
                </a:solidFill>
                <a:latin typeface="DFKai-SB"/>
                <a:ea typeface="DFKai-SB"/>
                <a:cs typeface="DFKai-SB"/>
                <a:sym typeface="DFKai-SB"/>
              </a:rPr>
              <a:t>姜庭郁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190137" y="-256225"/>
            <a:ext cx="2611950" cy="261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-315050" y="2355725"/>
            <a:ext cx="3190975" cy="319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09100" y="-552250"/>
            <a:ext cx="2802300" cy="280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8075" y="2571738"/>
            <a:ext cx="2611950" cy="261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605081">
            <a:off x="980440" y="190990"/>
            <a:ext cx="2664395" cy="26643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fmla="val 4689" name="adj1"/>
            </a:avLst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22"/>
          <p:cNvSpPr txBox="1"/>
          <p:nvPr/>
        </p:nvSpPr>
        <p:spPr>
          <a:xfrm>
            <a:off x="240148" y="239150"/>
            <a:ext cx="3822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40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程式碼(Person)</a:t>
            </a:r>
            <a:endParaRPr sz="60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38" name="Google Shape;138;p22"/>
          <p:cNvSpPr/>
          <p:nvPr/>
        </p:nvSpPr>
        <p:spPr>
          <a:xfrm>
            <a:off x="0" y="3993900"/>
            <a:ext cx="1512900" cy="1149600"/>
          </a:xfrm>
          <a:prstGeom prst="rtTriangle">
            <a:avLst/>
          </a:prstGeom>
          <a:solidFill>
            <a:srgbClr val="FFD6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9" name="Google Shape;13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6050" y="1002775"/>
            <a:ext cx="3401150" cy="3713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9400" y="274550"/>
            <a:ext cx="3506075" cy="459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2"/>
          <p:cNvSpPr/>
          <p:nvPr/>
        </p:nvSpPr>
        <p:spPr>
          <a:xfrm rot="10800000">
            <a:off x="7631100" y="0"/>
            <a:ext cx="1512900" cy="1149600"/>
          </a:xfrm>
          <a:prstGeom prst="rtTriangle">
            <a:avLst/>
          </a:prstGeom>
          <a:solidFill>
            <a:srgbClr val="FFD6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fmla="val 4689" name="adj1"/>
            </a:avLst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3"/>
          <p:cNvSpPr txBox="1"/>
          <p:nvPr/>
        </p:nvSpPr>
        <p:spPr>
          <a:xfrm>
            <a:off x="965350" y="386050"/>
            <a:ext cx="36585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35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程式碼(Store)</a:t>
            </a:r>
            <a:endParaRPr sz="55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48" name="Google Shape;148;p23"/>
          <p:cNvSpPr/>
          <p:nvPr/>
        </p:nvSpPr>
        <p:spPr>
          <a:xfrm flipH="1" rot="10800000">
            <a:off x="0" y="0"/>
            <a:ext cx="1512900" cy="1149600"/>
          </a:xfrm>
          <a:prstGeom prst="rtTriangle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Google Shape;14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8875" y="244950"/>
            <a:ext cx="3945999" cy="465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3"/>
          <p:cNvSpPr/>
          <p:nvPr/>
        </p:nvSpPr>
        <p:spPr>
          <a:xfrm flipH="1">
            <a:off x="7631100" y="3993900"/>
            <a:ext cx="1512900" cy="1149600"/>
          </a:xfrm>
          <a:prstGeom prst="rtTriangle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1" name="Google Shape;15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4450" y="1305300"/>
            <a:ext cx="4320926" cy="284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fmla="val 4689" name="adj1"/>
            </a:avLst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24"/>
          <p:cNvSpPr txBox="1"/>
          <p:nvPr/>
        </p:nvSpPr>
        <p:spPr>
          <a:xfrm>
            <a:off x="2575050" y="1925250"/>
            <a:ext cx="39939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7200">
                <a:latin typeface="Microsoft JhengHei"/>
                <a:ea typeface="Microsoft JhengHei"/>
                <a:cs typeface="Microsoft JhengHei"/>
                <a:sym typeface="Microsoft JhengHei"/>
              </a:rPr>
              <a:t>操作APP</a:t>
            </a:r>
            <a:endParaRPr sz="72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58" name="Google Shape;158;p24"/>
          <p:cNvSpPr/>
          <p:nvPr/>
        </p:nvSpPr>
        <p:spPr>
          <a:xfrm flipH="1">
            <a:off x="7631100" y="3993900"/>
            <a:ext cx="1512900" cy="1149600"/>
          </a:xfrm>
          <a:prstGeom prst="rtTriangl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4"/>
          <p:cNvSpPr/>
          <p:nvPr/>
        </p:nvSpPr>
        <p:spPr>
          <a:xfrm flipH="1" rot="10800000">
            <a:off x="0" y="0"/>
            <a:ext cx="1512900" cy="1149600"/>
          </a:xfrm>
          <a:prstGeom prst="rtTriangl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4"/>
          <p:cNvSpPr/>
          <p:nvPr/>
        </p:nvSpPr>
        <p:spPr>
          <a:xfrm>
            <a:off x="0" y="4631875"/>
            <a:ext cx="6051300" cy="3372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4"/>
          <p:cNvSpPr/>
          <p:nvPr/>
        </p:nvSpPr>
        <p:spPr>
          <a:xfrm>
            <a:off x="3092700" y="174425"/>
            <a:ext cx="6051300" cy="3372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4"/>
          <p:cNvSpPr/>
          <p:nvPr/>
        </p:nvSpPr>
        <p:spPr>
          <a:xfrm>
            <a:off x="3959175" y="713675"/>
            <a:ext cx="4942800" cy="337200"/>
          </a:xfrm>
          <a:prstGeom prst="rect">
            <a:avLst/>
          </a:prstGeom>
          <a:solidFill>
            <a:srgbClr val="E6B8A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4"/>
          <p:cNvSpPr/>
          <p:nvPr/>
        </p:nvSpPr>
        <p:spPr>
          <a:xfrm>
            <a:off x="250700" y="4092625"/>
            <a:ext cx="4942800" cy="337200"/>
          </a:xfrm>
          <a:prstGeom prst="rect">
            <a:avLst/>
          </a:prstGeom>
          <a:solidFill>
            <a:srgbClr val="E6B8A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5"/>
          <p:cNvSpPr/>
          <p:nvPr/>
        </p:nvSpPr>
        <p:spPr>
          <a:xfrm>
            <a:off x="-17300" y="1469575"/>
            <a:ext cx="9161400" cy="36738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5"/>
          <p:cNvSpPr/>
          <p:nvPr/>
        </p:nvSpPr>
        <p:spPr>
          <a:xfrm>
            <a:off x="-17300" y="1469575"/>
            <a:ext cx="5221200" cy="3345300"/>
          </a:xfrm>
          <a:prstGeom prst="rect">
            <a:avLst/>
          </a:prstGeom>
          <a:solidFill>
            <a:srgbClr val="C4A2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5"/>
          <p:cNvSpPr/>
          <p:nvPr/>
        </p:nvSpPr>
        <p:spPr>
          <a:xfrm>
            <a:off x="-1419" y="1469575"/>
            <a:ext cx="4975500" cy="3174900"/>
          </a:xfrm>
          <a:prstGeom prst="rect">
            <a:avLst/>
          </a:prstGeom>
          <a:solidFill>
            <a:srgbClr val="E0B9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5"/>
          <p:cNvSpPr/>
          <p:nvPr/>
        </p:nvSpPr>
        <p:spPr>
          <a:xfrm>
            <a:off x="-17294" y="1469575"/>
            <a:ext cx="4729500" cy="2964900"/>
          </a:xfrm>
          <a:prstGeom prst="rect">
            <a:avLst/>
          </a:prstGeom>
          <a:solidFill>
            <a:srgbClr val="EDD0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5"/>
          <p:cNvSpPr txBox="1"/>
          <p:nvPr/>
        </p:nvSpPr>
        <p:spPr>
          <a:xfrm>
            <a:off x="3129400" y="1851850"/>
            <a:ext cx="40140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7500">
                <a:latin typeface="Comic Sans MS"/>
                <a:ea typeface="Comic Sans MS"/>
                <a:cs typeface="Comic Sans MS"/>
                <a:sym typeface="Comic Sans MS"/>
              </a:rPr>
              <a:t>The </a:t>
            </a:r>
            <a:r>
              <a:rPr lang="zh-TW" sz="75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End</a:t>
            </a:r>
            <a:endParaRPr sz="75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73" name="Google Shape;173;p25"/>
          <p:cNvPicPr preferRelativeResize="0"/>
          <p:nvPr/>
        </p:nvPicPr>
        <p:blipFill rotWithShape="1">
          <a:blip r:embed="rId3">
            <a:alphaModFix/>
          </a:blip>
          <a:srcRect b="8164" l="0" r="0" t="0"/>
          <a:stretch/>
        </p:blipFill>
        <p:spPr>
          <a:xfrm>
            <a:off x="6068450" y="-248750"/>
            <a:ext cx="2213001" cy="191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5"/>
          <p:cNvSpPr/>
          <p:nvPr/>
        </p:nvSpPr>
        <p:spPr>
          <a:xfrm>
            <a:off x="8393850" y="-205550"/>
            <a:ext cx="1106400" cy="9969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5"/>
          <p:cNvSpPr/>
          <p:nvPr/>
        </p:nvSpPr>
        <p:spPr>
          <a:xfrm>
            <a:off x="8437075" y="-205550"/>
            <a:ext cx="1062900" cy="953700"/>
          </a:xfrm>
          <a:prstGeom prst="ellipse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6" name="Google Shape;17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77252">
            <a:off x="6044310" y="2790630"/>
            <a:ext cx="2778056" cy="2444468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5"/>
          <p:cNvSpPr/>
          <p:nvPr/>
        </p:nvSpPr>
        <p:spPr>
          <a:xfrm>
            <a:off x="1054625" y="3673925"/>
            <a:ext cx="976800" cy="328500"/>
          </a:xfrm>
          <a:prstGeom prst="ellipse">
            <a:avLst/>
          </a:prstGeom>
          <a:solidFill>
            <a:srgbClr val="E0B9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8" name="Google Shape;178;p25"/>
          <p:cNvPicPr preferRelativeResize="0"/>
          <p:nvPr/>
        </p:nvPicPr>
        <p:blipFill rotWithShape="1">
          <a:blip r:embed="rId5">
            <a:alphaModFix/>
          </a:blip>
          <a:srcRect b="13484" l="10249" r="24878" t="30885"/>
          <a:stretch/>
        </p:blipFill>
        <p:spPr>
          <a:xfrm>
            <a:off x="475450" y="2835400"/>
            <a:ext cx="1214999" cy="1041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-1872500" y="89950"/>
            <a:ext cx="3938700" cy="39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5"/>
          <p:cNvPicPr preferRelativeResize="0"/>
          <p:nvPr/>
        </p:nvPicPr>
        <p:blipFill rotWithShape="1">
          <a:blip r:embed="rId7">
            <a:alphaModFix/>
          </a:blip>
          <a:srcRect b="28571" l="0" r="0" t="0"/>
          <a:stretch/>
        </p:blipFill>
        <p:spPr>
          <a:xfrm>
            <a:off x="1733674" y="2184576"/>
            <a:ext cx="759950" cy="54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573500" y="3239950"/>
            <a:ext cx="976800" cy="97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03275" y="3877273"/>
            <a:ext cx="401453" cy="4016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 flipH="1">
            <a:off x="2907675" y="1522748"/>
            <a:ext cx="401453" cy="4016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 flipH="1">
            <a:off x="4100475" y="3812048"/>
            <a:ext cx="401453" cy="4016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4"/>
          <p:cNvPicPr preferRelativeResize="0"/>
          <p:nvPr/>
        </p:nvPicPr>
        <p:blipFill rotWithShape="1">
          <a:blip r:embed="rId3">
            <a:alphaModFix/>
          </a:blip>
          <a:srcRect b="12975" l="21491" r="22350" t="14781"/>
          <a:stretch/>
        </p:blipFill>
        <p:spPr>
          <a:xfrm rot="17">
            <a:off x="6428775" y="2571756"/>
            <a:ext cx="2468441" cy="2453812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/>
          <p:nvPr/>
        </p:nvSpPr>
        <p:spPr>
          <a:xfrm>
            <a:off x="75" y="0"/>
            <a:ext cx="9144000" cy="5143500"/>
          </a:xfrm>
          <a:prstGeom prst="frame">
            <a:avLst>
              <a:gd fmla="val 4689" name="adj1"/>
            </a:avLst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506925" y="239150"/>
            <a:ext cx="19704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5700">
                <a:latin typeface="Microsoft JhengHei"/>
                <a:ea typeface="Microsoft JhengHei"/>
                <a:cs typeface="Microsoft JhengHei"/>
                <a:sym typeface="Microsoft JhengHei"/>
              </a:rPr>
              <a:t>目錄</a:t>
            </a:r>
            <a:endParaRPr sz="57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1806725" y="1201450"/>
            <a:ext cx="5204100" cy="30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★"/>
            </a:pPr>
            <a:r>
              <a:rPr lang="zh-TW" sz="2600"/>
              <a:t>畫面介紹</a:t>
            </a:r>
            <a:endParaRPr sz="26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700"/>
              <a:t>–</a:t>
            </a:r>
            <a:r>
              <a:rPr lang="zh-TW" sz="1900"/>
              <a:t>顧客畫面</a:t>
            </a:r>
            <a:endParaRPr sz="19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700"/>
              <a:t>	</a:t>
            </a:r>
            <a:r>
              <a:rPr lang="zh-TW" sz="1600"/>
              <a:t>–點餐:姓名、電話、數量、糖類、加料</a:t>
            </a:r>
            <a:endParaRPr sz="16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700"/>
              <a:t>–</a:t>
            </a:r>
            <a:r>
              <a:rPr lang="zh-TW" sz="1900"/>
              <a:t>店家畫面</a:t>
            </a:r>
            <a:endParaRPr sz="19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700"/>
              <a:t>	</a:t>
            </a:r>
            <a:r>
              <a:rPr lang="zh-TW" sz="1600"/>
              <a:t>–訂單訊息、點餐資訊</a:t>
            </a:r>
            <a:endParaRPr sz="16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700"/>
              <a:t>–</a:t>
            </a:r>
            <a:r>
              <a:rPr lang="zh-TW" sz="1900"/>
              <a:t>老闆畫面</a:t>
            </a:r>
            <a:endParaRPr sz="19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700"/>
              <a:t>	</a:t>
            </a:r>
            <a:r>
              <a:rPr lang="zh-TW" sz="1600"/>
              <a:t>–帳戶，密碼登入、試算表紀錄</a:t>
            </a:r>
            <a:endParaRPr sz="1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★"/>
            </a:pPr>
            <a:r>
              <a:rPr lang="zh-TW" sz="2600"/>
              <a:t>程式碼</a:t>
            </a:r>
            <a:endParaRPr sz="1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★"/>
            </a:pPr>
            <a:r>
              <a:rPr lang="zh-TW" sz="2600"/>
              <a:t>操作APP</a:t>
            </a:r>
            <a:endParaRPr sz="2600"/>
          </a:p>
        </p:txBody>
      </p:sp>
      <p:sp>
        <p:nvSpPr>
          <p:cNvPr id="69" name="Google Shape;69;p14"/>
          <p:cNvSpPr/>
          <p:nvPr/>
        </p:nvSpPr>
        <p:spPr>
          <a:xfrm rot="10800000">
            <a:off x="7631100" y="0"/>
            <a:ext cx="1512900" cy="1149600"/>
          </a:xfrm>
          <a:prstGeom prst="rtTriangl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4"/>
          <p:cNvSpPr/>
          <p:nvPr/>
        </p:nvSpPr>
        <p:spPr>
          <a:xfrm>
            <a:off x="0" y="3993900"/>
            <a:ext cx="1512900" cy="1149600"/>
          </a:xfrm>
          <a:prstGeom prst="rtTriangl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/>
        </p:nvSpPr>
        <p:spPr>
          <a:xfrm>
            <a:off x="3438975" y="109425"/>
            <a:ext cx="23457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40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顧客</a:t>
            </a:r>
            <a:r>
              <a:rPr lang="zh-TW" sz="40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畫面</a:t>
            </a:r>
            <a:endParaRPr sz="60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700" y="752075"/>
            <a:ext cx="2480951" cy="3995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18000" y="752075"/>
            <a:ext cx="2400575" cy="3995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71350" y="752075"/>
            <a:ext cx="2480951" cy="39954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fmla="val 4689" name="adj1"/>
            </a:avLst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/>
        </p:nvSpPr>
        <p:spPr>
          <a:xfrm>
            <a:off x="506925" y="239150"/>
            <a:ext cx="39072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40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店家畫面</a:t>
            </a:r>
            <a:endParaRPr sz="60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14500" y="965550"/>
            <a:ext cx="2207919" cy="3771648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37525" y="965541"/>
            <a:ext cx="3239899" cy="3771659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6400" y="1039550"/>
            <a:ext cx="2543150" cy="202982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6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fmla="val 4689" name="adj1"/>
            </a:avLst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/>
        </p:nvSpPr>
        <p:spPr>
          <a:xfrm>
            <a:off x="1294785" y="1267850"/>
            <a:ext cx="22614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40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老闆畫面</a:t>
            </a:r>
            <a:endParaRPr sz="60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0025" y="239150"/>
            <a:ext cx="2031476" cy="3799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91500" y="239150"/>
            <a:ext cx="2129675" cy="379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9300" y="2951275"/>
            <a:ext cx="4530724" cy="197172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7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fmla="val 4689" name="adj1"/>
            </a:avLst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fmla="val 4689" name="adj1"/>
            </a:avLst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8"/>
          <p:cNvSpPr txBox="1"/>
          <p:nvPr/>
        </p:nvSpPr>
        <p:spPr>
          <a:xfrm>
            <a:off x="231500" y="161350"/>
            <a:ext cx="36585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31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程式碼(Screen1)</a:t>
            </a:r>
            <a:endParaRPr sz="51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04" name="Google Shape;104;p18"/>
          <p:cNvSpPr/>
          <p:nvPr/>
        </p:nvSpPr>
        <p:spPr>
          <a:xfrm rot="10800000">
            <a:off x="7631100" y="0"/>
            <a:ext cx="1512900" cy="1149600"/>
          </a:xfrm>
          <a:prstGeom prst="rtTriangle">
            <a:avLst/>
          </a:prstGeom>
          <a:solidFill>
            <a:srgbClr val="DD7E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8"/>
          <p:cNvSpPr/>
          <p:nvPr/>
        </p:nvSpPr>
        <p:spPr>
          <a:xfrm>
            <a:off x="0" y="3993900"/>
            <a:ext cx="1512900" cy="1149600"/>
          </a:xfrm>
          <a:prstGeom prst="rtTriangle">
            <a:avLst/>
          </a:prstGeom>
          <a:solidFill>
            <a:srgbClr val="DD7E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3875" y="741100"/>
            <a:ext cx="5876501" cy="4134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fmla="val 4689" name="adj1"/>
            </a:avLst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2" name="Google Shape;11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0913" y="253950"/>
            <a:ext cx="7822176" cy="4635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9"/>
          <p:cNvSpPr/>
          <p:nvPr/>
        </p:nvSpPr>
        <p:spPr>
          <a:xfrm>
            <a:off x="0" y="4149600"/>
            <a:ext cx="1287900" cy="993900"/>
          </a:xfrm>
          <a:prstGeom prst="rtTriangle">
            <a:avLst/>
          </a:prstGeom>
          <a:solidFill>
            <a:srgbClr val="DD7E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9"/>
          <p:cNvSpPr/>
          <p:nvPr/>
        </p:nvSpPr>
        <p:spPr>
          <a:xfrm rot="10800000">
            <a:off x="7788600" y="225"/>
            <a:ext cx="1355400" cy="993900"/>
          </a:xfrm>
          <a:prstGeom prst="rtTriangle">
            <a:avLst/>
          </a:prstGeom>
          <a:solidFill>
            <a:srgbClr val="DD7E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fmla="val 4689" name="adj1"/>
            </a:avLst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0" name="Google Shape;12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1025" y="250700"/>
            <a:ext cx="6901949" cy="462482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0"/>
          <p:cNvSpPr/>
          <p:nvPr/>
        </p:nvSpPr>
        <p:spPr>
          <a:xfrm>
            <a:off x="0" y="3959200"/>
            <a:ext cx="1391700" cy="1184400"/>
          </a:xfrm>
          <a:prstGeom prst="rtTriangle">
            <a:avLst/>
          </a:prstGeom>
          <a:solidFill>
            <a:srgbClr val="DD7E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0"/>
          <p:cNvSpPr/>
          <p:nvPr/>
        </p:nvSpPr>
        <p:spPr>
          <a:xfrm rot="10800000">
            <a:off x="7641900" y="300"/>
            <a:ext cx="1502100" cy="1123500"/>
          </a:xfrm>
          <a:prstGeom prst="rtTriangle">
            <a:avLst/>
          </a:prstGeom>
          <a:solidFill>
            <a:srgbClr val="DD7E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fmla="val 4689" name="adj1"/>
            </a:avLst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1"/>
          <p:cNvSpPr txBox="1"/>
          <p:nvPr/>
        </p:nvSpPr>
        <p:spPr>
          <a:xfrm>
            <a:off x="1065900" y="161275"/>
            <a:ext cx="36585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35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程式碼(Screen2)</a:t>
            </a:r>
            <a:endParaRPr sz="55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29" name="Google Shape;129;p21"/>
          <p:cNvSpPr/>
          <p:nvPr/>
        </p:nvSpPr>
        <p:spPr>
          <a:xfrm flipH="1" rot="10800000">
            <a:off x="0" y="0"/>
            <a:ext cx="1512900" cy="1149600"/>
          </a:xfrm>
          <a:prstGeom prst="rtTriangle">
            <a:avLst/>
          </a:prstGeom>
          <a:solidFill>
            <a:srgbClr val="E691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1"/>
          <p:cNvSpPr/>
          <p:nvPr/>
        </p:nvSpPr>
        <p:spPr>
          <a:xfrm flipH="1">
            <a:off x="7631100" y="3993900"/>
            <a:ext cx="1512900" cy="1149600"/>
          </a:xfrm>
          <a:prstGeom prst="rtTriangle">
            <a:avLst/>
          </a:prstGeom>
          <a:solidFill>
            <a:srgbClr val="E691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1" name="Google Shape;13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3500" y="803925"/>
            <a:ext cx="7135249" cy="4025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