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54852-0C90-8D2B-D26A-AFF27F59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DCB2C60-3A97-CDF9-5557-800FF79A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374586-9AE4-15D0-59C1-4E052B21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D5D262-3734-390C-3B45-504CCC57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19F522-A66F-2CDB-96AA-5B02AD94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419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7633D-BDF9-46F0-F542-4E34C9B3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39E408-CA15-445C-8C99-0431CDD2E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27DE4A-A064-88FC-0CB3-649E8BC2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45B163-7D2C-D523-EE7D-80FA4FE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0139F7-DA9E-2D88-4304-9135C9C8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50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D20D1D4-E7D8-D8A5-5AA1-9B032404E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4CE30A3-181A-D05E-3A18-EF46438A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84E0AF-20A4-89A4-AEE2-17BC5AD1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3FAF1C-95F8-64DF-0B46-4D58FDD5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73B2D8-5F64-2B9D-D7DC-37C24233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57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096D5-ED38-D6BF-735C-579A935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404038-EEAA-E7BE-0E72-AC654B12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CCAB10D-EED6-9350-583C-94275BCE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6EE40F-B7F5-BAB9-4F21-75B20D91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687BEE-EF6F-3119-C7B9-9DD32932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258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27FBE-CAF5-B495-B7E8-45B75DCE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E57D2F-F335-BE34-C188-2D7536DCB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EDA40C-2502-D226-9F29-07C5D48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AAC74B-D23F-60B2-C73B-4DE45F04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5044A6-62BE-658E-F9A6-FEC5A7A3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3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ED659-1E95-8988-4F35-05631CA8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13D76F-179B-0C65-AADE-0608CF367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C5A27B-DE41-D22C-4229-EFBF96B6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3DE67A-7DF2-F32F-626C-39139F07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000CF62-B6F7-2576-F01A-58D51B70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AC24B37-F212-FA88-D640-6E83B5F9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667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185E7-1D8E-582F-B219-E294FCA2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EF0A37B-D4ED-6F7A-5CE8-9A5B42DA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1E4F85-CD98-690C-44CE-DB228765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5F5357-EDF7-881C-8152-F375EA6C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B46CF42-51A2-407A-9061-777C8788A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80FD64-323E-398B-62BE-2E7F4F55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F4B609-B174-F394-C07F-26FEA908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683D0B8-E5B8-B836-C8C3-FF7A273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29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E1FC-9DAF-F90F-2038-F490E45D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4D5B72E-F48D-3FFA-BDB5-911B5435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00396D5-C72F-6E27-CC42-805DE6F7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79D33A-42D0-BD00-D409-CCB5CA6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4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1BB494-D45F-5035-4376-E19B114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087BA0-8E13-17A2-1D25-3DDD0157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CE351DF-1FF6-4C94-DB74-8C5C275D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75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E001-F099-2AD3-CBA6-9EDCA271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5E7DEA-FA8E-5568-38CE-462D62A3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BC31384-1238-9A78-C825-EB463D0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3871E2-1621-9B04-D61E-23CC197E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955907D-D2AC-2851-6201-2BD9A350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D0AFD5-2400-6761-3667-ED2B4A99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1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0B134-7E3E-52A0-C089-BD3C33BD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9760E4E-523A-D150-15BE-1B936943E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EE487A2-AE73-BD28-41AB-628E9FD3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E4BB687-9E33-95B7-44EE-8F6CD613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2E340B8-3F09-7AF7-ED15-AB2E47DD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3440ED-62D2-3E5E-D78E-E2E59A5C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44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5870D2D-76C3-684A-4AD9-68C9E74D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4D81948-C579-C885-23A0-FC0B830F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5B433E-A5DF-F39A-622C-FE076568E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7B01-F5F4-894B-9314-0702EA6138C9}" type="datetimeFigureOut">
              <a:rPr lang="da-DK" smtClean="0"/>
              <a:t>09.05.2023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E7F43B-F88B-5493-A1CE-8EEBD4C67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DEF1BA-F8BA-461B-52A8-8620A729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CA37-21F3-844C-81B4-0C3D30C45B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2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61418-00B1-CD75-C53C-252378C06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kurSUS?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4185F07-D061-DD6B-6DC4-7B1632DC1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Rate your course - KU edition</a:t>
            </a:r>
            <a:endParaRPr lang="da-DK" dirty="0"/>
          </a:p>
        </p:txBody>
      </p:sp>
      <p:pic>
        <p:nvPicPr>
          <p:cNvPr id="1026" name="Picture 2" descr="Logo til samarbejde / Co-branding logo – Københavns Universitet">
            <a:extLst>
              <a:ext uri="{FF2B5EF4-FFF2-40B4-BE49-F238E27FC236}">
                <a16:creationId xmlns:a16="http://schemas.microsoft.com/office/drawing/2014/main" id="{76C69A43-A3F5-8A95-239A-D9A6F201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56" y="202407"/>
            <a:ext cx="4444688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2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ADF805D0-4481-592C-BA6D-ED1ACD94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17872"/>
            <a:ext cx="115728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1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kurSUS?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Linnea Skorstengaard Andersen</dc:creator>
  <cp:lastModifiedBy>Linnea Skorstengaard Andersen</cp:lastModifiedBy>
  <cp:revision>3</cp:revision>
  <dcterms:created xsi:type="dcterms:W3CDTF">2023-05-09T12:11:26Z</dcterms:created>
  <dcterms:modified xsi:type="dcterms:W3CDTF">2023-05-09T12:31:32Z</dcterms:modified>
</cp:coreProperties>
</file>