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9" r:id="rId1"/>
  </p:sldMasterIdLst>
  <p:notesMasterIdLst>
    <p:notesMasterId r:id="rId16"/>
  </p:notesMasterIdLst>
  <p:sldIdLst>
    <p:sldId id="256" r:id="rId2"/>
    <p:sldId id="257" r:id="rId3"/>
    <p:sldId id="260" r:id="rId4"/>
    <p:sldId id="264" r:id="rId5"/>
    <p:sldId id="261" r:id="rId6"/>
    <p:sldId id="262" r:id="rId7"/>
    <p:sldId id="263" r:id="rId8"/>
    <p:sldId id="265" r:id="rId9"/>
    <p:sldId id="258" r:id="rId10"/>
    <p:sldId id="259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872FFC-0021-0B45-B4AE-FABFC22360A7}">
          <p14:sldIdLst>
            <p14:sldId id="256"/>
            <p14:sldId id="257"/>
            <p14:sldId id="260"/>
            <p14:sldId id="264"/>
            <p14:sldId id="261"/>
            <p14:sldId id="262"/>
            <p14:sldId id="263"/>
            <p14:sldId id="265"/>
            <p14:sldId id="258"/>
            <p14:sldId id="259"/>
            <p14:sldId id="269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8"/>
    <p:restoredTop sz="94592"/>
  </p:normalViewPr>
  <p:slideViewPr>
    <p:cSldViewPr snapToGrid="0" snapToObjects="1">
      <p:cViewPr>
        <p:scale>
          <a:sx n="90" d="100"/>
          <a:sy n="90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81456-308C-6A45-B355-DAF7CC231F00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FFABC-708C-0F4C-8377-B49EB3739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1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FFABC-708C-0F4C-8377-B49EB37398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2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A16AA21-1863-4931-97CB-99D0A168701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772C379-9A7C-4C87-A116-CBE9F58B04C5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424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0" r:id="rId1"/>
    <p:sldLayoutId id="2147484361" r:id="rId2"/>
    <p:sldLayoutId id="2147484362" r:id="rId3"/>
    <p:sldLayoutId id="2147484363" r:id="rId4"/>
    <p:sldLayoutId id="2147484364" r:id="rId5"/>
    <p:sldLayoutId id="2147484365" r:id="rId6"/>
    <p:sldLayoutId id="2147484366" r:id="rId7"/>
    <p:sldLayoutId id="2147484367" r:id="rId8"/>
    <p:sldLayoutId id="2147484368" r:id="rId9"/>
    <p:sldLayoutId id="2147484369" r:id="rId10"/>
    <p:sldLayoutId id="21474843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IM</a:t>
            </a:r>
            <a:br>
              <a:rPr lang="en-US" b="1" dirty="0" smtClean="0"/>
            </a:br>
            <a:r>
              <a:rPr lang="en-US" b="1" dirty="0" smtClean="0"/>
              <a:t>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nstant </a:t>
            </a:r>
            <a:r>
              <a:rPr lang="en-US" b="1" dirty="0"/>
              <a:t>M</a:t>
            </a:r>
            <a:r>
              <a:rPr lang="en-US" b="1" dirty="0" smtClean="0"/>
              <a:t>essaging </a:t>
            </a:r>
            <a:r>
              <a:rPr lang="en-US" b="1" dirty="0" err="1" smtClean="0"/>
              <a:t>FiNal</a:t>
            </a:r>
            <a:r>
              <a:rPr lang="en-US" b="1" dirty="0" smtClean="0"/>
              <a:t> Presentation</a:t>
            </a:r>
            <a:endParaRPr lang="en-US" b="1" dirty="0" smtClean="0"/>
          </a:p>
          <a:p>
            <a:r>
              <a:rPr lang="en-US" b="1" dirty="0" smtClean="0"/>
              <a:t>By: Douglas </a:t>
            </a:r>
            <a:r>
              <a:rPr lang="en-US" b="1" dirty="0" err="1" smtClean="0"/>
              <a:t>Toblert</a:t>
            </a:r>
            <a:r>
              <a:rPr lang="en-US" b="1" dirty="0" smtClean="0"/>
              <a:t>-Cooke, Andrew Rivera, Linner Rivas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8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Layout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1600" dirty="0" smtClean="0"/>
              <a:t>Image  of the user or emoji image</a:t>
            </a:r>
          </a:p>
          <a:p>
            <a:r>
              <a:rPr lang="en-US" sz="1600" dirty="0" smtClean="0"/>
              <a:t>The side bar contents the :</a:t>
            </a:r>
          </a:p>
          <a:p>
            <a:pPr lvl="1"/>
            <a:r>
              <a:rPr lang="en-US" sz="1400" dirty="0" smtClean="0"/>
              <a:t>Friends that are connected.</a:t>
            </a:r>
          </a:p>
          <a:p>
            <a:pPr lvl="1"/>
            <a:r>
              <a:rPr lang="en-US" sz="1400" dirty="0" smtClean="0"/>
              <a:t>Friends that are disconnected.</a:t>
            </a:r>
          </a:p>
          <a:p>
            <a:pPr lvl="1"/>
            <a:r>
              <a:rPr lang="en-US" sz="1400" dirty="0" smtClean="0"/>
              <a:t>Your Conversation history.</a:t>
            </a:r>
          </a:p>
          <a:p>
            <a:pPr lvl="1"/>
            <a:r>
              <a:rPr lang="en-US" sz="1400" dirty="0" smtClean="0"/>
              <a:t>Text Message input.</a:t>
            </a:r>
          </a:p>
          <a:p>
            <a:pPr lvl="1"/>
            <a:r>
              <a:rPr lang="en-US" sz="1400" dirty="0" smtClean="0"/>
              <a:t>Top Bar menu:</a:t>
            </a:r>
          </a:p>
          <a:p>
            <a:pPr lvl="2"/>
            <a:r>
              <a:rPr lang="en-US" sz="1200" dirty="0"/>
              <a:t>File</a:t>
            </a:r>
          </a:p>
          <a:p>
            <a:pPr lvl="2"/>
            <a:r>
              <a:rPr lang="en-US" sz="1200" dirty="0"/>
              <a:t>Edit </a:t>
            </a:r>
          </a:p>
          <a:p>
            <a:pPr lvl="2"/>
            <a:r>
              <a:rPr lang="en-US" sz="1200" dirty="0"/>
              <a:t>View </a:t>
            </a:r>
          </a:p>
          <a:p>
            <a:pPr lvl="2"/>
            <a:r>
              <a:rPr lang="en-US" sz="1200" dirty="0"/>
              <a:t>History</a:t>
            </a:r>
          </a:p>
          <a:p>
            <a:pPr lvl="2"/>
            <a:r>
              <a:rPr lang="en-US" sz="1200" dirty="0"/>
              <a:t>Tools </a:t>
            </a:r>
          </a:p>
          <a:p>
            <a:pPr lvl="2"/>
            <a:r>
              <a:rPr lang="en-US" sz="1200" smtClean="0"/>
              <a:t>Help</a:t>
            </a:r>
            <a:endParaRPr lang="en-US" sz="1200" dirty="0" smtClean="0"/>
          </a:p>
          <a:p>
            <a:pPr lvl="1"/>
            <a:r>
              <a:rPr lang="en-US" sz="1400" dirty="0" smtClean="0"/>
              <a:t>Message Display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94" y="640080"/>
            <a:ext cx="5504279" cy="55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4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and Resolution Layout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BEGINNING </a:t>
            </a:r>
            <a:r>
              <a:rPr lang="en-US" dirty="0"/>
              <a:t>OF THE WEB-BASE CHAT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3468"/>
            <a:ext cx="5509466" cy="345719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871" y="845794"/>
            <a:ext cx="4800600" cy="3254864"/>
          </a:xfrm>
        </p:spPr>
      </p:pic>
    </p:spTree>
    <p:extLst>
      <p:ext uri="{BB962C8B-B14F-4D97-AF65-F5344CB8AC3E}">
        <p14:creationId xmlns:p14="http://schemas.microsoft.com/office/powerpoint/2010/main" val="72140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RAN INTO ISSUES!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21631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WERE GOING GOOD UNTIL:</a:t>
            </a:r>
          </a:p>
          <a:p>
            <a:pPr lvl="1"/>
            <a:r>
              <a:rPr lang="en-US" dirty="0" smtClean="0"/>
              <a:t>Going good with:</a:t>
            </a:r>
          </a:p>
          <a:p>
            <a:pPr lvl="2"/>
            <a:r>
              <a:rPr lang="en-US" dirty="0" smtClean="0"/>
              <a:t>Chat html</a:t>
            </a:r>
          </a:p>
          <a:p>
            <a:pPr lvl="2"/>
            <a:r>
              <a:rPr lang="en-US" dirty="0" smtClean="0"/>
              <a:t>Login html</a:t>
            </a:r>
          </a:p>
          <a:p>
            <a:pPr lvl="2"/>
            <a:r>
              <a:rPr lang="en-US" dirty="0" smtClean="0"/>
              <a:t>JavaScript</a:t>
            </a:r>
          </a:p>
          <a:p>
            <a:pPr lvl="2"/>
            <a:r>
              <a:rPr lang="en-US" dirty="0" smtClean="0"/>
              <a:t>Java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081" y="2286000"/>
            <a:ext cx="3589337" cy="36195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69848" y="4357688"/>
            <a:ext cx="4754880" cy="2163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issue:</a:t>
            </a:r>
          </a:p>
          <a:p>
            <a:pPr lvl="2"/>
            <a:r>
              <a:rPr lang="en-US" dirty="0" smtClean="0"/>
              <a:t>Merging the html code with the java.</a:t>
            </a:r>
          </a:p>
          <a:p>
            <a:pPr lvl="2"/>
            <a:r>
              <a:rPr lang="en-US" dirty="0" smtClean="0"/>
              <a:t>Change the java to </a:t>
            </a:r>
            <a:r>
              <a:rPr lang="en-US" dirty="0" err="1" smtClean="0"/>
              <a:t>webframe</a:t>
            </a:r>
            <a:r>
              <a:rPr lang="en-US" dirty="0" smtClean="0"/>
              <a:t> work.(more Issues.)</a:t>
            </a:r>
          </a:p>
          <a:p>
            <a:pPr lvl="2"/>
            <a:r>
              <a:rPr lang="en-US" dirty="0" smtClean="0"/>
              <a:t>Only </a:t>
            </a:r>
            <a:r>
              <a:rPr lang="en-US" dirty="0" err="1" smtClean="0"/>
              <a:t>messager</a:t>
            </a:r>
            <a:r>
              <a:rPr lang="en-US" dirty="0" smtClean="0"/>
              <a:t> work not login and sign up.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91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78322" cy="1492132"/>
          </a:xfrm>
        </p:spPr>
        <p:txBody>
          <a:bodyPr/>
          <a:lstStyle/>
          <a:p>
            <a:r>
              <a:rPr lang="en-US" dirty="0" smtClean="0"/>
              <a:t>Then we Switch it to Sockets.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3463290"/>
            <a:ext cx="4800600" cy="126492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move to keeping it simple:</a:t>
            </a:r>
          </a:p>
          <a:p>
            <a:pPr lvl="1"/>
            <a:r>
              <a:rPr lang="en-US" dirty="0" smtClean="0"/>
              <a:t>We created a Desktop java gui.</a:t>
            </a:r>
          </a:p>
          <a:p>
            <a:pPr lvl="1"/>
            <a:r>
              <a:rPr lang="en-US" dirty="0" smtClean="0"/>
              <a:t>With sockets.</a:t>
            </a:r>
          </a:p>
          <a:p>
            <a:pPr lvl="1"/>
            <a:r>
              <a:rPr lang="en-US" dirty="0" smtClean="0"/>
              <a:t>Simple gui (User friendly.)</a:t>
            </a:r>
          </a:p>
          <a:p>
            <a:pPr lvl="1"/>
            <a:r>
              <a:rPr lang="en-US" dirty="0" smtClean="0"/>
              <a:t>We were able to know when  user was talking to each other.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Java frame.</a:t>
            </a:r>
          </a:p>
          <a:p>
            <a:endParaRPr lang="en-US" dirty="0"/>
          </a:p>
          <a:p>
            <a:r>
              <a:rPr lang="en-US" dirty="0" smtClean="0"/>
              <a:t>(We will improve the Gui and application.)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32597" y="559678"/>
            <a:ext cx="6810375" cy="1534298"/>
          </a:xfrm>
        </p:spPr>
        <p:txBody>
          <a:bodyPr>
            <a:normAutofit/>
          </a:bodyPr>
          <a:lstStyle/>
          <a:p>
            <a:r>
              <a:rPr lang="en-US" smtClean="0"/>
              <a:t>Our Developers &amp; roles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112710" y="2121407"/>
            <a:ext cx="3402140" cy="1955102"/>
          </a:xfrm>
        </p:spPr>
        <p:txBody>
          <a:bodyPr>
            <a:normAutofit/>
          </a:bodyPr>
          <a:lstStyle/>
          <a:p>
            <a:r>
              <a:rPr lang="en-US" b="1" dirty="0"/>
              <a:t>Douglas </a:t>
            </a:r>
            <a:r>
              <a:rPr lang="en-US" b="1" dirty="0" smtClean="0"/>
              <a:t>Tolbert-Cooke</a:t>
            </a:r>
          </a:p>
          <a:p>
            <a:r>
              <a:rPr lang="en-US" sz="1200" b="1" dirty="0" smtClean="0"/>
              <a:t>DEV LEAD</a:t>
            </a:r>
          </a:p>
          <a:p>
            <a:pPr lvl="1"/>
            <a:r>
              <a:rPr lang="en-US" sz="1200" b="1" dirty="0" smtClean="0"/>
              <a:t>Java </a:t>
            </a:r>
          </a:p>
          <a:p>
            <a:pPr lvl="1"/>
            <a:r>
              <a:rPr lang="en-US" sz="1200" b="1" dirty="0" smtClean="0"/>
              <a:t>GUI</a:t>
            </a:r>
            <a:endParaRPr lang="en-US" sz="1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137785" y="2131123"/>
            <a:ext cx="2834640" cy="3977640"/>
          </a:xfrm>
        </p:spPr>
        <p:txBody>
          <a:bodyPr/>
          <a:lstStyle/>
          <a:p>
            <a:r>
              <a:rPr lang="en-US" b="1" dirty="0"/>
              <a:t>Andrew </a:t>
            </a:r>
            <a:r>
              <a:rPr lang="en-US" b="1" dirty="0" smtClean="0"/>
              <a:t>Rivera</a:t>
            </a:r>
            <a:endParaRPr lang="en-US" b="1" dirty="0"/>
          </a:p>
          <a:p>
            <a:r>
              <a:rPr lang="en-US" sz="1200" b="1" dirty="0"/>
              <a:t>QA </a:t>
            </a:r>
            <a:r>
              <a:rPr lang="en-US" sz="1200" b="1" dirty="0" smtClean="0"/>
              <a:t>LEAD</a:t>
            </a:r>
            <a:endParaRPr lang="en-US" sz="1200" b="1" dirty="0"/>
          </a:p>
          <a:p>
            <a:pPr lvl="1"/>
            <a:r>
              <a:rPr lang="en-US" sz="1200" b="1" dirty="0"/>
              <a:t>Java </a:t>
            </a:r>
          </a:p>
          <a:p>
            <a:pPr lvl="1"/>
            <a:r>
              <a:rPr lang="en-US" sz="1200" b="1" dirty="0"/>
              <a:t>GUI</a:t>
            </a:r>
          </a:p>
          <a:p>
            <a:endParaRPr lang="en-US" sz="12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8293608" y="2093976"/>
            <a:ext cx="2834640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Linner Rivas</a:t>
            </a:r>
          </a:p>
          <a:p>
            <a:r>
              <a:rPr lang="en-US" sz="1200" b="1" dirty="0"/>
              <a:t>SCRUM </a:t>
            </a:r>
            <a:r>
              <a:rPr lang="en-US" sz="1200" b="1" dirty="0" smtClean="0"/>
              <a:t>MASTER</a:t>
            </a:r>
          </a:p>
          <a:p>
            <a:pPr lvl="1"/>
            <a:r>
              <a:rPr lang="en-US" sz="1200" b="1" dirty="0" smtClean="0"/>
              <a:t>Java </a:t>
            </a:r>
          </a:p>
          <a:p>
            <a:pPr lvl="1"/>
            <a:r>
              <a:rPr lang="en-US" sz="1200" b="1" dirty="0" smtClean="0"/>
              <a:t>SQL</a:t>
            </a:r>
          </a:p>
          <a:p>
            <a:pPr lvl="1"/>
            <a:r>
              <a:rPr lang="en-US" sz="1200" b="1" dirty="0" smtClean="0"/>
              <a:t>GUI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21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LANGUAGE/ENVIRONMENT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3802190" cy="4050792"/>
          </a:xfrm>
        </p:spPr>
        <p:txBody>
          <a:bodyPr/>
          <a:lstStyle/>
          <a:p>
            <a:r>
              <a:rPr lang="en-US" dirty="0"/>
              <a:t>Coded in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Html/css</a:t>
            </a:r>
          </a:p>
          <a:p>
            <a:r>
              <a:rPr lang="en-US" smtClean="0"/>
              <a:t>JavaScript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94423" y="2121408"/>
            <a:ext cx="380219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Coded using Eclipse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4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smtClean="0"/>
              <a:t>Developer background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Douglas </a:t>
            </a:r>
            <a:r>
              <a:rPr lang="en-US" b="1" dirty="0" smtClean="0"/>
              <a:t>Tolbert-Cooke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name is Douglas Tolbert-Cooke and I am a senior majoring in Computer Science. I am equally knowledgeable in Python as I am Java. However, I've only taken half of each one class wise. I'm currently in a Python class so I guess I'm currently better with Python. I've used IDLE and Eclipse as my programming platforms. I have general networking knowledge but anything I do not understand I can obtain the information. </a:t>
            </a:r>
          </a:p>
        </p:txBody>
      </p:sp>
    </p:spTree>
    <p:extLst>
      <p:ext uri="{BB962C8B-B14F-4D97-AF65-F5344CB8AC3E}">
        <p14:creationId xmlns:p14="http://schemas.microsoft.com/office/powerpoint/2010/main" val="189632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Andrew </a:t>
            </a:r>
            <a:r>
              <a:rPr lang="en-US" b="1" dirty="0" smtClean="0"/>
              <a:t>Rivera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name is Andrew Rivera, I'm currently a senior going for a bachelor's degree in Computer science, with a focus in Information systems. I have taken multiple classes using java as a programming language and I feel the most comfortable using that for this project. I also have a semester's worth of experience using python, JavaScript, CSS, html, GUI, and SQL. I use brackets and notepad++ as my development platforms for the majority of the coding that I do. I have a general knowledge in networking but nothing of significance.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0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Linner </a:t>
            </a:r>
            <a:r>
              <a:rPr lang="en-US" b="1" dirty="0" smtClean="0"/>
              <a:t>Rivas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name is Linner Rivas, I am currently a senior going  for my bachelor’s degree in Computer science focused on Computer Information System. I have my associate in computer information system. I have learned the skills of programming in the basic language in java</a:t>
            </a:r>
            <a:r>
              <a:rPr lang="en-US" dirty="0" smtClean="0"/>
              <a:t>, python, html, css, JavaScript, c</a:t>
            </a:r>
            <a:r>
              <a:rPr lang="en-US" dirty="0"/>
              <a:t>++ </a:t>
            </a:r>
            <a:r>
              <a:rPr lang="en-US" dirty="0" smtClean="0"/>
              <a:t>, c</a:t>
            </a:r>
            <a:r>
              <a:rPr lang="en-US" dirty="0"/>
              <a:t># and I do have a lot of skills base in </a:t>
            </a:r>
            <a:r>
              <a:rPr lang="en-US" dirty="0" smtClean="0"/>
              <a:t>database(SQL). </a:t>
            </a:r>
            <a:r>
              <a:rPr lang="en-US" dirty="0"/>
              <a:t>The development platform that I use a is notepad++ and Visual studio. I have a general knowledge of networking but if I have a problem or I don’t understand, I would  google it anything on networking. I work in a IT</a:t>
            </a:r>
            <a:r>
              <a:rPr lang="en-US" dirty="0" smtClean="0"/>
              <a:t>, networking </a:t>
            </a:r>
            <a:r>
              <a:rPr lang="en-US" dirty="0"/>
              <a:t>and development company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Layout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3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Layout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 smtClean="0"/>
              <a:t>The first page that comes up is the sign in page.</a:t>
            </a:r>
            <a:endParaRPr lang="en-US" sz="1400" dirty="0"/>
          </a:p>
          <a:p>
            <a:r>
              <a:rPr lang="en-US" sz="1400" dirty="0" smtClean="0"/>
              <a:t>Contents the following:</a:t>
            </a:r>
          </a:p>
          <a:p>
            <a:pPr lvl="1"/>
            <a:r>
              <a:rPr lang="en-US" sz="1400" dirty="0" smtClean="0"/>
              <a:t>Sign in area</a:t>
            </a:r>
          </a:p>
          <a:p>
            <a:pPr lvl="1"/>
            <a:r>
              <a:rPr lang="en-US" sz="1400" dirty="0" smtClean="0"/>
              <a:t>Sign up area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61882"/>
            <a:ext cx="6882269" cy="514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335</TotalTime>
  <Words>557</Words>
  <Application>Microsoft Macintosh PowerPoint</Application>
  <PresentationFormat>Widescreen</PresentationFormat>
  <Paragraphs>76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Gill Sans MT</vt:lpstr>
      <vt:lpstr>Impact</vt:lpstr>
      <vt:lpstr>Wingdings</vt:lpstr>
      <vt:lpstr>Arial</vt:lpstr>
      <vt:lpstr>Badge</vt:lpstr>
      <vt:lpstr>IM Proposal</vt:lpstr>
      <vt:lpstr>Our Developers &amp; roles</vt:lpstr>
      <vt:lpstr>LANGUAGE/ENVIRONMENT USED</vt:lpstr>
      <vt:lpstr>Our Developer background</vt:lpstr>
      <vt:lpstr>Douglas Tolbert-Cooke</vt:lpstr>
      <vt:lpstr>Andrew Rivera</vt:lpstr>
      <vt:lpstr>Linner Rivas</vt:lpstr>
      <vt:lpstr>Possible Layout </vt:lpstr>
      <vt:lpstr>Layout 1</vt:lpstr>
      <vt:lpstr>Layout 2</vt:lpstr>
      <vt:lpstr>Issue and Resolution Layout </vt:lpstr>
      <vt:lpstr>THE BEGINNING OF THE WEB-BASE CHAT</vt:lpstr>
      <vt:lpstr>WE RAN INTO ISSUES!</vt:lpstr>
      <vt:lpstr>Then we Switch it to Sockets.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 Proposal</dc:title>
  <dc:creator>Rivas, Linner N.</dc:creator>
  <cp:lastModifiedBy>Rivas, Linner N.</cp:lastModifiedBy>
  <cp:revision>31</cp:revision>
  <dcterms:created xsi:type="dcterms:W3CDTF">2017-10-02T18:27:21Z</dcterms:created>
  <dcterms:modified xsi:type="dcterms:W3CDTF">2017-12-05T02:06:57Z</dcterms:modified>
</cp:coreProperties>
</file>