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8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3" autoAdjust="0"/>
    <p:restoredTop sz="56942" autoAdjust="0"/>
  </p:normalViewPr>
  <p:slideViewPr>
    <p:cSldViewPr snapToGrid="0">
      <p:cViewPr varScale="1">
        <p:scale>
          <a:sx n="58" d="100"/>
          <a:sy n="58" d="100"/>
        </p:scale>
        <p:origin x="19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DCE1-5089-43E7-BB0B-161CD558F4F8}" type="datetimeFigureOut">
              <a:rPr lang="en-US" smtClean="0"/>
              <a:t>08 Jun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F79-83D8-4134-8408-2107A49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DCE1-5089-43E7-BB0B-161CD558F4F8}" type="datetimeFigureOut">
              <a:rPr lang="en-US" smtClean="0"/>
              <a:t>08 Jun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F79-83D8-4134-8408-2107A49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DCE1-5089-43E7-BB0B-161CD558F4F8}" type="datetimeFigureOut">
              <a:rPr lang="en-US" smtClean="0"/>
              <a:t>08 Jun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F79-83D8-4134-8408-2107A49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0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DCE1-5089-43E7-BB0B-161CD558F4F8}" type="datetimeFigureOut">
              <a:rPr lang="en-US" smtClean="0"/>
              <a:t>08 Jun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F79-83D8-4134-8408-2107A49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DCE1-5089-43E7-BB0B-161CD558F4F8}" type="datetimeFigureOut">
              <a:rPr lang="en-US" smtClean="0"/>
              <a:t>08 Jun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F79-83D8-4134-8408-2107A49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DCE1-5089-43E7-BB0B-161CD558F4F8}" type="datetimeFigureOut">
              <a:rPr lang="en-US" smtClean="0"/>
              <a:t>08 Jun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F79-83D8-4134-8408-2107A49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4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DCE1-5089-43E7-BB0B-161CD558F4F8}" type="datetimeFigureOut">
              <a:rPr lang="en-US" smtClean="0"/>
              <a:t>08 Jun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F79-83D8-4134-8408-2107A49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DCE1-5089-43E7-BB0B-161CD558F4F8}" type="datetimeFigureOut">
              <a:rPr lang="en-US" smtClean="0"/>
              <a:t>08 Jun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F79-83D8-4134-8408-2107A49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7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DCE1-5089-43E7-BB0B-161CD558F4F8}" type="datetimeFigureOut">
              <a:rPr lang="en-US" smtClean="0"/>
              <a:t>08 Jun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F79-83D8-4134-8408-2107A49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5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DCE1-5089-43E7-BB0B-161CD558F4F8}" type="datetimeFigureOut">
              <a:rPr lang="en-US" smtClean="0"/>
              <a:t>08 Jun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F79-83D8-4134-8408-2107A49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4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DCE1-5089-43E7-BB0B-161CD558F4F8}" type="datetimeFigureOut">
              <a:rPr lang="en-US" smtClean="0"/>
              <a:t>08 Jun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F79-83D8-4134-8408-2107A49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3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7DCE1-5089-43E7-BB0B-161CD558F4F8}" type="datetimeFigureOut">
              <a:rPr lang="en-US" smtClean="0"/>
              <a:t>08 Jun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45F79-83D8-4134-8408-2107A49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8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4" r:id="rId1"/>
    <p:sldLayoutId id="2147484785" r:id="rId2"/>
    <p:sldLayoutId id="2147484786" r:id="rId3"/>
    <p:sldLayoutId id="2147484787" r:id="rId4"/>
    <p:sldLayoutId id="2147484788" r:id="rId5"/>
    <p:sldLayoutId id="2147484789" r:id="rId6"/>
    <p:sldLayoutId id="2147484790" r:id="rId7"/>
    <p:sldLayoutId id="2147484791" r:id="rId8"/>
    <p:sldLayoutId id="2147484792" r:id="rId9"/>
    <p:sldLayoutId id="2147484793" r:id="rId10"/>
    <p:sldLayoutId id="2147484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>Beyond the Box: 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/>
              <a:t>Distributed </a:t>
            </a:r>
            <a:r>
              <a:rPr lang="en-US" sz="7200" dirty="0" smtClean="0"/>
              <a:t>Computing with </a:t>
            </a:r>
            <a:r>
              <a:rPr lang="en-US" sz="7200" dirty="0" err="1" smtClean="0"/>
              <a:t>ZeroMQ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Paulmichael Blasucci | Bayard Rock, LLC | @</a:t>
            </a:r>
            <a:r>
              <a:rPr lang="en-US" dirty="0" err="1" smtClean="0"/>
              <a:t>pblasucci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Beyond the Box:  Distributed Computing with ZeroMQ</vt:lpstr>
    </vt:vector>
  </TitlesOfParts>
  <Company>Bayard Rock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Paulmichael Blasucci</dc:creator>
  <cp:lastModifiedBy>Paulmichael Blasucci</cp:lastModifiedBy>
  <cp:revision>4</cp:revision>
  <dcterms:created xsi:type="dcterms:W3CDTF">2014-05-10T01:23:09Z</dcterms:created>
  <dcterms:modified xsi:type="dcterms:W3CDTF">2014-06-08T13:16:11Z</dcterms:modified>
</cp:coreProperties>
</file>