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7" r:id="rId7"/>
    <p:sldId id="268" r:id="rId8"/>
    <p:sldId id="269" r:id="rId9"/>
    <p:sldId id="258" r:id="rId10"/>
    <p:sldId id="260" r:id="rId11"/>
    <p:sldId id="261" r:id="rId12"/>
    <p:sldId id="262" r:id="rId13"/>
    <p:sldId id="263" r:id="rId14"/>
    <p:sldId id="26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7C836-B928-C61A-158F-0A603BFD663A}" v="161" dt="2024-04-30T03:03:09.29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Pharmacy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469" y="5079150"/>
            <a:ext cx="10009943" cy="15393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i="1" dirty="0"/>
          </a:p>
          <a:p>
            <a:r>
              <a:rPr lang="en-US" i="1" dirty="0"/>
              <a:t>Linnet Tuscano</a:t>
            </a:r>
          </a:p>
          <a:p>
            <a:r>
              <a:rPr lang="en-US" i="1" dirty="0"/>
              <a:t>Vansh Rahate</a:t>
            </a:r>
            <a:endParaRPr lang="en-US" i="1"/>
          </a:p>
          <a:p>
            <a:r>
              <a:rPr lang="en-US" i="1" dirty="0"/>
              <a:t>Vishv Kaneria</a:t>
            </a:r>
          </a:p>
          <a:p>
            <a:r>
              <a:rPr lang="en-US" i="1" dirty="0"/>
              <a:t>Yashwanth Deshini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Jira burndown charts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451" y="-30287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Jira burndown charts</a:t>
            </a:r>
            <a:endParaRPr lang="en-US"/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8C261B58-132D-F242-32DB-2C05A1D22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8" y="828720"/>
            <a:ext cx="4245499" cy="2560904"/>
          </a:xfr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3CA7826-C67D-D8FA-7E57-EF046BB5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19" y="826896"/>
            <a:ext cx="4210062" cy="255288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01C611E-564F-7F4E-7888-9B208708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60" y="833460"/>
            <a:ext cx="3724605" cy="257913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DC6D0A7-7141-7E11-0C28-B0B2241D9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0" y="3773541"/>
            <a:ext cx="4242860" cy="2566008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0413E5C-D15F-FF38-BAA2-A26B0617E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021" y="3773541"/>
            <a:ext cx="4242860" cy="25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3FEA3-F5DA-6AD0-818D-575DA9E35B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Online Pharmacy Web App</vt:lpstr>
      <vt:lpstr>Content</vt:lpstr>
      <vt:lpstr>Jira burndown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96</cp:revision>
  <dcterms:created xsi:type="dcterms:W3CDTF">2024-04-29T22:28:40Z</dcterms:created>
  <dcterms:modified xsi:type="dcterms:W3CDTF">2024-04-30T03:11:06Z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